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98" d="100"/>
          <a:sy n="98" d="100"/>
        </p:scale>
        <p:origin x="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0FE1-3FB5-4875-8D89-031525462A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F6C98B-2550-4DDD-9528-E511FBAEAC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7705A-BCA9-4A1C-AD09-D5F6CAAE32A3}"/>
              </a:ext>
            </a:extLst>
          </p:cNvPr>
          <p:cNvSpPr>
            <a:spLocks noGrp="1"/>
          </p:cNvSpPr>
          <p:nvPr>
            <p:ph type="dt" sz="half" idx="10"/>
          </p:nvPr>
        </p:nvSpPr>
        <p:spPr/>
        <p:txBody>
          <a:bodyPr/>
          <a:lstStyle/>
          <a:p>
            <a:fld id="{C886A4E4-AE10-4429-B0EF-3A0C98C17DB0}" type="datetimeFigureOut">
              <a:rPr lang="en-US" smtClean="0"/>
              <a:t>10/5/2021</a:t>
            </a:fld>
            <a:endParaRPr lang="en-US"/>
          </a:p>
        </p:txBody>
      </p:sp>
      <p:sp>
        <p:nvSpPr>
          <p:cNvPr id="5" name="Footer Placeholder 4">
            <a:extLst>
              <a:ext uri="{FF2B5EF4-FFF2-40B4-BE49-F238E27FC236}">
                <a16:creationId xmlns:a16="http://schemas.microsoft.com/office/drawing/2014/main" id="{0570DE36-4555-434C-9A96-487932165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D4E8F-0C43-46AF-8F0A-54372337D418}"/>
              </a:ext>
            </a:extLst>
          </p:cNvPr>
          <p:cNvSpPr>
            <a:spLocks noGrp="1"/>
          </p:cNvSpPr>
          <p:nvPr>
            <p:ph type="sldNum" sz="quarter" idx="12"/>
          </p:nvPr>
        </p:nvSpPr>
        <p:spPr/>
        <p:txBody>
          <a:bodyPr/>
          <a:lstStyle/>
          <a:p>
            <a:fld id="{E70099B5-7552-40E6-9ABA-2816E350A8CB}" type="slidenum">
              <a:rPr lang="en-US" smtClean="0"/>
              <a:t>‹#›</a:t>
            </a:fld>
            <a:endParaRPr lang="en-US"/>
          </a:p>
        </p:txBody>
      </p:sp>
    </p:spTree>
    <p:extLst>
      <p:ext uri="{BB962C8B-B14F-4D97-AF65-F5344CB8AC3E}">
        <p14:creationId xmlns:p14="http://schemas.microsoft.com/office/powerpoint/2010/main" val="167208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2C43-A02B-48B2-81F7-D0F7888E18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DF677D-31F6-46D4-8BE9-C07A3B5626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516B8-0584-4657-9815-1D414CB6F8CC}"/>
              </a:ext>
            </a:extLst>
          </p:cNvPr>
          <p:cNvSpPr>
            <a:spLocks noGrp="1"/>
          </p:cNvSpPr>
          <p:nvPr>
            <p:ph type="dt" sz="half" idx="10"/>
          </p:nvPr>
        </p:nvSpPr>
        <p:spPr/>
        <p:txBody>
          <a:bodyPr/>
          <a:lstStyle/>
          <a:p>
            <a:fld id="{C886A4E4-AE10-4429-B0EF-3A0C98C17DB0}" type="datetimeFigureOut">
              <a:rPr lang="en-US" smtClean="0"/>
              <a:t>10/5/2021</a:t>
            </a:fld>
            <a:endParaRPr lang="en-US"/>
          </a:p>
        </p:txBody>
      </p:sp>
      <p:sp>
        <p:nvSpPr>
          <p:cNvPr id="5" name="Footer Placeholder 4">
            <a:extLst>
              <a:ext uri="{FF2B5EF4-FFF2-40B4-BE49-F238E27FC236}">
                <a16:creationId xmlns:a16="http://schemas.microsoft.com/office/drawing/2014/main" id="{4C8AD038-7D0E-4138-8529-48320C99D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DC0E6-E59B-4B17-96D3-EB72A477F7CA}"/>
              </a:ext>
            </a:extLst>
          </p:cNvPr>
          <p:cNvSpPr>
            <a:spLocks noGrp="1"/>
          </p:cNvSpPr>
          <p:nvPr>
            <p:ph type="sldNum" sz="quarter" idx="12"/>
          </p:nvPr>
        </p:nvSpPr>
        <p:spPr/>
        <p:txBody>
          <a:bodyPr/>
          <a:lstStyle/>
          <a:p>
            <a:fld id="{E70099B5-7552-40E6-9ABA-2816E350A8CB}" type="slidenum">
              <a:rPr lang="en-US" smtClean="0"/>
              <a:t>‹#›</a:t>
            </a:fld>
            <a:endParaRPr lang="en-US"/>
          </a:p>
        </p:txBody>
      </p:sp>
    </p:spTree>
    <p:extLst>
      <p:ext uri="{BB962C8B-B14F-4D97-AF65-F5344CB8AC3E}">
        <p14:creationId xmlns:p14="http://schemas.microsoft.com/office/powerpoint/2010/main" val="148657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EB4293-71D1-46C2-9A52-8B81BD5865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A9709B-A878-4C0E-A4C6-8D946777D0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38A19-8DE9-4319-A57C-786562209224}"/>
              </a:ext>
            </a:extLst>
          </p:cNvPr>
          <p:cNvSpPr>
            <a:spLocks noGrp="1"/>
          </p:cNvSpPr>
          <p:nvPr>
            <p:ph type="dt" sz="half" idx="10"/>
          </p:nvPr>
        </p:nvSpPr>
        <p:spPr/>
        <p:txBody>
          <a:bodyPr/>
          <a:lstStyle/>
          <a:p>
            <a:fld id="{C886A4E4-AE10-4429-B0EF-3A0C98C17DB0}" type="datetimeFigureOut">
              <a:rPr lang="en-US" smtClean="0"/>
              <a:t>10/5/2021</a:t>
            </a:fld>
            <a:endParaRPr lang="en-US"/>
          </a:p>
        </p:txBody>
      </p:sp>
      <p:sp>
        <p:nvSpPr>
          <p:cNvPr id="5" name="Footer Placeholder 4">
            <a:extLst>
              <a:ext uri="{FF2B5EF4-FFF2-40B4-BE49-F238E27FC236}">
                <a16:creationId xmlns:a16="http://schemas.microsoft.com/office/drawing/2014/main" id="{E6182F50-25AD-4092-A033-798C272D0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0FE3-E346-41B5-8833-316D0F7237C4}"/>
              </a:ext>
            </a:extLst>
          </p:cNvPr>
          <p:cNvSpPr>
            <a:spLocks noGrp="1"/>
          </p:cNvSpPr>
          <p:nvPr>
            <p:ph type="sldNum" sz="quarter" idx="12"/>
          </p:nvPr>
        </p:nvSpPr>
        <p:spPr/>
        <p:txBody>
          <a:bodyPr/>
          <a:lstStyle/>
          <a:p>
            <a:fld id="{E70099B5-7552-40E6-9ABA-2816E350A8CB}" type="slidenum">
              <a:rPr lang="en-US" smtClean="0"/>
              <a:t>‹#›</a:t>
            </a:fld>
            <a:endParaRPr lang="en-US"/>
          </a:p>
        </p:txBody>
      </p:sp>
    </p:spTree>
    <p:extLst>
      <p:ext uri="{BB962C8B-B14F-4D97-AF65-F5344CB8AC3E}">
        <p14:creationId xmlns:p14="http://schemas.microsoft.com/office/powerpoint/2010/main" val="119546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BFD1-2DB2-418F-AF38-D9D4DEC0A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A78154-DAC2-42D7-A340-34E8328638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E9DAC-B599-4775-A54E-703F707AFB64}"/>
              </a:ext>
            </a:extLst>
          </p:cNvPr>
          <p:cNvSpPr>
            <a:spLocks noGrp="1"/>
          </p:cNvSpPr>
          <p:nvPr>
            <p:ph type="dt" sz="half" idx="10"/>
          </p:nvPr>
        </p:nvSpPr>
        <p:spPr/>
        <p:txBody>
          <a:bodyPr/>
          <a:lstStyle/>
          <a:p>
            <a:fld id="{C886A4E4-AE10-4429-B0EF-3A0C98C17DB0}" type="datetimeFigureOut">
              <a:rPr lang="en-US" smtClean="0"/>
              <a:t>10/5/2021</a:t>
            </a:fld>
            <a:endParaRPr lang="en-US"/>
          </a:p>
        </p:txBody>
      </p:sp>
      <p:sp>
        <p:nvSpPr>
          <p:cNvPr id="5" name="Footer Placeholder 4">
            <a:extLst>
              <a:ext uri="{FF2B5EF4-FFF2-40B4-BE49-F238E27FC236}">
                <a16:creationId xmlns:a16="http://schemas.microsoft.com/office/drawing/2014/main" id="{5F02DB1B-42C3-485F-89E0-5369CA91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18806-3E5A-48C2-83B7-C257C59ED0DD}"/>
              </a:ext>
            </a:extLst>
          </p:cNvPr>
          <p:cNvSpPr>
            <a:spLocks noGrp="1"/>
          </p:cNvSpPr>
          <p:nvPr>
            <p:ph type="sldNum" sz="quarter" idx="12"/>
          </p:nvPr>
        </p:nvSpPr>
        <p:spPr/>
        <p:txBody>
          <a:bodyPr/>
          <a:lstStyle/>
          <a:p>
            <a:fld id="{E70099B5-7552-40E6-9ABA-2816E350A8CB}" type="slidenum">
              <a:rPr lang="en-US" smtClean="0"/>
              <a:t>‹#›</a:t>
            </a:fld>
            <a:endParaRPr lang="en-US"/>
          </a:p>
        </p:txBody>
      </p:sp>
    </p:spTree>
    <p:extLst>
      <p:ext uri="{BB962C8B-B14F-4D97-AF65-F5344CB8AC3E}">
        <p14:creationId xmlns:p14="http://schemas.microsoft.com/office/powerpoint/2010/main" val="174060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C007-CFCD-4D36-86C9-D7D483BD64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F74970-BB0A-46A1-9835-91507F2719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E1BEFC-8D85-4B73-A5D0-8EBD50BEC465}"/>
              </a:ext>
            </a:extLst>
          </p:cNvPr>
          <p:cNvSpPr>
            <a:spLocks noGrp="1"/>
          </p:cNvSpPr>
          <p:nvPr>
            <p:ph type="dt" sz="half" idx="10"/>
          </p:nvPr>
        </p:nvSpPr>
        <p:spPr/>
        <p:txBody>
          <a:bodyPr/>
          <a:lstStyle/>
          <a:p>
            <a:fld id="{C886A4E4-AE10-4429-B0EF-3A0C98C17DB0}" type="datetimeFigureOut">
              <a:rPr lang="en-US" smtClean="0"/>
              <a:t>10/5/2021</a:t>
            </a:fld>
            <a:endParaRPr lang="en-US"/>
          </a:p>
        </p:txBody>
      </p:sp>
      <p:sp>
        <p:nvSpPr>
          <p:cNvPr id="5" name="Footer Placeholder 4">
            <a:extLst>
              <a:ext uri="{FF2B5EF4-FFF2-40B4-BE49-F238E27FC236}">
                <a16:creationId xmlns:a16="http://schemas.microsoft.com/office/drawing/2014/main" id="{7C7A8305-01E7-462E-9F36-7FC16B0A6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25FE0-0CED-4E9A-8245-BB1D85C92192}"/>
              </a:ext>
            </a:extLst>
          </p:cNvPr>
          <p:cNvSpPr>
            <a:spLocks noGrp="1"/>
          </p:cNvSpPr>
          <p:nvPr>
            <p:ph type="sldNum" sz="quarter" idx="12"/>
          </p:nvPr>
        </p:nvSpPr>
        <p:spPr/>
        <p:txBody>
          <a:bodyPr/>
          <a:lstStyle/>
          <a:p>
            <a:fld id="{E70099B5-7552-40E6-9ABA-2816E350A8CB}" type="slidenum">
              <a:rPr lang="en-US" smtClean="0"/>
              <a:t>‹#›</a:t>
            </a:fld>
            <a:endParaRPr lang="en-US"/>
          </a:p>
        </p:txBody>
      </p:sp>
    </p:spTree>
    <p:extLst>
      <p:ext uri="{BB962C8B-B14F-4D97-AF65-F5344CB8AC3E}">
        <p14:creationId xmlns:p14="http://schemas.microsoft.com/office/powerpoint/2010/main" val="156439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AC94-6CFB-47C6-B935-D86CAB65C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5CCD18-1914-4123-B42B-3C5401111C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D8A73F-5280-4AF6-B354-368E4CEBC8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5F7FDD-667E-443A-86B6-A4C9B01D6EEC}"/>
              </a:ext>
            </a:extLst>
          </p:cNvPr>
          <p:cNvSpPr>
            <a:spLocks noGrp="1"/>
          </p:cNvSpPr>
          <p:nvPr>
            <p:ph type="dt" sz="half" idx="10"/>
          </p:nvPr>
        </p:nvSpPr>
        <p:spPr/>
        <p:txBody>
          <a:bodyPr/>
          <a:lstStyle/>
          <a:p>
            <a:fld id="{C886A4E4-AE10-4429-B0EF-3A0C98C17DB0}" type="datetimeFigureOut">
              <a:rPr lang="en-US" smtClean="0"/>
              <a:t>10/5/2021</a:t>
            </a:fld>
            <a:endParaRPr lang="en-US"/>
          </a:p>
        </p:txBody>
      </p:sp>
      <p:sp>
        <p:nvSpPr>
          <p:cNvPr id="6" name="Footer Placeholder 5">
            <a:extLst>
              <a:ext uri="{FF2B5EF4-FFF2-40B4-BE49-F238E27FC236}">
                <a16:creationId xmlns:a16="http://schemas.microsoft.com/office/drawing/2014/main" id="{582244BC-B630-43F1-A513-187FF9E817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56010C-6C2E-47D8-B2A1-1AFDAF25ACF2}"/>
              </a:ext>
            </a:extLst>
          </p:cNvPr>
          <p:cNvSpPr>
            <a:spLocks noGrp="1"/>
          </p:cNvSpPr>
          <p:nvPr>
            <p:ph type="sldNum" sz="quarter" idx="12"/>
          </p:nvPr>
        </p:nvSpPr>
        <p:spPr/>
        <p:txBody>
          <a:bodyPr/>
          <a:lstStyle/>
          <a:p>
            <a:fld id="{E70099B5-7552-40E6-9ABA-2816E350A8CB}" type="slidenum">
              <a:rPr lang="en-US" smtClean="0"/>
              <a:t>‹#›</a:t>
            </a:fld>
            <a:endParaRPr lang="en-US"/>
          </a:p>
        </p:txBody>
      </p:sp>
    </p:spTree>
    <p:extLst>
      <p:ext uri="{BB962C8B-B14F-4D97-AF65-F5344CB8AC3E}">
        <p14:creationId xmlns:p14="http://schemas.microsoft.com/office/powerpoint/2010/main" val="109796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11E0-E579-4233-92AF-4C7A83F92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C1DC40-813C-4FD1-A248-F702D18FA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C76A40-3804-4208-B5DF-E8BF28D767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929BCD-C1E8-40B3-8E0C-37DC62A50D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4B0B8E-B6F1-489C-BDDF-11BF9C1C59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6ABD0F-9AEB-4D07-A697-7101E58CE333}"/>
              </a:ext>
            </a:extLst>
          </p:cNvPr>
          <p:cNvSpPr>
            <a:spLocks noGrp="1"/>
          </p:cNvSpPr>
          <p:nvPr>
            <p:ph type="dt" sz="half" idx="10"/>
          </p:nvPr>
        </p:nvSpPr>
        <p:spPr/>
        <p:txBody>
          <a:bodyPr/>
          <a:lstStyle/>
          <a:p>
            <a:fld id="{C886A4E4-AE10-4429-B0EF-3A0C98C17DB0}" type="datetimeFigureOut">
              <a:rPr lang="en-US" smtClean="0"/>
              <a:t>10/5/2021</a:t>
            </a:fld>
            <a:endParaRPr lang="en-US"/>
          </a:p>
        </p:txBody>
      </p:sp>
      <p:sp>
        <p:nvSpPr>
          <p:cNvPr id="8" name="Footer Placeholder 7">
            <a:extLst>
              <a:ext uri="{FF2B5EF4-FFF2-40B4-BE49-F238E27FC236}">
                <a16:creationId xmlns:a16="http://schemas.microsoft.com/office/drawing/2014/main" id="{4BE36250-8DD7-4912-A05E-6738C74F74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E275C3-1ECA-42B3-B811-ED58243C65E8}"/>
              </a:ext>
            </a:extLst>
          </p:cNvPr>
          <p:cNvSpPr>
            <a:spLocks noGrp="1"/>
          </p:cNvSpPr>
          <p:nvPr>
            <p:ph type="sldNum" sz="quarter" idx="12"/>
          </p:nvPr>
        </p:nvSpPr>
        <p:spPr/>
        <p:txBody>
          <a:bodyPr/>
          <a:lstStyle/>
          <a:p>
            <a:fld id="{E70099B5-7552-40E6-9ABA-2816E350A8CB}" type="slidenum">
              <a:rPr lang="en-US" smtClean="0"/>
              <a:t>‹#›</a:t>
            </a:fld>
            <a:endParaRPr lang="en-US"/>
          </a:p>
        </p:txBody>
      </p:sp>
    </p:spTree>
    <p:extLst>
      <p:ext uri="{BB962C8B-B14F-4D97-AF65-F5344CB8AC3E}">
        <p14:creationId xmlns:p14="http://schemas.microsoft.com/office/powerpoint/2010/main" val="106004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7848F-071C-469D-B582-B5B857CBA3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E451D0-B94F-479B-ADA1-0F5631B70A04}"/>
              </a:ext>
            </a:extLst>
          </p:cNvPr>
          <p:cNvSpPr>
            <a:spLocks noGrp="1"/>
          </p:cNvSpPr>
          <p:nvPr>
            <p:ph type="dt" sz="half" idx="10"/>
          </p:nvPr>
        </p:nvSpPr>
        <p:spPr/>
        <p:txBody>
          <a:bodyPr/>
          <a:lstStyle/>
          <a:p>
            <a:fld id="{C886A4E4-AE10-4429-B0EF-3A0C98C17DB0}" type="datetimeFigureOut">
              <a:rPr lang="en-US" smtClean="0"/>
              <a:t>10/5/2021</a:t>
            </a:fld>
            <a:endParaRPr lang="en-US"/>
          </a:p>
        </p:txBody>
      </p:sp>
      <p:sp>
        <p:nvSpPr>
          <p:cNvPr id="4" name="Footer Placeholder 3">
            <a:extLst>
              <a:ext uri="{FF2B5EF4-FFF2-40B4-BE49-F238E27FC236}">
                <a16:creationId xmlns:a16="http://schemas.microsoft.com/office/drawing/2014/main" id="{6EE33E28-E880-447F-88B3-E12AE15F5A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0A4B53-CA82-4A3B-A923-53163420B93D}"/>
              </a:ext>
            </a:extLst>
          </p:cNvPr>
          <p:cNvSpPr>
            <a:spLocks noGrp="1"/>
          </p:cNvSpPr>
          <p:nvPr>
            <p:ph type="sldNum" sz="quarter" idx="12"/>
          </p:nvPr>
        </p:nvSpPr>
        <p:spPr/>
        <p:txBody>
          <a:bodyPr/>
          <a:lstStyle/>
          <a:p>
            <a:fld id="{E70099B5-7552-40E6-9ABA-2816E350A8CB}" type="slidenum">
              <a:rPr lang="en-US" smtClean="0"/>
              <a:t>‹#›</a:t>
            </a:fld>
            <a:endParaRPr lang="en-US"/>
          </a:p>
        </p:txBody>
      </p:sp>
    </p:spTree>
    <p:extLst>
      <p:ext uri="{BB962C8B-B14F-4D97-AF65-F5344CB8AC3E}">
        <p14:creationId xmlns:p14="http://schemas.microsoft.com/office/powerpoint/2010/main" val="32839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229DE-82FE-4498-8B6F-56FE5252418E}"/>
              </a:ext>
            </a:extLst>
          </p:cNvPr>
          <p:cNvSpPr>
            <a:spLocks noGrp="1"/>
          </p:cNvSpPr>
          <p:nvPr>
            <p:ph type="dt" sz="half" idx="10"/>
          </p:nvPr>
        </p:nvSpPr>
        <p:spPr/>
        <p:txBody>
          <a:bodyPr/>
          <a:lstStyle/>
          <a:p>
            <a:fld id="{C886A4E4-AE10-4429-B0EF-3A0C98C17DB0}" type="datetimeFigureOut">
              <a:rPr lang="en-US" smtClean="0"/>
              <a:t>10/5/2021</a:t>
            </a:fld>
            <a:endParaRPr lang="en-US"/>
          </a:p>
        </p:txBody>
      </p:sp>
      <p:sp>
        <p:nvSpPr>
          <p:cNvPr id="3" name="Footer Placeholder 2">
            <a:extLst>
              <a:ext uri="{FF2B5EF4-FFF2-40B4-BE49-F238E27FC236}">
                <a16:creationId xmlns:a16="http://schemas.microsoft.com/office/drawing/2014/main" id="{C91AAA7C-14F4-4911-BA14-2C816A2164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DE74E9-B255-4395-8DF6-B43A80A28B40}"/>
              </a:ext>
            </a:extLst>
          </p:cNvPr>
          <p:cNvSpPr>
            <a:spLocks noGrp="1"/>
          </p:cNvSpPr>
          <p:nvPr>
            <p:ph type="sldNum" sz="quarter" idx="12"/>
          </p:nvPr>
        </p:nvSpPr>
        <p:spPr/>
        <p:txBody>
          <a:bodyPr/>
          <a:lstStyle/>
          <a:p>
            <a:fld id="{E70099B5-7552-40E6-9ABA-2816E350A8CB}" type="slidenum">
              <a:rPr lang="en-US" smtClean="0"/>
              <a:t>‹#›</a:t>
            </a:fld>
            <a:endParaRPr lang="en-US"/>
          </a:p>
        </p:txBody>
      </p:sp>
    </p:spTree>
    <p:extLst>
      <p:ext uri="{BB962C8B-B14F-4D97-AF65-F5344CB8AC3E}">
        <p14:creationId xmlns:p14="http://schemas.microsoft.com/office/powerpoint/2010/main" val="249427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CBE3-B5C2-4765-A505-C77945007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62AB2F-D76E-4BB7-8EDD-1B54EFB6D1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61D394-A6E9-4A07-903A-17F788291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12674-DB48-428F-9B86-CFD94D13531D}"/>
              </a:ext>
            </a:extLst>
          </p:cNvPr>
          <p:cNvSpPr>
            <a:spLocks noGrp="1"/>
          </p:cNvSpPr>
          <p:nvPr>
            <p:ph type="dt" sz="half" idx="10"/>
          </p:nvPr>
        </p:nvSpPr>
        <p:spPr/>
        <p:txBody>
          <a:bodyPr/>
          <a:lstStyle/>
          <a:p>
            <a:fld id="{C886A4E4-AE10-4429-B0EF-3A0C98C17DB0}" type="datetimeFigureOut">
              <a:rPr lang="en-US" smtClean="0"/>
              <a:t>10/5/2021</a:t>
            </a:fld>
            <a:endParaRPr lang="en-US"/>
          </a:p>
        </p:txBody>
      </p:sp>
      <p:sp>
        <p:nvSpPr>
          <p:cNvPr id="6" name="Footer Placeholder 5">
            <a:extLst>
              <a:ext uri="{FF2B5EF4-FFF2-40B4-BE49-F238E27FC236}">
                <a16:creationId xmlns:a16="http://schemas.microsoft.com/office/drawing/2014/main" id="{8FF888FC-C174-44E5-A700-505221CB1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238A6D-6C29-4B0C-AE1E-B3C1C88EFA5B}"/>
              </a:ext>
            </a:extLst>
          </p:cNvPr>
          <p:cNvSpPr>
            <a:spLocks noGrp="1"/>
          </p:cNvSpPr>
          <p:nvPr>
            <p:ph type="sldNum" sz="quarter" idx="12"/>
          </p:nvPr>
        </p:nvSpPr>
        <p:spPr/>
        <p:txBody>
          <a:bodyPr/>
          <a:lstStyle/>
          <a:p>
            <a:fld id="{E70099B5-7552-40E6-9ABA-2816E350A8CB}" type="slidenum">
              <a:rPr lang="en-US" smtClean="0"/>
              <a:t>‹#›</a:t>
            </a:fld>
            <a:endParaRPr lang="en-US"/>
          </a:p>
        </p:txBody>
      </p:sp>
    </p:spTree>
    <p:extLst>
      <p:ext uri="{BB962C8B-B14F-4D97-AF65-F5344CB8AC3E}">
        <p14:creationId xmlns:p14="http://schemas.microsoft.com/office/powerpoint/2010/main" val="4286810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D9AE-75AD-4595-B55A-6CF48FCD9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A73616-5F14-4F60-8F27-871E6AE55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00F398-4000-4D81-B82E-B4455CB94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5F034-730B-4536-9CE8-BB412E6A755D}"/>
              </a:ext>
            </a:extLst>
          </p:cNvPr>
          <p:cNvSpPr>
            <a:spLocks noGrp="1"/>
          </p:cNvSpPr>
          <p:nvPr>
            <p:ph type="dt" sz="half" idx="10"/>
          </p:nvPr>
        </p:nvSpPr>
        <p:spPr/>
        <p:txBody>
          <a:bodyPr/>
          <a:lstStyle/>
          <a:p>
            <a:fld id="{C886A4E4-AE10-4429-B0EF-3A0C98C17DB0}" type="datetimeFigureOut">
              <a:rPr lang="en-US" smtClean="0"/>
              <a:t>10/5/2021</a:t>
            </a:fld>
            <a:endParaRPr lang="en-US"/>
          </a:p>
        </p:txBody>
      </p:sp>
      <p:sp>
        <p:nvSpPr>
          <p:cNvPr id="6" name="Footer Placeholder 5">
            <a:extLst>
              <a:ext uri="{FF2B5EF4-FFF2-40B4-BE49-F238E27FC236}">
                <a16:creationId xmlns:a16="http://schemas.microsoft.com/office/drawing/2014/main" id="{E6BC3C42-31D0-4C20-B73E-7874320E28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5656B-67FD-4EEB-A620-016887E04383}"/>
              </a:ext>
            </a:extLst>
          </p:cNvPr>
          <p:cNvSpPr>
            <a:spLocks noGrp="1"/>
          </p:cNvSpPr>
          <p:nvPr>
            <p:ph type="sldNum" sz="quarter" idx="12"/>
          </p:nvPr>
        </p:nvSpPr>
        <p:spPr/>
        <p:txBody>
          <a:bodyPr/>
          <a:lstStyle/>
          <a:p>
            <a:fld id="{E70099B5-7552-40E6-9ABA-2816E350A8CB}" type="slidenum">
              <a:rPr lang="en-US" smtClean="0"/>
              <a:t>‹#›</a:t>
            </a:fld>
            <a:endParaRPr lang="en-US"/>
          </a:p>
        </p:txBody>
      </p:sp>
    </p:spTree>
    <p:extLst>
      <p:ext uri="{BB962C8B-B14F-4D97-AF65-F5344CB8AC3E}">
        <p14:creationId xmlns:p14="http://schemas.microsoft.com/office/powerpoint/2010/main" val="242401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6929D0-9E75-41B4-A8E4-0ED0CFA288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B52A74-CBB4-4E2B-ACC3-ECC422925C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2AD834-67F4-44E3-B165-3F9B2A3AEE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6A4E4-AE10-4429-B0EF-3A0C98C17DB0}" type="datetimeFigureOut">
              <a:rPr lang="en-US" smtClean="0"/>
              <a:t>10/5/2021</a:t>
            </a:fld>
            <a:endParaRPr lang="en-US"/>
          </a:p>
        </p:txBody>
      </p:sp>
      <p:sp>
        <p:nvSpPr>
          <p:cNvPr id="5" name="Footer Placeholder 4">
            <a:extLst>
              <a:ext uri="{FF2B5EF4-FFF2-40B4-BE49-F238E27FC236}">
                <a16:creationId xmlns:a16="http://schemas.microsoft.com/office/drawing/2014/main" id="{C5CF0A1B-61B7-4D67-B297-3588763777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1DED82-C224-4919-9802-4569C6A44A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0099B5-7552-40E6-9ABA-2816E350A8CB}" type="slidenum">
              <a:rPr lang="en-US" smtClean="0"/>
              <a:t>‹#›</a:t>
            </a:fld>
            <a:endParaRPr lang="en-US"/>
          </a:p>
        </p:txBody>
      </p:sp>
    </p:spTree>
    <p:extLst>
      <p:ext uri="{BB962C8B-B14F-4D97-AF65-F5344CB8AC3E}">
        <p14:creationId xmlns:p14="http://schemas.microsoft.com/office/powerpoint/2010/main" val="3922323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0B7A-B009-4354-8BF8-2AD41BB8D2D4}"/>
              </a:ext>
            </a:extLst>
          </p:cNvPr>
          <p:cNvSpPr>
            <a:spLocks noGrp="1"/>
          </p:cNvSpPr>
          <p:nvPr>
            <p:ph type="title"/>
          </p:nvPr>
        </p:nvSpPr>
        <p:spPr>
          <a:xfrm>
            <a:off x="3830266" y="258123"/>
            <a:ext cx="4531468" cy="315912"/>
          </a:xfrm>
        </p:spPr>
        <p:txBody>
          <a:bodyPr>
            <a:normAutofit fontScale="90000"/>
          </a:bodyPr>
          <a:lstStyle/>
          <a:p>
            <a:r>
              <a:rPr lang="en-US" sz="3200" b="1" dirty="0"/>
              <a:t>Credit Card Default Prediction</a:t>
            </a:r>
          </a:p>
        </p:txBody>
      </p:sp>
      <p:sp>
        <p:nvSpPr>
          <p:cNvPr id="3" name="Content Placeholder 2">
            <a:extLst>
              <a:ext uri="{FF2B5EF4-FFF2-40B4-BE49-F238E27FC236}">
                <a16:creationId xmlns:a16="http://schemas.microsoft.com/office/drawing/2014/main" id="{FD611FDA-A406-4E50-9AB1-AB7FE88CFBC7}"/>
              </a:ext>
            </a:extLst>
          </p:cNvPr>
          <p:cNvSpPr>
            <a:spLocks noGrp="1"/>
          </p:cNvSpPr>
          <p:nvPr>
            <p:ph idx="1"/>
          </p:nvPr>
        </p:nvSpPr>
        <p:spPr>
          <a:xfrm>
            <a:off x="351817" y="833403"/>
            <a:ext cx="11488366" cy="1579057"/>
          </a:xfrm>
        </p:spPr>
        <p:txBody>
          <a:bodyPr>
            <a:normAutofit/>
          </a:bodyPr>
          <a:lstStyle/>
          <a:p>
            <a:r>
              <a:rPr lang="en-US" sz="1600" dirty="0">
                <a:latin typeface="Arial" panose="020B0604020202020204" pitchFamily="34" charset="0"/>
                <a:cs typeface="Arial" panose="020B0604020202020204" pitchFamily="34" charset="0"/>
              </a:rPr>
              <a:t>Financial threats are displaying a trend about the credit risk of commercial banks as the incredible improvement in the financial industry has arisen. In this way, one of the biggest threats faces by commercial banks is the risk prediction of credit clients. The goal is to predict the probability of credit default based on credit card owner’s characteristics and payment history.</a:t>
            </a:r>
          </a:p>
          <a:p>
            <a:r>
              <a:rPr lang="en-US" sz="1600" dirty="0">
                <a:latin typeface="Arial" panose="020B0604020202020204" pitchFamily="34" charset="0"/>
                <a:cs typeface="Arial" panose="020B0604020202020204" pitchFamily="34" charset="0"/>
              </a:rPr>
              <a:t>You have to build a solution that should able to predict the probability of credit default based on credit card owner’s characteristics and payment history.</a:t>
            </a:r>
          </a:p>
        </p:txBody>
      </p:sp>
      <p:graphicFrame>
        <p:nvGraphicFramePr>
          <p:cNvPr id="4" name="Table 4">
            <a:extLst>
              <a:ext uri="{FF2B5EF4-FFF2-40B4-BE49-F238E27FC236}">
                <a16:creationId xmlns:a16="http://schemas.microsoft.com/office/drawing/2014/main" id="{B9ADFFF4-318E-4DE9-9725-927BE9536B36}"/>
              </a:ext>
            </a:extLst>
          </p:cNvPr>
          <p:cNvGraphicFramePr>
            <a:graphicFrameLocks noGrp="1"/>
          </p:cNvGraphicFramePr>
          <p:nvPr>
            <p:extLst>
              <p:ext uri="{D42A27DB-BD31-4B8C-83A1-F6EECF244321}">
                <p14:modId xmlns:p14="http://schemas.microsoft.com/office/powerpoint/2010/main" val="1226708165"/>
              </p:ext>
            </p:extLst>
          </p:nvPr>
        </p:nvGraphicFramePr>
        <p:xfrm>
          <a:off x="351817" y="2671828"/>
          <a:ext cx="11126820" cy="3835130"/>
        </p:xfrm>
        <a:graphic>
          <a:graphicData uri="http://schemas.openxmlformats.org/drawingml/2006/table">
            <a:tbl>
              <a:tblPr firstRow="1" bandRow="1">
                <a:tableStyleId>{5C22544A-7EE6-4342-B048-85BDC9FD1C3A}</a:tableStyleId>
              </a:tblPr>
              <a:tblGrid>
                <a:gridCol w="1982822">
                  <a:extLst>
                    <a:ext uri="{9D8B030D-6E8A-4147-A177-3AD203B41FA5}">
                      <a16:colId xmlns:a16="http://schemas.microsoft.com/office/drawing/2014/main" val="2452518194"/>
                    </a:ext>
                  </a:extLst>
                </a:gridCol>
                <a:gridCol w="4435813">
                  <a:extLst>
                    <a:ext uri="{9D8B030D-6E8A-4147-A177-3AD203B41FA5}">
                      <a16:colId xmlns:a16="http://schemas.microsoft.com/office/drawing/2014/main" val="3591198237"/>
                    </a:ext>
                  </a:extLst>
                </a:gridCol>
                <a:gridCol w="1507787">
                  <a:extLst>
                    <a:ext uri="{9D8B030D-6E8A-4147-A177-3AD203B41FA5}">
                      <a16:colId xmlns:a16="http://schemas.microsoft.com/office/drawing/2014/main" val="1449729817"/>
                    </a:ext>
                  </a:extLst>
                </a:gridCol>
                <a:gridCol w="3200398">
                  <a:extLst>
                    <a:ext uri="{9D8B030D-6E8A-4147-A177-3AD203B41FA5}">
                      <a16:colId xmlns:a16="http://schemas.microsoft.com/office/drawing/2014/main" val="516419145"/>
                    </a:ext>
                  </a:extLst>
                </a:gridCol>
              </a:tblGrid>
              <a:tr h="401266">
                <a:tc>
                  <a:txBody>
                    <a:bodyPr/>
                    <a:lstStyle/>
                    <a:p>
                      <a:r>
                        <a:rPr lang="en-US" sz="1200" dirty="0"/>
                        <a:t>Variable Names</a:t>
                      </a:r>
                    </a:p>
                  </a:txBody>
                  <a:tcPr/>
                </a:tc>
                <a:tc>
                  <a:txBody>
                    <a:bodyPr/>
                    <a:lstStyle/>
                    <a:p>
                      <a:r>
                        <a:rPr lang="en-US" sz="1200" dirty="0"/>
                        <a:t>Variable Description</a:t>
                      </a:r>
                    </a:p>
                  </a:txBody>
                  <a:tcPr/>
                </a:tc>
                <a:tc>
                  <a:txBody>
                    <a:bodyPr/>
                    <a:lstStyle/>
                    <a:p>
                      <a:r>
                        <a:rPr lang="en-US" sz="1200" dirty="0"/>
                        <a:t>Variable samples</a:t>
                      </a:r>
                    </a:p>
                  </a:txBody>
                  <a:tcPr/>
                </a:tc>
                <a:tc>
                  <a:txBody>
                    <a:bodyPr/>
                    <a:lstStyle/>
                    <a:p>
                      <a:r>
                        <a:rPr lang="en-US" sz="1200" dirty="0"/>
                        <a:t>Remarks</a:t>
                      </a:r>
                    </a:p>
                  </a:txBody>
                  <a:tcPr/>
                </a:tc>
                <a:extLst>
                  <a:ext uri="{0D108BD9-81ED-4DB2-BD59-A6C34878D82A}">
                    <a16:rowId xmlns:a16="http://schemas.microsoft.com/office/drawing/2014/main" val="613099302"/>
                  </a:ext>
                </a:extLst>
              </a:tr>
              <a:tr h="401266">
                <a:tc>
                  <a:txBody>
                    <a:bodyPr/>
                    <a:lstStyle/>
                    <a:p>
                      <a:r>
                        <a:rPr lang="en-US" sz="1200" dirty="0"/>
                        <a:t>LIMIT_BAL</a:t>
                      </a:r>
                    </a:p>
                  </a:txBody>
                  <a:tcPr/>
                </a:tc>
                <a:tc>
                  <a:txBody>
                    <a:bodyPr/>
                    <a:lstStyle/>
                    <a:p>
                      <a:r>
                        <a:rPr lang="en-US" sz="1200" dirty="0"/>
                        <a:t>Amount of credit given to consumer (NT dollar)</a:t>
                      </a:r>
                    </a:p>
                  </a:txBody>
                  <a:tcPr/>
                </a:tc>
                <a:tc>
                  <a:txBody>
                    <a:bodyPr/>
                    <a:lstStyle/>
                    <a:p>
                      <a:r>
                        <a:rPr lang="en-US" sz="1200" dirty="0"/>
                        <a:t>20000,120000</a:t>
                      </a:r>
                    </a:p>
                  </a:txBody>
                  <a:tcPr/>
                </a:tc>
                <a:tc>
                  <a:txBody>
                    <a:bodyPr/>
                    <a:lstStyle/>
                    <a:p>
                      <a:endParaRPr lang="en-US" sz="1200" dirty="0"/>
                    </a:p>
                  </a:txBody>
                  <a:tcPr/>
                </a:tc>
                <a:extLst>
                  <a:ext uri="{0D108BD9-81ED-4DB2-BD59-A6C34878D82A}">
                    <a16:rowId xmlns:a16="http://schemas.microsoft.com/office/drawing/2014/main" val="1788287351"/>
                  </a:ext>
                </a:extLst>
              </a:tr>
              <a:tr h="401266">
                <a:tc>
                  <a:txBody>
                    <a:bodyPr/>
                    <a:lstStyle/>
                    <a:p>
                      <a:r>
                        <a:rPr lang="en-US" sz="1200" dirty="0"/>
                        <a:t>SEX</a:t>
                      </a:r>
                    </a:p>
                  </a:txBody>
                  <a:tcPr/>
                </a:tc>
                <a:tc>
                  <a:txBody>
                    <a:bodyPr/>
                    <a:lstStyle/>
                    <a:p>
                      <a:r>
                        <a:rPr lang="en-US" sz="1200" dirty="0"/>
                        <a:t>Gender</a:t>
                      </a:r>
                    </a:p>
                  </a:txBody>
                  <a:tcPr/>
                </a:tc>
                <a:tc>
                  <a:txBody>
                    <a:bodyPr/>
                    <a:lstStyle/>
                    <a:p>
                      <a:r>
                        <a:rPr lang="en-US" sz="1200" dirty="0"/>
                        <a:t>1,2</a:t>
                      </a:r>
                    </a:p>
                  </a:txBody>
                  <a:tcPr/>
                </a:tc>
                <a:tc>
                  <a:txBody>
                    <a:bodyPr/>
                    <a:lstStyle/>
                    <a:p>
                      <a:r>
                        <a:rPr lang="en-US" sz="1200" dirty="0"/>
                        <a:t>1=male , 2=female</a:t>
                      </a:r>
                    </a:p>
                  </a:txBody>
                  <a:tcPr/>
                </a:tc>
                <a:extLst>
                  <a:ext uri="{0D108BD9-81ED-4DB2-BD59-A6C34878D82A}">
                    <a16:rowId xmlns:a16="http://schemas.microsoft.com/office/drawing/2014/main" val="3555685857"/>
                  </a:ext>
                </a:extLst>
              </a:tr>
              <a:tr h="401266">
                <a:tc>
                  <a:txBody>
                    <a:bodyPr/>
                    <a:lstStyle/>
                    <a:p>
                      <a:r>
                        <a:rPr lang="en-US" sz="1200" dirty="0"/>
                        <a:t>EDUCATION</a:t>
                      </a:r>
                    </a:p>
                  </a:txBody>
                  <a:tcPr/>
                </a:tc>
                <a:tc>
                  <a:txBody>
                    <a:bodyPr/>
                    <a:lstStyle/>
                    <a:p>
                      <a:r>
                        <a:rPr lang="en-US" sz="1200" dirty="0"/>
                        <a:t>Education</a:t>
                      </a:r>
                    </a:p>
                  </a:txBody>
                  <a:tcPr/>
                </a:tc>
                <a:tc>
                  <a:txBody>
                    <a:bodyPr/>
                    <a:lstStyle/>
                    <a:p>
                      <a:r>
                        <a:rPr lang="en-US" sz="1200" dirty="0"/>
                        <a:t>1,2,3,4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1=graduate school,2=university,3=high school, 4=others</a:t>
                      </a:r>
                    </a:p>
                  </a:txBody>
                  <a:tcPr/>
                </a:tc>
                <a:extLst>
                  <a:ext uri="{0D108BD9-81ED-4DB2-BD59-A6C34878D82A}">
                    <a16:rowId xmlns:a16="http://schemas.microsoft.com/office/drawing/2014/main" val="606428101"/>
                  </a:ext>
                </a:extLst>
              </a:tr>
              <a:tr h="401266">
                <a:tc>
                  <a:txBody>
                    <a:bodyPr/>
                    <a:lstStyle/>
                    <a:p>
                      <a:r>
                        <a:rPr lang="en-US" sz="1200" dirty="0"/>
                        <a:t>AGE</a:t>
                      </a:r>
                    </a:p>
                  </a:txBody>
                  <a:tcPr/>
                </a:tc>
                <a:tc>
                  <a:txBody>
                    <a:bodyPr/>
                    <a:lstStyle/>
                    <a:p>
                      <a:r>
                        <a:rPr lang="en-US" sz="1200" dirty="0"/>
                        <a:t>Year</a:t>
                      </a:r>
                    </a:p>
                  </a:txBody>
                  <a:tcPr/>
                </a:tc>
                <a:tc>
                  <a:txBody>
                    <a:bodyPr/>
                    <a:lstStyle/>
                    <a:p>
                      <a:r>
                        <a:rPr lang="en-US" sz="1200" dirty="0"/>
                        <a:t>23,43,32</a:t>
                      </a:r>
                    </a:p>
                  </a:txBody>
                  <a:tcPr/>
                </a:tc>
                <a:tc>
                  <a:txBody>
                    <a:bodyPr/>
                    <a:lstStyle/>
                    <a:p>
                      <a:endParaRPr lang="en-US" sz="1200" dirty="0"/>
                    </a:p>
                  </a:txBody>
                  <a:tcPr/>
                </a:tc>
                <a:extLst>
                  <a:ext uri="{0D108BD9-81ED-4DB2-BD59-A6C34878D82A}">
                    <a16:rowId xmlns:a16="http://schemas.microsoft.com/office/drawing/2014/main" val="219800955"/>
                  </a:ext>
                </a:extLst>
              </a:tr>
              <a:tr h="401266">
                <a:tc>
                  <a:txBody>
                    <a:bodyPr/>
                    <a:lstStyle/>
                    <a:p>
                      <a:r>
                        <a:rPr lang="en-US" sz="1200" dirty="0"/>
                        <a:t>PAY_0 – PAY_6</a:t>
                      </a:r>
                    </a:p>
                  </a:txBody>
                  <a:tcPr/>
                </a:tc>
                <a:tc>
                  <a:txBody>
                    <a:bodyPr/>
                    <a:lstStyle/>
                    <a:p>
                      <a:r>
                        <a:rPr lang="en-US" sz="1200" dirty="0"/>
                        <a:t>History of payments in past six months PAY_0 is last month and PAY_6 is the six month in the past </a:t>
                      </a:r>
                    </a:p>
                  </a:txBody>
                  <a:tcPr/>
                </a:tc>
                <a:tc>
                  <a:txBody>
                    <a:bodyPr/>
                    <a:lstStyle/>
                    <a:p>
                      <a:r>
                        <a:rPr lang="en-US" sz="1200" dirty="0"/>
                        <a:t>-1,0,1,2,3,4,5,6,7,8</a:t>
                      </a:r>
                    </a:p>
                  </a:txBody>
                  <a:tcPr/>
                </a:tc>
                <a:tc>
                  <a:txBody>
                    <a:bodyPr/>
                    <a:lstStyle/>
                    <a:p>
                      <a:r>
                        <a:rPr lang="en-US" sz="1200" dirty="0"/>
                        <a:t>-1=no delay in payment,</a:t>
                      </a:r>
                    </a:p>
                    <a:p>
                      <a:r>
                        <a:rPr lang="en-US" sz="1200" dirty="0"/>
                        <a:t>5=payment delay for five month</a:t>
                      </a:r>
                    </a:p>
                  </a:txBody>
                  <a:tcPr/>
                </a:tc>
                <a:extLst>
                  <a:ext uri="{0D108BD9-81ED-4DB2-BD59-A6C34878D82A}">
                    <a16:rowId xmlns:a16="http://schemas.microsoft.com/office/drawing/2014/main" val="491427044"/>
                  </a:ext>
                </a:extLst>
              </a:tr>
              <a:tr h="401266">
                <a:tc>
                  <a:txBody>
                    <a:bodyPr/>
                    <a:lstStyle/>
                    <a:p>
                      <a:r>
                        <a:rPr lang="en-US" sz="1200" dirty="0"/>
                        <a:t>BILL_AMT1 – BILL_AMT6</a:t>
                      </a:r>
                    </a:p>
                  </a:txBody>
                  <a:tcPr/>
                </a:tc>
                <a:tc>
                  <a:txBody>
                    <a:bodyPr/>
                    <a:lstStyle/>
                    <a:p>
                      <a:r>
                        <a:rPr lang="en-US" sz="1200" dirty="0"/>
                        <a:t>Amount of bill statement BILL_AMT1 is last month and BILL_AMT6 is the six month in the past </a:t>
                      </a:r>
                    </a:p>
                  </a:txBody>
                  <a:tcPr/>
                </a:tc>
                <a:tc>
                  <a:txBody>
                    <a:bodyPr/>
                    <a:lstStyle/>
                    <a:p>
                      <a:r>
                        <a:rPr lang="en-US" sz="1200" dirty="0"/>
                        <a:t>3912,-159,0,29329</a:t>
                      </a:r>
                    </a:p>
                  </a:txBody>
                  <a:tcPr/>
                </a:tc>
                <a:tc>
                  <a:txBody>
                    <a:bodyPr/>
                    <a:lstStyle/>
                    <a:p>
                      <a:endParaRPr lang="en-US" sz="1200" dirty="0"/>
                    </a:p>
                  </a:txBody>
                  <a:tcPr/>
                </a:tc>
                <a:extLst>
                  <a:ext uri="{0D108BD9-81ED-4DB2-BD59-A6C34878D82A}">
                    <a16:rowId xmlns:a16="http://schemas.microsoft.com/office/drawing/2014/main" val="4111160722"/>
                  </a:ext>
                </a:extLst>
              </a:tr>
              <a:tr h="401266">
                <a:tc>
                  <a:txBody>
                    <a:bodyPr/>
                    <a:lstStyle/>
                    <a:p>
                      <a:r>
                        <a:rPr lang="en-US" sz="1200" dirty="0"/>
                        <a:t>PAY_AMT1 – PAY_AMT6</a:t>
                      </a:r>
                    </a:p>
                  </a:txBody>
                  <a:tcPr/>
                </a:tc>
                <a:tc>
                  <a:txBody>
                    <a:bodyPr/>
                    <a:lstStyle/>
                    <a:p>
                      <a:r>
                        <a:rPr lang="en-US" sz="1200" dirty="0"/>
                        <a:t>Amount of previous payment PAY_AMT1 is last month and PAY_AMT6 is the six month in the past </a:t>
                      </a:r>
                    </a:p>
                  </a:txBody>
                  <a:tcPr/>
                </a:tc>
                <a:tc>
                  <a:txBody>
                    <a:bodyPr/>
                    <a:lstStyle/>
                    <a:p>
                      <a:r>
                        <a:rPr lang="en-US" sz="1200" dirty="0"/>
                        <a:t>2000,0,4132</a:t>
                      </a:r>
                    </a:p>
                  </a:txBody>
                  <a:tcPr/>
                </a:tc>
                <a:tc>
                  <a:txBody>
                    <a:bodyPr/>
                    <a:lstStyle/>
                    <a:p>
                      <a:endParaRPr lang="en-US" sz="1200"/>
                    </a:p>
                  </a:txBody>
                  <a:tcPr/>
                </a:tc>
                <a:extLst>
                  <a:ext uri="{0D108BD9-81ED-4DB2-BD59-A6C34878D82A}">
                    <a16:rowId xmlns:a16="http://schemas.microsoft.com/office/drawing/2014/main" val="390360706"/>
                  </a:ext>
                </a:extLst>
              </a:tr>
              <a:tr h="401266">
                <a:tc>
                  <a:txBody>
                    <a:bodyPr/>
                    <a:lstStyle/>
                    <a:p>
                      <a:r>
                        <a:rPr lang="en-US" sz="1200" dirty="0" err="1"/>
                        <a:t>default.payment.next.month</a:t>
                      </a:r>
                      <a:endParaRPr lang="en-US" sz="1200" dirty="0"/>
                    </a:p>
                  </a:txBody>
                  <a:tcPr/>
                </a:tc>
                <a:tc>
                  <a:txBody>
                    <a:bodyPr/>
                    <a:lstStyle/>
                    <a:p>
                      <a:r>
                        <a:rPr lang="en-US" sz="1200" dirty="0"/>
                        <a:t>Payment is default for net month</a:t>
                      </a:r>
                    </a:p>
                  </a:txBody>
                  <a:tcPr/>
                </a:tc>
                <a:tc>
                  <a:txBody>
                    <a:bodyPr/>
                    <a:lstStyle/>
                    <a:p>
                      <a:r>
                        <a:rPr lang="en-US" sz="1200" dirty="0"/>
                        <a:t>0,1</a:t>
                      </a:r>
                    </a:p>
                  </a:txBody>
                  <a:tcPr/>
                </a:tc>
                <a:tc>
                  <a:txBody>
                    <a:bodyPr/>
                    <a:lstStyle/>
                    <a:p>
                      <a:r>
                        <a:rPr lang="en-US" sz="1200" dirty="0"/>
                        <a:t>1=yes,0=no</a:t>
                      </a:r>
                    </a:p>
                  </a:txBody>
                  <a:tcPr/>
                </a:tc>
                <a:extLst>
                  <a:ext uri="{0D108BD9-81ED-4DB2-BD59-A6C34878D82A}">
                    <a16:rowId xmlns:a16="http://schemas.microsoft.com/office/drawing/2014/main" val="3267605262"/>
                  </a:ext>
                </a:extLst>
              </a:tr>
            </a:tbl>
          </a:graphicData>
        </a:graphic>
      </p:graphicFrame>
    </p:spTree>
    <p:extLst>
      <p:ext uri="{BB962C8B-B14F-4D97-AF65-F5344CB8AC3E}">
        <p14:creationId xmlns:p14="http://schemas.microsoft.com/office/powerpoint/2010/main" val="30911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278</Words>
  <Application>Microsoft Office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Credit Card Default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jaimin</dc:creator>
  <cp:lastModifiedBy>jaimin</cp:lastModifiedBy>
  <cp:revision>1</cp:revision>
  <dcterms:created xsi:type="dcterms:W3CDTF">2021-10-05T07:57:25Z</dcterms:created>
  <dcterms:modified xsi:type="dcterms:W3CDTF">2021-10-05T09:02:47Z</dcterms:modified>
</cp:coreProperties>
</file>