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7" r:id="rId3"/>
    <p:sldId id="269" r:id="rId4"/>
    <p:sldId id="305" r:id="rId5"/>
    <p:sldId id="306" r:id="rId6"/>
    <p:sldId id="307" r:id="rId7"/>
    <p:sldId id="308" r:id="rId8"/>
    <p:sldId id="311" r:id="rId9"/>
    <p:sldId id="312" r:id="rId10"/>
    <p:sldId id="313" r:id="rId11"/>
    <p:sldId id="30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정임" userId="74f0991f30d5eabf" providerId="LiveId" clId="{DDE42603-9AEB-4671-9433-5EC3D217D9BF}"/>
    <pc:docChg chg="undo custSel addSld delSld modSld sldOrd">
      <pc:chgData name="홍 정임" userId="74f0991f30d5eabf" providerId="LiveId" clId="{DDE42603-9AEB-4671-9433-5EC3D217D9BF}" dt="2022-05-23T14:16:21.062" v="896" actId="1035"/>
      <pc:docMkLst>
        <pc:docMk/>
      </pc:docMkLst>
      <pc:sldChg chg="del">
        <pc:chgData name="홍 정임" userId="74f0991f30d5eabf" providerId="LiveId" clId="{DDE42603-9AEB-4671-9433-5EC3D217D9BF}" dt="2022-05-23T13:54:24.829" v="417" actId="47"/>
        <pc:sldMkLst>
          <pc:docMk/>
          <pc:sldMk cId="1326765416" sldId="257"/>
        </pc:sldMkLst>
      </pc:sldChg>
      <pc:sldChg chg="del">
        <pc:chgData name="홍 정임" userId="74f0991f30d5eabf" providerId="LiveId" clId="{DDE42603-9AEB-4671-9433-5EC3D217D9BF}" dt="2022-05-23T13:54:23.612" v="416" actId="47"/>
        <pc:sldMkLst>
          <pc:docMk/>
          <pc:sldMk cId="3106341154" sldId="266"/>
        </pc:sldMkLst>
      </pc:sldChg>
      <pc:sldChg chg="addSp delSp modSp mod ord">
        <pc:chgData name="홍 정임" userId="74f0991f30d5eabf" providerId="LiveId" clId="{DDE42603-9AEB-4671-9433-5EC3D217D9BF}" dt="2022-05-23T12:39:10.834" v="196"/>
        <pc:sldMkLst>
          <pc:docMk/>
          <pc:sldMk cId="3745790704" sldId="267"/>
        </pc:sldMkLst>
        <pc:spChg chg="add mod">
          <ac:chgData name="홍 정임" userId="74f0991f30d5eabf" providerId="LiveId" clId="{DDE42603-9AEB-4671-9433-5EC3D217D9BF}" dt="2022-05-23T12:38:58.802" v="194" actId="1037"/>
          <ac:spMkLst>
            <pc:docMk/>
            <pc:sldMk cId="3745790704" sldId="267"/>
            <ac:spMk id="20" creationId="{30AC2CE8-AC42-02A3-AF64-56BC4EA01AB5}"/>
          </ac:spMkLst>
        </pc:spChg>
        <pc:spChg chg="mod">
          <ac:chgData name="홍 정임" userId="74f0991f30d5eabf" providerId="LiveId" clId="{DDE42603-9AEB-4671-9433-5EC3D217D9BF}" dt="2022-05-23T12:38:58.802" v="194" actId="1037"/>
          <ac:spMkLst>
            <pc:docMk/>
            <pc:sldMk cId="3745790704" sldId="267"/>
            <ac:spMk id="24" creationId="{00000000-0000-0000-0000-000000000000}"/>
          </ac:spMkLst>
        </pc:spChg>
        <pc:spChg chg="del mod">
          <ac:chgData name="홍 정임" userId="74f0991f30d5eabf" providerId="LiveId" clId="{DDE42603-9AEB-4671-9433-5EC3D217D9BF}" dt="2022-05-23T12:37:15.571" v="1" actId="478"/>
          <ac:spMkLst>
            <pc:docMk/>
            <pc:sldMk cId="3745790704" sldId="267"/>
            <ac:spMk id="25" creationId="{00000000-0000-0000-0000-000000000000}"/>
          </ac:spMkLst>
        </pc:spChg>
        <pc:spChg chg="mod">
          <ac:chgData name="홍 정임" userId="74f0991f30d5eabf" providerId="LiveId" clId="{DDE42603-9AEB-4671-9433-5EC3D217D9BF}" dt="2022-05-23T12:38:58.802" v="194" actId="1037"/>
          <ac:spMkLst>
            <pc:docMk/>
            <pc:sldMk cId="3745790704" sldId="267"/>
            <ac:spMk id="35" creationId="{B8E3C92B-AC55-1DEF-0ED9-620BF96DB681}"/>
          </ac:spMkLst>
        </pc:spChg>
        <pc:spChg chg="mod">
          <ac:chgData name="홍 정임" userId="74f0991f30d5eabf" providerId="LiveId" clId="{DDE42603-9AEB-4671-9433-5EC3D217D9BF}" dt="2022-05-23T12:38:58.802" v="194" actId="1037"/>
          <ac:spMkLst>
            <pc:docMk/>
            <pc:sldMk cId="3745790704" sldId="267"/>
            <ac:spMk id="36" creationId="{4314B638-BEBA-85F5-9163-356885902664}"/>
          </ac:spMkLst>
        </pc:spChg>
      </pc:sldChg>
      <pc:sldChg chg="del">
        <pc:chgData name="홍 정임" userId="74f0991f30d5eabf" providerId="LiveId" clId="{DDE42603-9AEB-4671-9433-5EC3D217D9BF}" dt="2022-05-23T13:54:26.153" v="418" actId="47"/>
        <pc:sldMkLst>
          <pc:docMk/>
          <pc:sldMk cId="1198455525" sldId="268"/>
        </pc:sldMkLst>
      </pc:sldChg>
      <pc:sldChg chg="addSp delSp modSp mod ord">
        <pc:chgData name="홍 정임" userId="74f0991f30d5eabf" providerId="LiveId" clId="{DDE42603-9AEB-4671-9433-5EC3D217D9BF}" dt="2022-05-23T13:23:37.128" v="414" actId="478"/>
        <pc:sldMkLst>
          <pc:docMk/>
          <pc:sldMk cId="496535128" sldId="269"/>
        </pc:sldMkLst>
        <pc:spChg chg="del">
          <ac:chgData name="홍 정임" userId="74f0991f30d5eabf" providerId="LiveId" clId="{DDE42603-9AEB-4671-9433-5EC3D217D9BF}" dt="2022-05-23T12:43:39.995" v="205" actId="478"/>
          <ac:spMkLst>
            <pc:docMk/>
            <pc:sldMk cId="496535128" sldId="269"/>
            <ac:spMk id="11" creationId="{00000000-0000-0000-0000-000000000000}"/>
          </ac:spMkLst>
        </pc:spChg>
        <pc:spChg chg="del">
          <ac:chgData name="홍 정임" userId="74f0991f30d5eabf" providerId="LiveId" clId="{DDE42603-9AEB-4671-9433-5EC3D217D9BF}" dt="2022-05-23T12:43:39.995" v="205" actId="478"/>
          <ac:spMkLst>
            <pc:docMk/>
            <pc:sldMk cId="496535128" sldId="269"/>
            <ac:spMk id="12" creationId="{00000000-0000-0000-0000-000000000000}"/>
          </ac:spMkLst>
        </pc:spChg>
        <pc:spChg chg="del">
          <ac:chgData name="홍 정임" userId="74f0991f30d5eabf" providerId="LiveId" clId="{DDE42603-9AEB-4671-9433-5EC3D217D9BF}" dt="2022-05-23T12:43:39.995" v="205" actId="478"/>
          <ac:spMkLst>
            <pc:docMk/>
            <pc:sldMk cId="496535128" sldId="269"/>
            <ac:spMk id="13" creationId="{00000000-0000-0000-0000-000000000000}"/>
          </ac:spMkLst>
        </pc:spChg>
        <pc:spChg chg="del mod">
          <ac:chgData name="홍 정임" userId="74f0991f30d5eabf" providerId="LiveId" clId="{DDE42603-9AEB-4671-9433-5EC3D217D9BF}" dt="2022-05-23T12:44:07.432" v="210" actId="478"/>
          <ac:spMkLst>
            <pc:docMk/>
            <pc:sldMk cId="496535128" sldId="269"/>
            <ac:spMk id="21" creationId="{00000000-0000-0000-0000-000000000000}"/>
          </ac:spMkLst>
        </pc:spChg>
        <pc:spChg chg="del mod">
          <ac:chgData name="홍 정임" userId="74f0991f30d5eabf" providerId="LiveId" clId="{DDE42603-9AEB-4671-9433-5EC3D217D9BF}" dt="2022-05-23T12:44:09.851" v="211" actId="478"/>
          <ac:spMkLst>
            <pc:docMk/>
            <pc:sldMk cId="496535128" sldId="269"/>
            <ac:spMk id="22" creationId="{00000000-0000-0000-0000-000000000000}"/>
          </ac:spMkLst>
        </pc:spChg>
        <pc:spChg chg="del mod">
          <ac:chgData name="홍 정임" userId="74f0991f30d5eabf" providerId="LiveId" clId="{DDE42603-9AEB-4671-9433-5EC3D217D9BF}" dt="2022-05-23T13:23:37.128" v="414" actId="478"/>
          <ac:spMkLst>
            <pc:docMk/>
            <pc:sldMk cId="496535128" sldId="269"/>
            <ac:spMk id="23" creationId="{00000000-0000-0000-0000-000000000000}"/>
          </ac:spMkLst>
        </pc:spChg>
        <pc:spChg chg="add del mod">
          <ac:chgData name="홍 정임" userId="74f0991f30d5eabf" providerId="LiveId" clId="{DDE42603-9AEB-4671-9433-5EC3D217D9BF}" dt="2022-05-23T12:39:32.518" v="204"/>
          <ac:spMkLst>
            <pc:docMk/>
            <pc:sldMk cId="496535128" sldId="269"/>
            <ac:spMk id="26" creationId="{00000000-0000-0000-0000-000000000000}"/>
          </ac:spMkLst>
        </pc:spChg>
        <pc:spChg chg="del topLvl">
          <ac:chgData name="홍 정임" userId="74f0991f30d5eabf" providerId="LiveId" clId="{DDE42603-9AEB-4671-9433-5EC3D217D9BF}" dt="2022-05-23T13:23:25.993" v="412" actId="478"/>
          <ac:spMkLst>
            <pc:docMk/>
            <pc:sldMk cId="496535128" sldId="269"/>
            <ac:spMk id="28" creationId="{00000000-0000-0000-0000-000000000000}"/>
          </ac:spMkLst>
        </pc:spChg>
        <pc:spChg chg="mod topLvl">
          <ac:chgData name="홍 정임" userId="74f0991f30d5eabf" providerId="LiveId" clId="{DDE42603-9AEB-4671-9433-5EC3D217D9BF}" dt="2022-05-23T13:23:33.399" v="413" actId="1076"/>
          <ac:spMkLst>
            <pc:docMk/>
            <pc:sldMk cId="496535128" sldId="269"/>
            <ac:spMk id="29" creationId="{00000000-0000-0000-0000-000000000000}"/>
          </ac:spMkLst>
        </pc:spChg>
        <pc:spChg chg="del">
          <ac:chgData name="홍 정임" userId="74f0991f30d5eabf" providerId="LiveId" clId="{DDE42603-9AEB-4671-9433-5EC3D217D9BF}" dt="2022-05-23T12:43:39.995" v="205" actId="478"/>
          <ac:spMkLst>
            <pc:docMk/>
            <pc:sldMk cId="496535128" sldId="269"/>
            <ac:spMk id="30" creationId="{00000000-0000-0000-0000-000000000000}"/>
          </ac:spMkLst>
        </pc:spChg>
        <pc:spChg chg="del">
          <ac:chgData name="홍 정임" userId="74f0991f30d5eabf" providerId="LiveId" clId="{DDE42603-9AEB-4671-9433-5EC3D217D9BF}" dt="2022-05-23T12:43:39.995" v="205" actId="478"/>
          <ac:spMkLst>
            <pc:docMk/>
            <pc:sldMk cId="496535128" sldId="269"/>
            <ac:spMk id="31" creationId="{00000000-0000-0000-0000-000000000000}"/>
          </ac:spMkLst>
        </pc:spChg>
        <pc:spChg chg="del">
          <ac:chgData name="홍 정임" userId="74f0991f30d5eabf" providerId="LiveId" clId="{DDE42603-9AEB-4671-9433-5EC3D217D9BF}" dt="2022-05-23T12:43:39.995" v="205" actId="478"/>
          <ac:spMkLst>
            <pc:docMk/>
            <pc:sldMk cId="496535128" sldId="269"/>
            <ac:spMk id="32" creationId="{00000000-0000-0000-0000-000000000000}"/>
          </ac:spMkLst>
        </pc:spChg>
        <pc:spChg chg="add mod">
          <ac:chgData name="홍 정임" userId="74f0991f30d5eabf" providerId="LiveId" clId="{DDE42603-9AEB-4671-9433-5EC3D217D9BF}" dt="2022-05-23T12:45:20.159" v="226" actId="14100"/>
          <ac:spMkLst>
            <pc:docMk/>
            <pc:sldMk cId="496535128" sldId="269"/>
            <ac:spMk id="33" creationId="{981BAEB0-1EB9-2A0D-67AB-E28B498BB45B}"/>
          </ac:spMkLst>
        </pc:spChg>
        <pc:spChg chg="add mod">
          <ac:chgData name="홍 정임" userId="74f0991f30d5eabf" providerId="LiveId" clId="{DDE42603-9AEB-4671-9433-5EC3D217D9BF}" dt="2022-05-23T12:45:57.708" v="237" actId="1037"/>
          <ac:spMkLst>
            <pc:docMk/>
            <pc:sldMk cId="496535128" sldId="269"/>
            <ac:spMk id="35" creationId="{BF9A893C-85B2-4F75-E679-0917677E1424}"/>
          </ac:spMkLst>
        </pc:spChg>
        <pc:spChg chg="add mod">
          <ac:chgData name="홍 정임" userId="74f0991f30d5eabf" providerId="LiveId" clId="{DDE42603-9AEB-4671-9433-5EC3D217D9BF}" dt="2022-05-23T12:45:51.188" v="230" actId="571"/>
          <ac:spMkLst>
            <pc:docMk/>
            <pc:sldMk cId="496535128" sldId="269"/>
            <ac:spMk id="36" creationId="{A2F85681-3951-5EA8-661D-728D5F5E27FB}"/>
          </ac:spMkLst>
        </pc:spChg>
        <pc:grpChg chg="del">
          <ac:chgData name="홍 정임" userId="74f0991f30d5eabf" providerId="LiveId" clId="{DDE42603-9AEB-4671-9433-5EC3D217D9BF}" dt="2022-05-23T12:43:39.995" v="205" actId="478"/>
          <ac:grpSpMkLst>
            <pc:docMk/>
            <pc:sldMk cId="496535128" sldId="269"/>
            <ac:grpSpMk id="9" creationId="{00000000-0000-0000-0000-000000000000}"/>
          </ac:grpSpMkLst>
        </pc:grpChg>
        <pc:grpChg chg="del">
          <ac:chgData name="홍 정임" userId="74f0991f30d5eabf" providerId="LiveId" clId="{DDE42603-9AEB-4671-9433-5EC3D217D9BF}" dt="2022-05-23T13:23:25.993" v="412" actId="478"/>
          <ac:grpSpMkLst>
            <pc:docMk/>
            <pc:sldMk cId="496535128" sldId="269"/>
            <ac:grpSpMk id="27" creationId="{00000000-0000-0000-0000-000000000000}"/>
          </ac:grpSpMkLst>
        </pc:grpChg>
        <pc:picChg chg="add mod">
          <ac:chgData name="홍 정임" userId="74f0991f30d5eabf" providerId="LiveId" clId="{DDE42603-9AEB-4671-9433-5EC3D217D9BF}" dt="2022-05-23T12:46:01.484" v="239" actId="1036"/>
          <ac:picMkLst>
            <pc:docMk/>
            <pc:sldMk cId="496535128" sldId="269"/>
            <ac:picMk id="4" creationId="{B323DDF2-BB9D-DA7B-0594-C16046007CC4}"/>
          </ac:picMkLst>
        </pc:picChg>
        <pc:picChg chg="add mod">
          <ac:chgData name="홍 정임" userId="74f0991f30d5eabf" providerId="LiveId" clId="{DDE42603-9AEB-4671-9433-5EC3D217D9BF}" dt="2022-05-23T12:45:41.318" v="228" actId="571"/>
          <ac:picMkLst>
            <pc:docMk/>
            <pc:sldMk cId="496535128" sldId="269"/>
            <ac:picMk id="34" creationId="{F65F2812-6966-B256-60D2-D5D8B844504D}"/>
          </ac:picMkLst>
        </pc:picChg>
        <pc:cxnChg chg="del">
          <ac:chgData name="홍 정임" userId="74f0991f30d5eabf" providerId="LiveId" clId="{DDE42603-9AEB-4671-9433-5EC3D217D9BF}" dt="2022-05-23T12:43:39.995" v="205" actId="478"/>
          <ac:cxnSpMkLst>
            <pc:docMk/>
            <pc:sldMk cId="496535128" sldId="269"/>
            <ac:cxnSpMk id="3" creationId="{00000000-0000-0000-0000-000000000000}"/>
          </ac:cxnSpMkLst>
        </pc:cxnChg>
        <pc:cxnChg chg="del">
          <ac:chgData name="홍 정임" userId="74f0991f30d5eabf" providerId="LiveId" clId="{DDE42603-9AEB-4671-9433-5EC3D217D9BF}" dt="2022-05-23T12:43:39.995" v="205" actId="478"/>
          <ac:cxnSpMkLst>
            <pc:docMk/>
            <pc:sldMk cId="496535128" sldId="269"/>
            <ac:cxnSpMk id="20" creationId="{00000000-0000-0000-0000-000000000000}"/>
          </ac:cxnSpMkLst>
        </pc:cxnChg>
      </pc:sldChg>
      <pc:sldChg chg="del">
        <pc:chgData name="홍 정임" userId="74f0991f30d5eabf" providerId="LiveId" clId="{DDE42603-9AEB-4671-9433-5EC3D217D9BF}" dt="2022-05-23T13:54:28.609" v="420" actId="47"/>
        <pc:sldMkLst>
          <pc:docMk/>
          <pc:sldMk cId="1065221564" sldId="274"/>
        </pc:sldMkLst>
      </pc:sldChg>
      <pc:sldChg chg="del">
        <pc:chgData name="홍 정임" userId="74f0991f30d5eabf" providerId="LiveId" clId="{DDE42603-9AEB-4671-9433-5EC3D217D9BF}" dt="2022-05-23T13:54:29.712" v="421" actId="47"/>
        <pc:sldMkLst>
          <pc:docMk/>
          <pc:sldMk cId="1723622188" sldId="275"/>
        </pc:sldMkLst>
      </pc:sldChg>
      <pc:sldChg chg="del">
        <pc:chgData name="홍 정임" userId="74f0991f30d5eabf" providerId="LiveId" clId="{DDE42603-9AEB-4671-9433-5EC3D217D9BF}" dt="2022-05-23T13:54:53.590" v="437" actId="47"/>
        <pc:sldMkLst>
          <pc:docMk/>
          <pc:sldMk cId="945119082" sldId="277"/>
        </pc:sldMkLst>
      </pc:sldChg>
      <pc:sldChg chg="addSp delSp modSp del mod">
        <pc:chgData name="홍 정임" userId="74f0991f30d5eabf" providerId="LiveId" clId="{DDE42603-9AEB-4671-9433-5EC3D217D9BF}" dt="2022-05-23T14:11:00.558" v="748" actId="47"/>
        <pc:sldMkLst>
          <pc:docMk/>
          <pc:sldMk cId="2492543189" sldId="278"/>
        </pc:sldMkLst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3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19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0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1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2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3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4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5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6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7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8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29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30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31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32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33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34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35" creationId="{00000000-0000-0000-0000-000000000000}"/>
          </ac:spMkLst>
        </pc:spChg>
        <pc:spChg chg="del">
          <ac:chgData name="홍 정임" userId="74f0991f30d5eabf" providerId="LiveId" clId="{DDE42603-9AEB-4671-9433-5EC3D217D9BF}" dt="2022-05-23T14:02:01.205" v="700" actId="478"/>
          <ac:spMkLst>
            <pc:docMk/>
            <pc:sldMk cId="2492543189" sldId="278"/>
            <ac:spMk id="36" creationId="{00000000-0000-0000-0000-000000000000}"/>
          </ac:spMkLst>
        </pc:spChg>
        <pc:spChg chg="del topLvl">
          <ac:chgData name="홍 정임" userId="74f0991f30d5eabf" providerId="LiveId" clId="{DDE42603-9AEB-4671-9433-5EC3D217D9BF}" dt="2022-05-23T14:02:18.691" v="711" actId="478"/>
          <ac:spMkLst>
            <pc:docMk/>
            <pc:sldMk cId="2492543189" sldId="278"/>
            <ac:spMk id="41" creationId="{00000000-0000-0000-0000-000000000000}"/>
          </ac:spMkLst>
        </pc:spChg>
        <pc:spChg chg="del mod topLvl">
          <ac:chgData name="홍 정임" userId="74f0991f30d5eabf" providerId="LiveId" clId="{DDE42603-9AEB-4671-9433-5EC3D217D9BF}" dt="2022-05-23T14:06:41.921" v="713" actId="478"/>
          <ac:spMkLst>
            <pc:docMk/>
            <pc:sldMk cId="2492543189" sldId="278"/>
            <ac:spMk id="42" creationId="{00000000-0000-0000-0000-000000000000}"/>
          </ac:spMkLst>
        </pc:spChg>
        <pc:spChg chg="add del mod">
          <ac:chgData name="홍 정임" userId="74f0991f30d5eabf" providerId="LiveId" clId="{DDE42603-9AEB-4671-9433-5EC3D217D9BF}" dt="2022-05-23T14:10:57.392" v="747" actId="478"/>
          <ac:spMkLst>
            <pc:docMk/>
            <pc:sldMk cId="2492543189" sldId="278"/>
            <ac:spMk id="43" creationId="{B0490E1E-28D4-05D1-8796-6A25017BC0A8}"/>
          </ac:spMkLst>
        </pc:spChg>
        <pc:grpChg chg="del">
          <ac:chgData name="홍 정임" userId="74f0991f30d5eabf" providerId="LiveId" clId="{DDE42603-9AEB-4671-9433-5EC3D217D9BF}" dt="2022-05-23T14:02:18.691" v="711" actId="478"/>
          <ac:grpSpMkLst>
            <pc:docMk/>
            <pc:sldMk cId="2492543189" sldId="278"/>
            <ac:grpSpMk id="40" creationId="{00000000-0000-0000-0000-000000000000}"/>
          </ac:grpSpMkLst>
        </pc:grpChg>
      </pc:sldChg>
      <pc:sldChg chg="del">
        <pc:chgData name="홍 정임" userId="74f0991f30d5eabf" providerId="LiveId" clId="{DDE42603-9AEB-4671-9433-5EC3D217D9BF}" dt="2022-05-23T13:54:30.816" v="422" actId="47"/>
        <pc:sldMkLst>
          <pc:docMk/>
          <pc:sldMk cId="1220280001" sldId="279"/>
        </pc:sldMkLst>
      </pc:sldChg>
      <pc:sldChg chg="del">
        <pc:chgData name="홍 정임" userId="74f0991f30d5eabf" providerId="LiveId" clId="{DDE42603-9AEB-4671-9433-5EC3D217D9BF}" dt="2022-05-23T13:55:01.216" v="438" actId="47"/>
        <pc:sldMkLst>
          <pc:docMk/>
          <pc:sldMk cId="3089887351" sldId="280"/>
        </pc:sldMkLst>
      </pc:sldChg>
      <pc:sldChg chg="del">
        <pc:chgData name="홍 정임" userId="74f0991f30d5eabf" providerId="LiveId" clId="{DDE42603-9AEB-4671-9433-5EC3D217D9BF}" dt="2022-05-23T13:54:48.117" v="432" actId="47"/>
        <pc:sldMkLst>
          <pc:docMk/>
          <pc:sldMk cId="3031462201" sldId="281"/>
        </pc:sldMkLst>
      </pc:sldChg>
      <pc:sldChg chg="del">
        <pc:chgData name="홍 정임" userId="74f0991f30d5eabf" providerId="LiveId" clId="{DDE42603-9AEB-4671-9433-5EC3D217D9BF}" dt="2022-05-23T13:54:50.495" v="435" actId="47"/>
        <pc:sldMkLst>
          <pc:docMk/>
          <pc:sldMk cId="756442088" sldId="282"/>
        </pc:sldMkLst>
      </pc:sldChg>
      <pc:sldChg chg="del">
        <pc:chgData name="홍 정임" userId="74f0991f30d5eabf" providerId="LiveId" clId="{DDE42603-9AEB-4671-9433-5EC3D217D9BF}" dt="2022-05-23T13:54:37.933" v="428" actId="47"/>
        <pc:sldMkLst>
          <pc:docMk/>
          <pc:sldMk cId="2703634196" sldId="284"/>
        </pc:sldMkLst>
      </pc:sldChg>
      <pc:sldChg chg="del">
        <pc:chgData name="홍 정임" userId="74f0991f30d5eabf" providerId="LiveId" clId="{DDE42603-9AEB-4671-9433-5EC3D217D9BF}" dt="2022-05-23T13:54:48.681" v="433" actId="47"/>
        <pc:sldMkLst>
          <pc:docMk/>
          <pc:sldMk cId="1265919040" sldId="285"/>
        </pc:sldMkLst>
      </pc:sldChg>
      <pc:sldChg chg="del ord">
        <pc:chgData name="홍 정임" userId="74f0991f30d5eabf" providerId="LiveId" clId="{DDE42603-9AEB-4671-9433-5EC3D217D9BF}" dt="2022-05-23T13:54:47.415" v="431" actId="47"/>
        <pc:sldMkLst>
          <pc:docMk/>
          <pc:sldMk cId="2647457338" sldId="286"/>
        </pc:sldMkLst>
      </pc:sldChg>
      <pc:sldChg chg="del">
        <pc:chgData name="홍 정임" userId="74f0991f30d5eabf" providerId="LiveId" clId="{DDE42603-9AEB-4671-9433-5EC3D217D9BF}" dt="2022-05-23T13:54:33.105" v="424" actId="47"/>
        <pc:sldMkLst>
          <pc:docMk/>
          <pc:sldMk cId="814119826" sldId="288"/>
        </pc:sldMkLst>
      </pc:sldChg>
      <pc:sldChg chg="del">
        <pc:chgData name="홍 정임" userId="74f0991f30d5eabf" providerId="LiveId" clId="{DDE42603-9AEB-4671-9433-5EC3D217D9BF}" dt="2022-05-23T13:54:34.234" v="425" actId="47"/>
        <pc:sldMkLst>
          <pc:docMk/>
          <pc:sldMk cId="3913199653" sldId="289"/>
        </pc:sldMkLst>
      </pc:sldChg>
      <pc:sldChg chg="del">
        <pc:chgData name="홍 정임" userId="74f0991f30d5eabf" providerId="LiveId" clId="{DDE42603-9AEB-4671-9433-5EC3D217D9BF}" dt="2022-05-23T13:54:35.157" v="426" actId="47"/>
        <pc:sldMkLst>
          <pc:docMk/>
          <pc:sldMk cId="2918596636" sldId="290"/>
        </pc:sldMkLst>
      </pc:sldChg>
      <pc:sldChg chg="del">
        <pc:chgData name="홍 정임" userId="74f0991f30d5eabf" providerId="LiveId" clId="{DDE42603-9AEB-4671-9433-5EC3D217D9BF}" dt="2022-05-23T13:54:52.811" v="436" actId="47"/>
        <pc:sldMkLst>
          <pc:docMk/>
          <pc:sldMk cId="2183562026" sldId="292"/>
        </pc:sldMkLst>
      </pc:sldChg>
      <pc:sldChg chg="del">
        <pc:chgData name="홍 정임" userId="74f0991f30d5eabf" providerId="LiveId" clId="{DDE42603-9AEB-4671-9433-5EC3D217D9BF}" dt="2022-05-23T13:22:13.884" v="362" actId="2696"/>
        <pc:sldMkLst>
          <pc:docMk/>
          <pc:sldMk cId="2842866249" sldId="294"/>
        </pc:sldMkLst>
      </pc:sldChg>
      <pc:sldChg chg="del">
        <pc:chgData name="홍 정임" userId="74f0991f30d5eabf" providerId="LiveId" clId="{DDE42603-9AEB-4671-9433-5EC3D217D9BF}" dt="2022-05-23T13:54:27.472" v="419" actId="47"/>
        <pc:sldMkLst>
          <pc:docMk/>
          <pc:sldMk cId="1921555326" sldId="295"/>
        </pc:sldMkLst>
      </pc:sldChg>
      <pc:sldChg chg="del">
        <pc:chgData name="홍 정임" userId="74f0991f30d5eabf" providerId="LiveId" clId="{DDE42603-9AEB-4671-9433-5EC3D217D9BF}" dt="2022-05-23T13:54:32.002" v="423" actId="47"/>
        <pc:sldMkLst>
          <pc:docMk/>
          <pc:sldMk cId="378229778" sldId="296"/>
        </pc:sldMkLst>
      </pc:sldChg>
      <pc:sldChg chg="del">
        <pc:chgData name="홍 정임" userId="74f0991f30d5eabf" providerId="LiveId" clId="{DDE42603-9AEB-4671-9433-5EC3D217D9BF}" dt="2022-05-23T13:54:36.175" v="427" actId="47"/>
        <pc:sldMkLst>
          <pc:docMk/>
          <pc:sldMk cId="1551365579" sldId="297"/>
        </pc:sldMkLst>
      </pc:sldChg>
      <pc:sldChg chg="del">
        <pc:chgData name="홍 정임" userId="74f0991f30d5eabf" providerId="LiveId" clId="{DDE42603-9AEB-4671-9433-5EC3D217D9BF}" dt="2022-05-23T13:55:01.216" v="438" actId="47"/>
        <pc:sldMkLst>
          <pc:docMk/>
          <pc:sldMk cId="664787694" sldId="298"/>
        </pc:sldMkLst>
      </pc:sldChg>
      <pc:sldChg chg="del">
        <pc:chgData name="홍 정임" userId="74f0991f30d5eabf" providerId="LiveId" clId="{DDE42603-9AEB-4671-9433-5EC3D217D9BF}" dt="2022-05-23T13:55:01.216" v="438" actId="47"/>
        <pc:sldMkLst>
          <pc:docMk/>
          <pc:sldMk cId="323217638" sldId="299"/>
        </pc:sldMkLst>
      </pc:sldChg>
      <pc:sldChg chg="del">
        <pc:chgData name="홍 정임" userId="74f0991f30d5eabf" providerId="LiveId" clId="{DDE42603-9AEB-4671-9433-5EC3D217D9BF}" dt="2022-05-23T13:54:49.500" v="434" actId="47"/>
        <pc:sldMkLst>
          <pc:docMk/>
          <pc:sldMk cId="3193984574" sldId="303"/>
        </pc:sldMkLst>
      </pc:sldChg>
      <pc:sldChg chg="del">
        <pc:chgData name="홍 정임" userId="74f0991f30d5eabf" providerId="LiveId" clId="{DDE42603-9AEB-4671-9433-5EC3D217D9BF}" dt="2022-05-23T13:55:02.887" v="439" actId="47"/>
        <pc:sldMkLst>
          <pc:docMk/>
          <pc:sldMk cId="2315838485" sldId="304"/>
        </pc:sldMkLst>
      </pc:sldChg>
      <pc:sldChg chg="addSp delSp modSp add mod">
        <pc:chgData name="홍 정임" userId="74f0991f30d5eabf" providerId="LiveId" clId="{DDE42603-9AEB-4671-9433-5EC3D217D9BF}" dt="2022-05-23T13:56:46.590" v="608" actId="1035"/>
        <pc:sldMkLst>
          <pc:docMk/>
          <pc:sldMk cId="1701837004" sldId="305"/>
        </pc:sldMkLst>
        <pc:spChg chg="del mod">
          <ac:chgData name="홍 정임" userId="74f0991f30d5eabf" providerId="LiveId" clId="{DDE42603-9AEB-4671-9433-5EC3D217D9BF}" dt="2022-05-23T12:56:35.304" v="251" actId="478"/>
          <ac:spMkLst>
            <pc:docMk/>
            <pc:sldMk cId="1701837004" sldId="305"/>
            <ac:spMk id="23" creationId="{00000000-0000-0000-0000-000000000000}"/>
          </ac:spMkLst>
        </pc:spChg>
        <pc:spChg chg="del topLvl">
          <ac:chgData name="홍 정임" userId="74f0991f30d5eabf" providerId="LiveId" clId="{DDE42603-9AEB-4671-9433-5EC3D217D9BF}" dt="2022-05-23T13:56:43.025" v="602" actId="478"/>
          <ac:spMkLst>
            <pc:docMk/>
            <pc:sldMk cId="1701837004" sldId="305"/>
            <ac:spMk id="28" creationId="{00000000-0000-0000-0000-000000000000}"/>
          </ac:spMkLst>
        </pc:spChg>
        <pc:spChg chg="mod topLvl">
          <ac:chgData name="홍 정임" userId="74f0991f30d5eabf" providerId="LiveId" clId="{DDE42603-9AEB-4671-9433-5EC3D217D9BF}" dt="2022-05-23T13:56:46.590" v="608" actId="1035"/>
          <ac:spMkLst>
            <pc:docMk/>
            <pc:sldMk cId="1701837004" sldId="305"/>
            <ac:spMk id="29" creationId="{00000000-0000-0000-0000-000000000000}"/>
          </ac:spMkLst>
        </pc:spChg>
        <pc:spChg chg="mod ord">
          <ac:chgData name="홍 정임" userId="74f0991f30d5eabf" providerId="LiveId" clId="{DDE42603-9AEB-4671-9433-5EC3D217D9BF}" dt="2022-05-23T12:56:52.102" v="255" actId="14100"/>
          <ac:spMkLst>
            <pc:docMk/>
            <pc:sldMk cId="1701837004" sldId="305"/>
            <ac:spMk id="33" creationId="{981BAEB0-1EB9-2A0D-67AB-E28B498BB45B}"/>
          </ac:spMkLst>
        </pc:spChg>
        <pc:spChg chg="del">
          <ac:chgData name="홍 정임" userId="74f0991f30d5eabf" providerId="LiveId" clId="{DDE42603-9AEB-4671-9433-5EC3D217D9BF}" dt="2022-05-23T12:56:15.238" v="242" actId="478"/>
          <ac:spMkLst>
            <pc:docMk/>
            <pc:sldMk cId="1701837004" sldId="305"/>
            <ac:spMk id="35" creationId="{BF9A893C-85B2-4F75-E679-0917677E1424}"/>
          </ac:spMkLst>
        </pc:spChg>
        <pc:spChg chg="del">
          <ac:chgData name="홍 정임" userId="74f0991f30d5eabf" providerId="LiveId" clId="{DDE42603-9AEB-4671-9433-5EC3D217D9BF}" dt="2022-05-23T12:56:15.238" v="242" actId="478"/>
          <ac:spMkLst>
            <pc:docMk/>
            <pc:sldMk cId="1701837004" sldId="305"/>
            <ac:spMk id="36" creationId="{A2F85681-3951-5EA8-661D-728D5F5E27FB}"/>
          </ac:spMkLst>
        </pc:spChg>
        <pc:grpChg chg="del">
          <ac:chgData name="홍 정임" userId="74f0991f30d5eabf" providerId="LiveId" clId="{DDE42603-9AEB-4671-9433-5EC3D217D9BF}" dt="2022-05-23T13:56:43.025" v="602" actId="478"/>
          <ac:grpSpMkLst>
            <pc:docMk/>
            <pc:sldMk cId="1701837004" sldId="305"/>
            <ac:grpSpMk id="27" creationId="{00000000-0000-0000-0000-000000000000}"/>
          </ac:grpSpMkLst>
        </pc:grpChg>
        <pc:picChg chg="del">
          <ac:chgData name="홍 정임" userId="74f0991f30d5eabf" providerId="LiveId" clId="{DDE42603-9AEB-4671-9433-5EC3D217D9BF}" dt="2022-05-23T12:56:11.411" v="241" actId="478"/>
          <ac:picMkLst>
            <pc:docMk/>
            <pc:sldMk cId="1701837004" sldId="305"/>
            <ac:picMk id="4" creationId="{B323DDF2-BB9D-DA7B-0594-C16046007CC4}"/>
          </ac:picMkLst>
        </pc:picChg>
        <pc:picChg chg="add mod">
          <ac:chgData name="홍 정임" userId="74f0991f30d5eabf" providerId="LiveId" clId="{DDE42603-9AEB-4671-9433-5EC3D217D9BF}" dt="2022-05-23T12:56:31.836" v="249" actId="1076"/>
          <ac:picMkLst>
            <pc:docMk/>
            <pc:sldMk cId="1701837004" sldId="305"/>
            <ac:picMk id="1026" creationId="{4E87C883-0AD6-EC2F-A9F1-2B224ECBFC6D}"/>
          </ac:picMkLst>
        </pc:picChg>
      </pc:sldChg>
      <pc:sldChg chg="addSp delSp modSp add mod">
        <pc:chgData name="홍 정임" userId="74f0991f30d5eabf" providerId="LiveId" clId="{DDE42603-9AEB-4671-9433-5EC3D217D9BF}" dt="2022-05-23T14:16:21.062" v="896" actId="1035"/>
        <pc:sldMkLst>
          <pc:docMk/>
          <pc:sldMk cId="1373531452" sldId="306"/>
        </pc:sldMkLst>
        <pc:spChg chg="add mod">
          <ac:chgData name="홍 정임" userId="74f0991f30d5eabf" providerId="LiveId" clId="{DDE42603-9AEB-4671-9433-5EC3D217D9BF}" dt="2022-05-23T14:16:11.932" v="894" actId="1037"/>
          <ac:spMkLst>
            <pc:docMk/>
            <pc:sldMk cId="1373531452" sldId="306"/>
            <ac:spMk id="4" creationId="{0BB40180-99AF-9DFE-F185-F54749D70CA5}"/>
          </ac:spMkLst>
        </pc:spChg>
        <pc:spChg chg="add mod">
          <ac:chgData name="홍 정임" userId="74f0991f30d5eabf" providerId="LiveId" clId="{DDE42603-9AEB-4671-9433-5EC3D217D9BF}" dt="2022-05-23T14:16:06.655" v="893" actId="1037"/>
          <ac:spMkLst>
            <pc:docMk/>
            <pc:sldMk cId="1373531452" sldId="306"/>
            <ac:spMk id="13" creationId="{85125180-9A2F-4E55-CAE7-2AC46AA46650}"/>
          </ac:spMkLst>
        </pc:spChg>
        <pc:spChg chg="add mod">
          <ac:chgData name="홍 정임" userId="74f0991f30d5eabf" providerId="LiveId" clId="{DDE42603-9AEB-4671-9433-5EC3D217D9BF}" dt="2022-05-23T14:15:58.275" v="889" actId="1036"/>
          <ac:spMkLst>
            <pc:docMk/>
            <pc:sldMk cId="1373531452" sldId="306"/>
            <ac:spMk id="14" creationId="{DFDDE44F-0DEF-C15D-D023-32F52EFA95C1}"/>
          </ac:spMkLst>
        </pc:spChg>
        <pc:spChg chg="add mod">
          <ac:chgData name="홍 정임" userId="74f0991f30d5eabf" providerId="LiveId" clId="{DDE42603-9AEB-4671-9433-5EC3D217D9BF}" dt="2022-05-23T14:15:52.979" v="883" actId="1037"/>
          <ac:spMkLst>
            <pc:docMk/>
            <pc:sldMk cId="1373531452" sldId="306"/>
            <ac:spMk id="15" creationId="{0976E055-980D-CC3C-080F-8B5B35D9385F}"/>
          </ac:spMkLst>
        </pc:spChg>
        <pc:spChg chg="add mod">
          <ac:chgData name="홍 정임" userId="74f0991f30d5eabf" providerId="LiveId" clId="{DDE42603-9AEB-4671-9433-5EC3D217D9BF}" dt="2022-05-23T14:14:15.141" v="868" actId="571"/>
          <ac:spMkLst>
            <pc:docMk/>
            <pc:sldMk cId="1373531452" sldId="306"/>
            <ac:spMk id="17" creationId="{309ADFB5-58FC-3C3E-F84B-439737BC5F64}"/>
          </ac:spMkLst>
        </pc:spChg>
        <pc:spChg chg="add mod">
          <ac:chgData name="홍 정임" userId="74f0991f30d5eabf" providerId="LiveId" clId="{DDE42603-9AEB-4671-9433-5EC3D217D9BF}" dt="2022-05-23T14:14:23.084" v="869" actId="571"/>
          <ac:spMkLst>
            <pc:docMk/>
            <pc:sldMk cId="1373531452" sldId="306"/>
            <ac:spMk id="18" creationId="{B16F44E0-BF09-9E70-4EA3-6D6FD10D4018}"/>
          </ac:spMkLst>
        </pc:spChg>
        <pc:spChg chg="add mod">
          <ac:chgData name="홍 정임" userId="74f0991f30d5eabf" providerId="LiveId" clId="{DDE42603-9AEB-4671-9433-5EC3D217D9BF}" dt="2022-05-23T14:15:21.850" v="876" actId="552"/>
          <ac:spMkLst>
            <pc:docMk/>
            <pc:sldMk cId="1373531452" sldId="306"/>
            <ac:spMk id="19" creationId="{4A418B54-F05D-8E4A-5E2E-27796A99AD1A}"/>
          </ac:spMkLst>
        </pc:spChg>
        <pc:spChg chg="add mod">
          <ac:chgData name="홍 정임" userId="74f0991f30d5eabf" providerId="LiveId" clId="{DDE42603-9AEB-4671-9433-5EC3D217D9BF}" dt="2022-05-23T14:16:21.062" v="896" actId="1035"/>
          <ac:spMkLst>
            <pc:docMk/>
            <pc:sldMk cId="1373531452" sldId="306"/>
            <ac:spMk id="20" creationId="{71B4CC40-8DAD-0947-6BF5-BDE37BEAA3AE}"/>
          </ac:spMkLst>
        </pc:spChg>
        <pc:spChg chg="add mod">
          <ac:chgData name="홍 정임" userId="74f0991f30d5eabf" providerId="LiveId" clId="{DDE42603-9AEB-4671-9433-5EC3D217D9BF}" dt="2022-05-23T14:15:40.614" v="879" actId="1038"/>
          <ac:spMkLst>
            <pc:docMk/>
            <pc:sldMk cId="1373531452" sldId="306"/>
            <ac:spMk id="21" creationId="{4FCC223E-15E3-08F9-8353-F9FA0F3B4E68}"/>
          </ac:spMkLst>
        </pc:spChg>
        <pc:spChg chg="add del mod topLvl">
          <ac:chgData name="홍 정임" userId="74f0991f30d5eabf" providerId="LiveId" clId="{DDE42603-9AEB-4671-9433-5EC3D217D9BF}" dt="2022-05-23T13:57:20.196" v="611" actId="20577"/>
          <ac:spMkLst>
            <pc:docMk/>
            <pc:sldMk cId="1373531452" sldId="306"/>
            <ac:spMk id="28" creationId="{00000000-0000-0000-0000-000000000000}"/>
          </ac:spMkLst>
        </pc:spChg>
        <pc:spChg chg="mod topLvl">
          <ac:chgData name="홍 정임" userId="74f0991f30d5eabf" providerId="LiveId" clId="{DDE42603-9AEB-4671-9433-5EC3D217D9BF}" dt="2022-05-23T13:58:09.461" v="699"/>
          <ac:spMkLst>
            <pc:docMk/>
            <pc:sldMk cId="1373531452" sldId="306"/>
            <ac:spMk id="29" creationId="{00000000-0000-0000-0000-000000000000}"/>
          </ac:spMkLst>
        </pc:spChg>
        <pc:spChg chg="del mod">
          <ac:chgData name="홍 정임" userId="74f0991f30d5eabf" providerId="LiveId" clId="{DDE42603-9AEB-4671-9433-5EC3D217D9BF}" dt="2022-05-23T12:59:32.031" v="265" actId="478"/>
          <ac:spMkLst>
            <pc:docMk/>
            <pc:sldMk cId="1373531452" sldId="306"/>
            <ac:spMk id="33" creationId="{981BAEB0-1EB9-2A0D-67AB-E28B498BB45B}"/>
          </ac:spMkLst>
        </pc:spChg>
        <pc:grpChg chg="add del">
          <ac:chgData name="홍 정임" userId="74f0991f30d5eabf" providerId="LiveId" clId="{DDE42603-9AEB-4671-9433-5EC3D217D9BF}" dt="2022-05-23T13:57:13.079" v="610" actId="478"/>
          <ac:grpSpMkLst>
            <pc:docMk/>
            <pc:sldMk cId="1373531452" sldId="306"/>
            <ac:grpSpMk id="27" creationId="{00000000-0000-0000-0000-000000000000}"/>
          </ac:grpSpMkLst>
        </pc:grpChg>
        <pc:picChg chg="add mod">
          <ac:chgData name="홍 정임" userId="74f0991f30d5eabf" providerId="LiveId" clId="{DDE42603-9AEB-4671-9433-5EC3D217D9BF}" dt="2022-05-23T14:15:32.593" v="878" actId="465"/>
          <ac:picMkLst>
            <pc:docMk/>
            <pc:sldMk cId="1373531452" sldId="306"/>
            <ac:picMk id="3" creationId="{BCC29A41-D6F7-3389-52E7-799425E6D20B}"/>
          </ac:picMkLst>
        </pc:picChg>
        <pc:picChg chg="add mod">
          <ac:chgData name="홍 정임" userId="74f0991f30d5eabf" providerId="LiveId" clId="{DDE42603-9AEB-4671-9433-5EC3D217D9BF}" dt="2022-05-23T14:14:15.141" v="868" actId="571"/>
          <ac:picMkLst>
            <pc:docMk/>
            <pc:sldMk cId="1373531452" sldId="306"/>
            <ac:picMk id="16" creationId="{48F8CFDF-895F-61BF-E414-DA37E72BD240}"/>
          </ac:picMkLst>
        </pc:picChg>
        <pc:picChg chg="del">
          <ac:chgData name="홍 정임" userId="74f0991f30d5eabf" providerId="LiveId" clId="{DDE42603-9AEB-4671-9433-5EC3D217D9BF}" dt="2022-05-23T12:59:13.770" v="257" actId="478"/>
          <ac:picMkLst>
            <pc:docMk/>
            <pc:sldMk cId="1373531452" sldId="306"/>
            <ac:picMk id="1026" creationId="{4E87C883-0AD6-EC2F-A9F1-2B224ECBFC6D}"/>
          </ac:picMkLst>
        </pc:picChg>
      </pc:sldChg>
      <pc:sldChg chg="addSp delSp modSp add mod">
        <pc:chgData name="홍 정임" userId="74f0991f30d5eabf" providerId="LiveId" clId="{DDE42603-9AEB-4671-9433-5EC3D217D9BF}" dt="2022-05-23T14:12:17.547" v="853" actId="20577"/>
        <pc:sldMkLst>
          <pc:docMk/>
          <pc:sldMk cId="3236353013" sldId="307"/>
        </pc:sldMkLst>
        <pc:spChg chg="add del mod topLvl">
          <ac:chgData name="홍 정임" userId="74f0991f30d5eabf" providerId="LiveId" clId="{DDE42603-9AEB-4671-9433-5EC3D217D9BF}" dt="2022-05-23T14:11:54.538" v="795" actId="6549"/>
          <ac:spMkLst>
            <pc:docMk/>
            <pc:sldMk cId="3236353013" sldId="307"/>
            <ac:spMk id="28" creationId="{00000000-0000-0000-0000-000000000000}"/>
          </ac:spMkLst>
        </pc:spChg>
        <pc:spChg chg="mod topLvl">
          <ac:chgData name="홍 정임" userId="74f0991f30d5eabf" providerId="LiveId" clId="{DDE42603-9AEB-4671-9433-5EC3D217D9BF}" dt="2022-05-23T14:12:17.547" v="853" actId="20577"/>
          <ac:spMkLst>
            <pc:docMk/>
            <pc:sldMk cId="3236353013" sldId="307"/>
            <ac:spMk id="29" creationId="{00000000-0000-0000-0000-000000000000}"/>
          </ac:spMkLst>
        </pc:spChg>
        <pc:grpChg chg="add del">
          <ac:chgData name="홍 정임" userId="74f0991f30d5eabf" providerId="LiveId" clId="{DDE42603-9AEB-4671-9433-5EC3D217D9BF}" dt="2022-05-23T14:11:51.531" v="794" actId="478"/>
          <ac:grpSpMkLst>
            <pc:docMk/>
            <pc:sldMk cId="3236353013" sldId="307"/>
            <ac:grpSpMk id="27" creationId="{00000000-0000-0000-0000-000000000000}"/>
          </ac:grpSpMkLst>
        </pc:grpChg>
        <pc:picChg chg="del">
          <ac:chgData name="홍 정임" userId="74f0991f30d5eabf" providerId="LiveId" clId="{DDE42603-9AEB-4671-9433-5EC3D217D9BF}" dt="2022-05-23T13:00:07.309" v="292" actId="478"/>
          <ac:picMkLst>
            <pc:docMk/>
            <pc:sldMk cId="3236353013" sldId="307"/>
            <ac:picMk id="3" creationId="{BCC29A41-D6F7-3389-52E7-799425E6D20B}"/>
          </ac:picMkLst>
        </pc:picChg>
        <pc:picChg chg="add mod">
          <ac:chgData name="홍 정임" userId="74f0991f30d5eabf" providerId="LiveId" clId="{DDE42603-9AEB-4671-9433-5EC3D217D9BF}" dt="2022-05-23T13:00:48.106" v="296" actId="1076"/>
          <ac:picMkLst>
            <pc:docMk/>
            <pc:sldMk cId="3236353013" sldId="307"/>
            <ac:picMk id="4" creationId="{DD33E277-F5B1-8655-30F0-4F675F711162}"/>
          </ac:picMkLst>
        </pc:picChg>
        <pc:cxnChg chg="add mod">
          <ac:chgData name="홍 정임" userId="74f0991f30d5eabf" providerId="LiveId" clId="{DDE42603-9AEB-4671-9433-5EC3D217D9BF}" dt="2022-05-23T13:01:42.007" v="318" actId="1035"/>
          <ac:cxnSpMkLst>
            <pc:docMk/>
            <pc:sldMk cId="3236353013" sldId="307"/>
            <ac:cxnSpMk id="6" creationId="{CBA11AB6-A308-DE61-F645-5A65F1A88D64}"/>
          </ac:cxnSpMkLst>
        </pc:cxnChg>
        <pc:cxnChg chg="add mod">
          <ac:chgData name="홍 정임" userId="74f0991f30d5eabf" providerId="LiveId" clId="{DDE42603-9AEB-4671-9433-5EC3D217D9BF}" dt="2022-05-23T13:01:47.706" v="323" actId="1036"/>
          <ac:cxnSpMkLst>
            <pc:docMk/>
            <pc:sldMk cId="3236353013" sldId="307"/>
            <ac:cxnSpMk id="13" creationId="{AFFE1007-0298-3004-900E-FCC42F46DE18}"/>
          </ac:cxnSpMkLst>
        </pc:cxnChg>
        <pc:cxnChg chg="add mod">
          <ac:chgData name="홍 정임" userId="74f0991f30d5eabf" providerId="LiveId" clId="{DDE42603-9AEB-4671-9433-5EC3D217D9BF}" dt="2022-05-23T13:01:55.277" v="324" actId="571"/>
          <ac:cxnSpMkLst>
            <pc:docMk/>
            <pc:sldMk cId="3236353013" sldId="307"/>
            <ac:cxnSpMk id="14" creationId="{4F238101-FD78-4EC9-86E6-633D5B0A92BE}"/>
          </ac:cxnSpMkLst>
        </pc:cxnChg>
        <pc:cxnChg chg="add mod">
          <ac:chgData name="홍 정임" userId="74f0991f30d5eabf" providerId="LiveId" clId="{DDE42603-9AEB-4671-9433-5EC3D217D9BF}" dt="2022-05-23T13:02:03.829" v="326" actId="14100"/>
          <ac:cxnSpMkLst>
            <pc:docMk/>
            <pc:sldMk cId="3236353013" sldId="307"/>
            <ac:cxnSpMk id="15" creationId="{74858CC3-C7BE-A4C7-BEDE-CF5D9CFCB0C8}"/>
          </ac:cxnSpMkLst>
        </pc:cxnChg>
      </pc:sldChg>
      <pc:sldChg chg="addSp delSp modSp add del mod">
        <pc:chgData name="홍 정임" userId="74f0991f30d5eabf" providerId="LiveId" clId="{DDE42603-9AEB-4671-9433-5EC3D217D9BF}" dt="2022-05-23T14:11:35.301" v="792" actId="20577"/>
        <pc:sldMkLst>
          <pc:docMk/>
          <pc:sldMk cId="1843058017" sldId="308"/>
        </pc:sldMkLst>
        <pc:spChg chg="mod">
          <ac:chgData name="홍 정임" userId="74f0991f30d5eabf" providerId="LiveId" clId="{DDE42603-9AEB-4671-9433-5EC3D217D9BF}" dt="2022-05-23T14:11:35.301" v="792" actId="20577"/>
          <ac:spMkLst>
            <pc:docMk/>
            <pc:sldMk cId="1843058017" sldId="308"/>
            <ac:spMk id="29" creationId="{00000000-0000-0000-0000-000000000000}"/>
          </ac:spMkLst>
        </pc:spChg>
        <pc:picChg chg="add mod modCrop">
          <ac:chgData name="홍 정임" userId="74f0991f30d5eabf" providerId="LiveId" clId="{DDE42603-9AEB-4671-9433-5EC3D217D9BF}" dt="2022-05-23T13:07:25.827" v="339" actId="1076"/>
          <ac:picMkLst>
            <pc:docMk/>
            <pc:sldMk cId="1843058017" sldId="308"/>
            <ac:picMk id="3" creationId="{982B2E8C-10FB-2F24-FAAF-1C0F96328DA3}"/>
          </ac:picMkLst>
        </pc:picChg>
        <pc:picChg chg="del">
          <ac:chgData name="홍 정임" userId="74f0991f30d5eabf" providerId="LiveId" clId="{DDE42603-9AEB-4671-9433-5EC3D217D9BF}" dt="2022-05-23T13:06:54.080" v="330" actId="478"/>
          <ac:picMkLst>
            <pc:docMk/>
            <pc:sldMk cId="1843058017" sldId="308"/>
            <ac:picMk id="4" creationId="{DD33E277-F5B1-8655-30F0-4F675F711162}"/>
          </ac:picMkLst>
        </pc:picChg>
        <pc:cxnChg chg="del">
          <ac:chgData name="홍 정임" userId="74f0991f30d5eabf" providerId="LiveId" clId="{DDE42603-9AEB-4671-9433-5EC3D217D9BF}" dt="2022-05-23T13:06:59.146" v="331" actId="478"/>
          <ac:cxnSpMkLst>
            <pc:docMk/>
            <pc:sldMk cId="1843058017" sldId="308"/>
            <ac:cxnSpMk id="6" creationId="{CBA11AB6-A308-DE61-F645-5A65F1A88D64}"/>
          </ac:cxnSpMkLst>
        </pc:cxnChg>
        <pc:cxnChg chg="del">
          <ac:chgData name="홍 정임" userId="74f0991f30d5eabf" providerId="LiveId" clId="{DDE42603-9AEB-4671-9433-5EC3D217D9BF}" dt="2022-05-23T13:06:59.146" v="331" actId="478"/>
          <ac:cxnSpMkLst>
            <pc:docMk/>
            <pc:sldMk cId="1843058017" sldId="308"/>
            <ac:cxnSpMk id="13" creationId="{AFFE1007-0298-3004-900E-FCC42F46DE18}"/>
          </ac:cxnSpMkLst>
        </pc:cxnChg>
        <pc:cxnChg chg="del">
          <ac:chgData name="홍 정임" userId="74f0991f30d5eabf" providerId="LiveId" clId="{DDE42603-9AEB-4671-9433-5EC3D217D9BF}" dt="2022-05-23T13:06:59.146" v="331" actId="478"/>
          <ac:cxnSpMkLst>
            <pc:docMk/>
            <pc:sldMk cId="1843058017" sldId="308"/>
            <ac:cxnSpMk id="14" creationId="{4F238101-FD78-4EC9-86E6-633D5B0A92BE}"/>
          </ac:cxnSpMkLst>
        </pc:cxnChg>
        <pc:cxnChg chg="mod ord">
          <ac:chgData name="홍 정임" userId="74f0991f30d5eabf" providerId="LiveId" clId="{DDE42603-9AEB-4671-9433-5EC3D217D9BF}" dt="2022-05-23T13:08:30.679" v="351" actId="1076"/>
          <ac:cxnSpMkLst>
            <pc:docMk/>
            <pc:sldMk cId="1843058017" sldId="308"/>
            <ac:cxnSpMk id="15" creationId="{74858CC3-C7BE-A4C7-BEDE-CF5D9CFCB0C8}"/>
          </ac:cxnSpMkLst>
        </pc:cxnChg>
      </pc:sldChg>
      <pc:sldChg chg="addSp delSp modSp add del mod">
        <pc:chgData name="홍 정임" userId="74f0991f30d5eabf" providerId="LiveId" clId="{DDE42603-9AEB-4671-9433-5EC3D217D9BF}" dt="2022-05-23T13:54:22.474" v="415" actId="47"/>
        <pc:sldMkLst>
          <pc:docMk/>
          <pc:sldMk cId="3167794411" sldId="309"/>
        </pc:sldMkLst>
        <pc:picChg chg="del">
          <ac:chgData name="홍 정임" userId="74f0991f30d5eabf" providerId="LiveId" clId="{DDE42603-9AEB-4671-9433-5EC3D217D9BF}" dt="2022-05-23T13:13:48.094" v="353" actId="478"/>
          <ac:picMkLst>
            <pc:docMk/>
            <pc:sldMk cId="3167794411" sldId="309"/>
            <ac:picMk id="3" creationId="{982B2E8C-10FB-2F24-FAAF-1C0F96328DA3}"/>
          </ac:picMkLst>
        </pc:picChg>
        <pc:picChg chg="add mod">
          <ac:chgData name="홍 정임" userId="74f0991f30d5eabf" providerId="LiveId" clId="{DDE42603-9AEB-4671-9433-5EC3D217D9BF}" dt="2022-05-23T13:13:59.159" v="358" actId="1076"/>
          <ac:picMkLst>
            <pc:docMk/>
            <pc:sldMk cId="3167794411" sldId="309"/>
            <ac:picMk id="4" creationId="{EF1C98BD-46F0-5E6B-B883-2AE30E3BD8F4}"/>
          </ac:picMkLst>
        </pc:picChg>
        <pc:cxnChg chg="mod ord">
          <ac:chgData name="홍 정임" userId="74f0991f30d5eabf" providerId="LiveId" clId="{DDE42603-9AEB-4671-9433-5EC3D217D9BF}" dt="2022-05-23T13:14:09.931" v="361" actId="1076"/>
          <ac:cxnSpMkLst>
            <pc:docMk/>
            <pc:sldMk cId="3167794411" sldId="309"/>
            <ac:cxnSpMk id="15" creationId="{74858CC3-C7BE-A4C7-BEDE-CF5D9CFCB0C8}"/>
          </ac:cxnSpMkLst>
        </pc:cxnChg>
      </pc:sldChg>
      <pc:sldChg chg="delSp modSp add mod ord">
        <pc:chgData name="홍 정임" userId="74f0991f30d5eabf" providerId="LiveId" clId="{DDE42603-9AEB-4671-9433-5EC3D217D9BF}" dt="2022-05-23T13:55:46.281" v="557" actId="1036"/>
        <pc:sldMkLst>
          <pc:docMk/>
          <pc:sldMk cId="3451566294" sldId="309"/>
        </pc:sldMkLst>
        <pc:spChg chg="mod">
          <ac:chgData name="홍 정임" userId="74f0991f30d5eabf" providerId="LiveId" clId="{DDE42603-9AEB-4671-9433-5EC3D217D9BF}" dt="2022-05-23T13:55:26.765" v="469"/>
          <ac:spMkLst>
            <pc:docMk/>
            <pc:sldMk cId="3451566294" sldId="309"/>
            <ac:spMk id="4" creationId="{00000000-0000-0000-0000-000000000000}"/>
          </ac:spMkLst>
        </pc:spChg>
        <pc:spChg chg="mod">
          <ac:chgData name="홍 정임" userId="74f0991f30d5eabf" providerId="LiveId" clId="{DDE42603-9AEB-4671-9433-5EC3D217D9BF}" dt="2022-05-23T13:55:35.584" v="485"/>
          <ac:spMkLst>
            <pc:docMk/>
            <pc:sldMk cId="3451566294" sldId="309"/>
            <ac:spMk id="7" creationId="{00000000-0000-0000-0000-000000000000}"/>
          </ac:spMkLst>
        </pc:spChg>
        <pc:spChg chg="del">
          <ac:chgData name="홍 정임" userId="74f0991f30d5eabf" providerId="LiveId" clId="{DDE42603-9AEB-4671-9433-5EC3D217D9BF}" dt="2022-05-23T13:55:14.713" v="443" actId="478"/>
          <ac:spMkLst>
            <pc:docMk/>
            <pc:sldMk cId="3451566294" sldId="309"/>
            <ac:spMk id="17" creationId="{F7DFB906-BC09-F6FD-7D73-F2CE43B29072}"/>
          </ac:spMkLst>
        </pc:spChg>
        <pc:grpChg chg="mod">
          <ac:chgData name="홍 정임" userId="74f0991f30d5eabf" providerId="LiveId" clId="{DDE42603-9AEB-4671-9433-5EC3D217D9BF}" dt="2022-05-23T13:55:46.281" v="557" actId="1036"/>
          <ac:grpSpMkLst>
            <pc:docMk/>
            <pc:sldMk cId="3451566294" sldId="309"/>
            <ac:grpSpMk id="3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2022-05-24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62433" y="1679472"/>
            <a:ext cx="5875714" cy="3493404"/>
            <a:chOff x="330744" y="361950"/>
            <a:chExt cx="5875714" cy="3493404"/>
          </a:xfrm>
        </p:grpSpPr>
        <p:sp>
          <p:nvSpPr>
            <p:cNvPr id="7" name="TextBox 6"/>
            <p:cNvSpPr txBox="1"/>
            <p:nvPr/>
          </p:nvSpPr>
          <p:spPr>
            <a:xfrm>
              <a:off x="635702" y="439034"/>
              <a:ext cx="557075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API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News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	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웹페이지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57075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API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	News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		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웹페이지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FB906-BC09-F6FD-7D73-F2CE43B29072}"/>
              </a:ext>
            </a:extLst>
          </p:cNvPr>
          <p:cNvSpPr txBox="1"/>
          <p:nvPr/>
        </p:nvSpPr>
        <p:spPr>
          <a:xfrm>
            <a:off x="9074939" y="5231839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홍 정 임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1487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pagination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BFC46-0BA5-81B6-0B08-FBEE6C15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1090035"/>
            <a:ext cx="8747991" cy="5409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655283-4BAC-6A55-BE5B-0F77EF53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40" y="6094557"/>
            <a:ext cx="57340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15011" y="2787833"/>
            <a:ext cx="4978032" cy="1277413"/>
            <a:chOff x="330744" y="361950"/>
            <a:chExt cx="4978032" cy="1277413"/>
          </a:xfrm>
        </p:grpSpPr>
        <p:sp>
          <p:nvSpPr>
            <p:cNvPr id="7" name="TextBox 6"/>
            <p:cNvSpPr txBox="1"/>
            <p:nvPr/>
          </p:nvSpPr>
          <p:spPr>
            <a:xfrm>
              <a:off x="635702" y="439034"/>
              <a:ext cx="467307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Thank you.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4891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Thank you.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5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93191" y="1763054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1. search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13180" cy="660429"/>
            <a:chOff x="1188881" y="351819"/>
            <a:chExt cx="131318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화면구성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46F1918-52A8-575B-0F6E-D0C1E972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137561"/>
            <a:ext cx="6067425" cy="52482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5BFD49-1B59-7A98-C413-6276F2797B9F}"/>
              </a:ext>
            </a:extLst>
          </p:cNvPr>
          <p:cNvSpPr/>
          <p:nvPr/>
        </p:nvSpPr>
        <p:spPr>
          <a:xfrm>
            <a:off x="519634" y="1137561"/>
            <a:ext cx="2282559" cy="3556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7934A9-91CE-6421-3D34-80D2204A4815}"/>
              </a:ext>
            </a:extLst>
          </p:cNvPr>
          <p:cNvSpPr/>
          <p:nvPr/>
        </p:nvSpPr>
        <p:spPr>
          <a:xfrm>
            <a:off x="619789" y="2091290"/>
            <a:ext cx="5238973" cy="5732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D285F5-4B39-6442-6B4A-FD8C58D40474}"/>
              </a:ext>
            </a:extLst>
          </p:cNvPr>
          <p:cNvSpPr/>
          <p:nvPr/>
        </p:nvSpPr>
        <p:spPr>
          <a:xfrm>
            <a:off x="609957" y="2697011"/>
            <a:ext cx="5238973" cy="35009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343DF7-61F9-4499-DD1D-EA8DF6000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9" b="13330"/>
          <a:stretch/>
        </p:blipFill>
        <p:spPr>
          <a:xfrm>
            <a:off x="265814" y="6324765"/>
            <a:ext cx="6067421" cy="39625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E76585-5287-541F-C541-604F8C16D384}"/>
              </a:ext>
            </a:extLst>
          </p:cNvPr>
          <p:cNvSpPr/>
          <p:nvPr/>
        </p:nvSpPr>
        <p:spPr>
          <a:xfrm>
            <a:off x="2186204" y="6353594"/>
            <a:ext cx="2282559" cy="3556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E3C92B-AC55-1DEF-0ED9-620BF96DB681}"/>
              </a:ext>
            </a:extLst>
          </p:cNvPr>
          <p:cNvSpPr txBox="1"/>
          <p:nvPr/>
        </p:nvSpPr>
        <p:spPr>
          <a:xfrm>
            <a:off x="7893190" y="2647730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2. Topic menu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4B638-BEBA-85F5-9163-356885902664}"/>
              </a:ext>
            </a:extLst>
          </p:cNvPr>
          <p:cNvSpPr txBox="1"/>
          <p:nvPr/>
        </p:nvSpPr>
        <p:spPr>
          <a:xfrm>
            <a:off x="7893190" y="3576018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3. News 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C2CE8-AC42-02A3-AF64-56BC4EA01AB5}"/>
              </a:ext>
            </a:extLst>
          </p:cNvPr>
          <p:cNvSpPr txBox="1"/>
          <p:nvPr/>
        </p:nvSpPr>
        <p:spPr>
          <a:xfrm>
            <a:off x="7911662" y="4448889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4. pagination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902A06-9B03-EAA4-FEE0-1CAA937B5E4A}"/>
              </a:ext>
            </a:extLst>
          </p:cNvPr>
          <p:cNvSpPr/>
          <p:nvPr/>
        </p:nvSpPr>
        <p:spPr>
          <a:xfrm>
            <a:off x="610553" y="4624771"/>
            <a:ext cx="5238973" cy="5732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5AE741B-3E84-F942-422C-A69FD59DE286}"/>
              </a:ext>
            </a:extLst>
          </p:cNvPr>
          <p:cNvCxnSpPr>
            <a:cxnSpLocks/>
          </p:cNvCxnSpPr>
          <p:nvPr/>
        </p:nvCxnSpPr>
        <p:spPr>
          <a:xfrm>
            <a:off x="5848930" y="5115100"/>
            <a:ext cx="1096815" cy="208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009124-D21F-B06C-4BDB-CB6499C46542}"/>
              </a:ext>
            </a:extLst>
          </p:cNvPr>
          <p:cNvSpPr txBox="1"/>
          <p:nvPr/>
        </p:nvSpPr>
        <p:spPr>
          <a:xfrm>
            <a:off x="6945745" y="5219218"/>
            <a:ext cx="256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 시 뉴스 링크로 이동</a:t>
            </a: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33661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API</a:t>
            </a:r>
            <a:r>
              <a:rPr lang="ko-KR" altLang="en-US" sz="2200" dirty="0"/>
              <a:t>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23DDF2-BB9D-DA7B-0594-C1604600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9" y="1703671"/>
            <a:ext cx="11200680" cy="425979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1BAEB0-1EB9-2A0D-67AB-E28B498BB45B}"/>
              </a:ext>
            </a:extLst>
          </p:cNvPr>
          <p:cNvSpPr/>
          <p:nvPr/>
        </p:nvSpPr>
        <p:spPr>
          <a:xfrm>
            <a:off x="2401455" y="2189019"/>
            <a:ext cx="655781" cy="253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9A893C-85B2-4F75-E679-0917677E1424}"/>
              </a:ext>
            </a:extLst>
          </p:cNvPr>
          <p:cNvSpPr/>
          <p:nvPr/>
        </p:nvSpPr>
        <p:spPr>
          <a:xfrm>
            <a:off x="1555990" y="3787389"/>
            <a:ext cx="655781" cy="253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F85681-3951-5EA8-661D-728D5F5E27FB}"/>
              </a:ext>
            </a:extLst>
          </p:cNvPr>
          <p:cNvSpPr/>
          <p:nvPr/>
        </p:nvSpPr>
        <p:spPr>
          <a:xfrm>
            <a:off x="1902352" y="3273586"/>
            <a:ext cx="655781" cy="253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43478-3A19-A20F-4C67-1775FBDDFCC4}"/>
              </a:ext>
            </a:extLst>
          </p:cNvPr>
          <p:cNvSpPr txBox="1"/>
          <p:nvPr/>
        </p:nvSpPr>
        <p:spPr>
          <a:xfrm>
            <a:off x="1188881" y="35181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뉴스메인페이지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07471"/>
            <a:ext cx="27350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News = </a:t>
            </a:r>
            <a:r>
              <a:rPr lang="en-US" altLang="ko-KR" sz="2200" dirty="0" err="1"/>
              <a:t>data.articles</a:t>
            </a:r>
            <a:endParaRPr lang="ko-KR" alt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87C883-0AD6-EC2F-A9F1-2B224ECB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1" y="1066708"/>
            <a:ext cx="8662756" cy="53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1BAEB0-1EB9-2A0D-67AB-E28B498BB45B}"/>
              </a:ext>
            </a:extLst>
          </p:cNvPr>
          <p:cNvSpPr/>
          <p:nvPr/>
        </p:nvSpPr>
        <p:spPr>
          <a:xfrm>
            <a:off x="1750977" y="1552056"/>
            <a:ext cx="1140005" cy="253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1BD82-6D38-E748-088D-B9CCCEA9103D}"/>
              </a:ext>
            </a:extLst>
          </p:cNvPr>
          <p:cNvSpPr txBox="1"/>
          <p:nvPr/>
        </p:nvSpPr>
        <p:spPr>
          <a:xfrm>
            <a:off x="1188881" y="35181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API </a:t>
            </a:r>
            <a:r>
              <a:rPr lang="ko-KR" altLang="en-US" sz="1200" dirty="0"/>
              <a:t>뉴스 데이터만 가져오기</a:t>
            </a:r>
          </a:p>
        </p:txBody>
      </p:sp>
    </p:spTree>
    <p:extLst>
      <p:ext uri="{BB962C8B-B14F-4D97-AF65-F5344CB8AC3E}">
        <p14:creationId xmlns:p14="http://schemas.microsoft.com/office/powerpoint/2010/main" val="17018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Articles </a:t>
              </a:r>
              <a:r>
                <a:rPr lang="ko-KR" altLang="en-US" sz="2200" dirty="0"/>
                <a:t>뉴스데이터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C29A41-D6F7-3389-52E7-799425E6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8" y="1409042"/>
            <a:ext cx="10254458" cy="4779042"/>
          </a:xfrm>
          <a:prstGeom prst="rect">
            <a:avLst/>
          </a:prstGeom>
        </p:spPr>
      </p:pic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0BB40180-99AF-9DFE-F185-F54749D70CA5}"/>
              </a:ext>
            </a:extLst>
          </p:cNvPr>
          <p:cNvSpPr/>
          <p:nvPr/>
        </p:nvSpPr>
        <p:spPr>
          <a:xfrm>
            <a:off x="1271414" y="5066143"/>
            <a:ext cx="203200" cy="193964"/>
          </a:xfrm>
          <a:prstGeom prst="star5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85125180-9A2F-4E55-CAE7-2AC46AA46650}"/>
              </a:ext>
            </a:extLst>
          </p:cNvPr>
          <p:cNvSpPr/>
          <p:nvPr/>
        </p:nvSpPr>
        <p:spPr>
          <a:xfrm>
            <a:off x="1272012" y="4852515"/>
            <a:ext cx="203200" cy="193964"/>
          </a:xfrm>
          <a:prstGeom prst="star5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FDDE44F-0DEF-C15D-D023-32F52EFA95C1}"/>
              </a:ext>
            </a:extLst>
          </p:cNvPr>
          <p:cNvSpPr/>
          <p:nvPr/>
        </p:nvSpPr>
        <p:spPr>
          <a:xfrm>
            <a:off x="1272012" y="4630412"/>
            <a:ext cx="203200" cy="193964"/>
          </a:xfrm>
          <a:prstGeom prst="star5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0976E055-980D-CC3C-080F-8B5B35D9385F}"/>
              </a:ext>
            </a:extLst>
          </p:cNvPr>
          <p:cNvSpPr/>
          <p:nvPr/>
        </p:nvSpPr>
        <p:spPr>
          <a:xfrm>
            <a:off x="1281844" y="3977512"/>
            <a:ext cx="203200" cy="193964"/>
          </a:xfrm>
          <a:prstGeom prst="star5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B16F44E0-BF09-9E70-4EA3-6D6FD10D4018}"/>
              </a:ext>
            </a:extLst>
          </p:cNvPr>
          <p:cNvSpPr/>
          <p:nvPr/>
        </p:nvSpPr>
        <p:spPr>
          <a:xfrm>
            <a:off x="1281246" y="3750238"/>
            <a:ext cx="203200" cy="193964"/>
          </a:xfrm>
          <a:prstGeom prst="star5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4A418B54-F05D-8E4A-5E2E-27796A99AD1A}"/>
              </a:ext>
            </a:extLst>
          </p:cNvPr>
          <p:cNvSpPr/>
          <p:nvPr/>
        </p:nvSpPr>
        <p:spPr>
          <a:xfrm>
            <a:off x="1281246" y="3534703"/>
            <a:ext cx="203200" cy="193964"/>
          </a:xfrm>
          <a:prstGeom prst="star5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71B4CC40-8DAD-0947-6BF5-BDE37BEAA3AE}"/>
              </a:ext>
            </a:extLst>
          </p:cNvPr>
          <p:cNvSpPr/>
          <p:nvPr/>
        </p:nvSpPr>
        <p:spPr>
          <a:xfrm>
            <a:off x="1272012" y="5272855"/>
            <a:ext cx="203200" cy="193964"/>
          </a:xfrm>
          <a:prstGeom prst="star5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4FCC223E-15E3-08F9-8353-F9FA0F3B4E68}"/>
              </a:ext>
            </a:extLst>
          </p:cNvPr>
          <p:cNvSpPr/>
          <p:nvPr/>
        </p:nvSpPr>
        <p:spPr>
          <a:xfrm>
            <a:off x="1281844" y="3761079"/>
            <a:ext cx="203200" cy="193964"/>
          </a:xfrm>
          <a:prstGeom prst="star5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449D9-6FFA-C07B-5398-FDF6E6F7DF2D}"/>
              </a:ext>
            </a:extLst>
          </p:cNvPr>
          <p:cNvSpPr txBox="1"/>
          <p:nvPr/>
        </p:nvSpPr>
        <p:spPr>
          <a:xfrm>
            <a:off x="1188881" y="351819"/>
            <a:ext cx="293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뉴스데이터에서 필요한 정보만 가져오기</a:t>
            </a:r>
          </a:p>
        </p:txBody>
      </p:sp>
    </p:spTree>
    <p:extLst>
      <p:ext uri="{BB962C8B-B14F-4D97-AF65-F5344CB8AC3E}">
        <p14:creationId xmlns:p14="http://schemas.microsoft.com/office/powerpoint/2010/main" val="137353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111202" cy="998983"/>
            <a:chOff x="1188881" y="351819"/>
            <a:chExt cx="1111202" cy="998983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1112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Render</a:t>
              </a:r>
            </a:p>
            <a:p>
              <a:endParaRPr lang="ko-KR" altLang="en-US" sz="22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33E277-F5B1-8655-30F0-4F675F71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43" y="581361"/>
            <a:ext cx="5587047" cy="597047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A11AB6-A308-DE61-F645-5A65F1A88D64}"/>
              </a:ext>
            </a:extLst>
          </p:cNvPr>
          <p:cNvCxnSpPr/>
          <p:nvPr/>
        </p:nvCxnSpPr>
        <p:spPr>
          <a:xfrm>
            <a:off x="4341092" y="3529653"/>
            <a:ext cx="9698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FE1007-0298-3004-900E-FCC42F46DE18}"/>
              </a:ext>
            </a:extLst>
          </p:cNvPr>
          <p:cNvCxnSpPr/>
          <p:nvPr/>
        </p:nvCxnSpPr>
        <p:spPr>
          <a:xfrm>
            <a:off x="5403275" y="3531014"/>
            <a:ext cx="9698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238101-FD78-4EC9-86E6-633D5B0A92BE}"/>
              </a:ext>
            </a:extLst>
          </p:cNvPr>
          <p:cNvCxnSpPr/>
          <p:nvPr/>
        </p:nvCxnSpPr>
        <p:spPr>
          <a:xfrm>
            <a:off x="3856183" y="5230505"/>
            <a:ext cx="9698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858CC3-C7BE-A4C7-BEDE-CF5D9CFCB0C8}"/>
              </a:ext>
            </a:extLst>
          </p:cNvPr>
          <p:cNvCxnSpPr>
            <a:cxnSpLocks/>
          </p:cNvCxnSpPr>
          <p:nvPr/>
        </p:nvCxnSpPr>
        <p:spPr>
          <a:xfrm flipV="1">
            <a:off x="6096000" y="5230505"/>
            <a:ext cx="1616364" cy="9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CA8371-B5FD-A7FB-A2A2-07871CF1C76C}"/>
              </a:ext>
            </a:extLst>
          </p:cNvPr>
          <p:cNvCxnSpPr/>
          <p:nvPr/>
        </p:nvCxnSpPr>
        <p:spPr>
          <a:xfrm>
            <a:off x="3149600" y="6253018"/>
            <a:ext cx="4461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5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629742" cy="660429"/>
            <a:chOff x="1188881" y="351819"/>
            <a:chExt cx="1629742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62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Topic menu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2B2E8C-10FB-2F24-FAAF-1C0F96328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55"/>
          <a:stretch/>
        </p:blipFill>
        <p:spPr>
          <a:xfrm>
            <a:off x="301256" y="1564746"/>
            <a:ext cx="11589488" cy="432805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858CC3-C7BE-A4C7-BEDE-CF5D9CFCB0C8}"/>
              </a:ext>
            </a:extLst>
          </p:cNvPr>
          <p:cNvCxnSpPr>
            <a:cxnSpLocks/>
          </p:cNvCxnSpPr>
          <p:nvPr/>
        </p:nvCxnSpPr>
        <p:spPr>
          <a:xfrm>
            <a:off x="10307781" y="3183524"/>
            <a:ext cx="923637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A317ABF-2A4B-2CE1-FA57-158F9EBD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6" y="1272351"/>
            <a:ext cx="11589488" cy="2923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93C9D3-9F86-1FE5-FBED-EF1FB497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8" y="5525097"/>
            <a:ext cx="5818297" cy="309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5E5583-33D0-5A16-82BB-06C1ED8F2F97}"/>
              </a:ext>
            </a:extLst>
          </p:cNvPr>
          <p:cNvSpPr txBox="1"/>
          <p:nvPr/>
        </p:nvSpPr>
        <p:spPr>
          <a:xfrm>
            <a:off x="5801957" y="1272351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메뉴버튼 가져오기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A04BC-D5E9-DF77-C245-428F6171182F}"/>
              </a:ext>
            </a:extLst>
          </p:cNvPr>
          <p:cNvSpPr txBox="1"/>
          <p:nvPr/>
        </p:nvSpPr>
        <p:spPr>
          <a:xfrm>
            <a:off x="5147864" y="2039002"/>
            <a:ext cx="3082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메뉴 태그안의 내용만 가져오기</a:t>
            </a:r>
          </a:p>
        </p:txBody>
      </p:sp>
    </p:spTree>
    <p:extLst>
      <p:ext uri="{BB962C8B-B14F-4D97-AF65-F5344CB8AC3E}">
        <p14:creationId xmlns:p14="http://schemas.microsoft.com/office/powerpoint/2010/main" val="184305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search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12F2B-6085-D27A-D375-4A483302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4" y="1433327"/>
            <a:ext cx="10869632" cy="466436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858CC3-C7BE-A4C7-BEDE-CF5D9CFCB0C8}"/>
              </a:ext>
            </a:extLst>
          </p:cNvPr>
          <p:cNvCxnSpPr>
            <a:cxnSpLocks/>
          </p:cNvCxnSpPr>
          <p:nvPr/>
        </p:nvCxnSpPr>
        <p:spPr>
          <a:xfrm>
            <a:off x="7093527" y="3420709"/>
            <a:ext cx="923637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53266A-3FD8-4A3D-2D22-95EC745B9CEA}"/>
              </a:ext>
            </a:extLst>
          </p:cNvPr>
          <p:cNvSpPr txBox="1"/>
          <p:nvPr/>
        </p:nvSpPr>
        <p:spPr>
          <a:xfrm>
            <a:off x="6868757" y="2257741"/>
            <a:ext cx="3106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</a:rPr>
              <a:t>입력한 검색 키워드 가져오기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FC0C0-E269-7501-2986-8691A9819754}"/>
              </a:ext>
            </a:extLst>
          </p:cNvPr>
          <p:cNvSpPr txBox="1"/>
          <p:nvPr/>
        </p:nvSpPr>
        <p:spPr>
          <a:xfrm>
            <a:off x="7555345" y="272289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2. </a:t>
            </a:r>
            <a:r>
              <a:rPr lang="en-US" altLang="ko-KR" sz="1600" dirty="0" err="1">
                <a:solidFill>
                  <a:schemeClr val="bg1"/>
                </a:solidFill>
              </a:rPr>
              <a:t>Url</a:t>
            </a:r>
            <a:r>
              <a:rPr lang="ko-KR" altLang="en-US" sz="1600" dirty="0">
                <a:solidFill>
                  <a:schemeClr val="bg1"/>
                </a:solidFill>
              </a:rPr>
              <a:t>에 </a:t>
            </a:r>
            <a:r>
              <a:rPr lang="ko-KR" altLang="en-US" sz="1600" dirty="0" err="1">
                <a:solidFill>
                  <a:schemeClr val="bg1"/>
                </a:solidFill>
              </a:rPr>
              <a:t>검색키워드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넣어주기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04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33661"/>
            <a:ext cx="1487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pagination</a:t>
            </a: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6901B2-BCFF-3AE2-214A-30BA024B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13" y="1385135"/>
            <a:ext cx="9454573" cy="52368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A8272A-41EF-040F-E125-3AED43F8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13" y="1009614"/>
            <a:ext cx="9454573" cy="3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128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홍 정임</cp:lastModifiedBy>
  <cp:revision>160</cp:revision>
  <dcterms:created xsi:type="dcterms:W3CDTF">2015-01-21T11:35:38Z</dcterms:created>
  <dcterms:modified xsi:type="dcterms:W3CDTF">2022-05-24T13:31:31Z</dcterms:modified>
</cp:coreProperties>
</file>