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259" r:id="rId2"/>
    <p:sldId id="311" r:id="rId3"/>
    <p:sldId id="309" r:id="rId4"/>
    <p:sldId id="315" r:id="rId5"/>
    <p:sldId id="305" r:id="rId6"/>
    <p:sldId id="30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D9FF"/>
    <a:srgbClr val="3D3D3D"/>
    <a:srgbClr val="FEFEF4"/>
    <a:srgbClr val="FDFDDF"/>
    <a:srgbClr val="525252"/>
    <a:srgbClr val="FCFBFA"/>
    <a:srgbClr val="F8F8F6"/>
    <a:srgbClr val="F4F3EE"/>
    <a:srgbClr val="E0E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44" autoAdjust="0"/>
  </p:normalViewPr>
  <p:slideViewPr>
    <p:cSldViewPr snapToGrid="0" showGuides="1">
      <p:cViewPr varScale="1">
        <p:scale>
          <a:sx n="83" d="100"/>
          <a:sy n="83" d="100"/>
        </p:scale>
        <p:origin x="614" y="62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2022-05-10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13034" y="2074671"/>
            <a:ext cx="8049097" cy="2466250"/>
            <a:chOff x="792720" y="383617"/>
            <a:chExt cx="4804500" cy="1899696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1847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09512" y="884580"/>
              <a:ext cx="4687708" cy="1398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selenium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 dirty="0" err="1">
                  <a:solidFill>
                    <a:schemeClr val="accent1">
                      <a:alpha val="70000"/>
                    </a:schemeClr>
                  </a:solidFill>
                </a:rPr>
                <a:t>웹크롤링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pPr algn="r"/>
              <a:r>
                <a:rPr lang="en-US" altLang="ko-KR" sz="4000" b="1" spc="-300" dirty="0">
                  <a:solidFill>
                    <a:schemeClr val="accent1">
                      <a:alpha val="70000"/>
                    </a:schemeClr>
                  </a:solidFill>
                </a:rPr>
                <a:t>-</a:t>
              </a:r>
              <a:r>
                <a:rPr lang="ko-KR" altLang="en-US" sz="4000" b="1" spc="-300" dirty="0">
                  <a:solidFill>
                    <a:schemeClr val="accent1">
                      <a:alpha val="70000"/>
                    </a:schemeClr>
                  </a:solidFill>
                </a:rPr>
                <a:t>네이버 쇼핑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84792" y="245331"/>
            <a:ext cx="389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동적 </a:t>
            </a:r>
            <a:r>
              <a:rPr lang="ko-KR" altLang="en-US" sz="3200" spc="-150" dirty="0" err="1">
                <a:solidFill>
                  <a:schemeClr val="tx2"/>
                </a:solidFill>
                <a:latin typeface="+mn-ea"/>
              </a:rPr>
              <a:t>크롤링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selenium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B638E-260D-4A2D-9F60-7F25CAB1E1FC}"/>
              </a:ext>
            </a:extLst>
          </p:cNvPr>
          <p:cNvSpPr txBox="1"/>
          <p:nvPr/>
        </p:nvSpPr>
        <p:spPr>
          <a:xfrm>
            <a:off x="200925" y="14966"/>
            <a:ext cx="176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tx2"/>
                </a:solidFill>
              </a:rPr>
              <a:t>001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04789B-2CED-D24B-BE25-C4AA38EC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54" y="1030629"/>
            <a:ext cx="8652218" cy="535016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7F7EF2-673F-9B85-476A-D75433DDD5B5}"/>
              </a:ext>
            </a:extLst>
          </p:cNvPr>
          <p:cNvSpPr/>
          <p:nvPr/>
        </p:nvSpPr>
        <p:spPr>
          <a:xfrm>
            <a:off x="5403674" y="4839857"/>
            <a:ext cx="1052546" cy="1066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8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410E2E-EE81-49E7-AFB5-EC32F7C46123}"/>
              </a:ext>
            </a:extLst>
          </p:cNvPr>
          <p:cNvSpPr txBox="1"/>
          <p:nvPr/>
        </p:nvSpPr>
        <p:spPr>
          <a:xfrm>
            <a:off x="200925" y="-86632"/>
            <a:ext cx="1766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2391353-435C-4A91-8F5A-D7B5553351BB}"/>
              </a:ext>
            </a:extLst>
          </p:cNvPr>
          <p:cNvCxnSpPr/>
          <p:nvPr/>
        </p:nvCxnSpPr>
        <p:spPr>
          <a:xfrm>
            <a:off x="200425" y="903994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6F5921A-46EE-7B03-EB17-558EC0361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4" y="1039807"/>
            <a:ext cx="6834765" cy="5573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C2D8F3-D745-93BA-A528-AE77206D5A96}"/>
              </a:ext>
            </a:extLst>
          </p:cNvPr>
          <p:cNvSpPr txBox="1"/>
          <p:nvPr/>
        </p:nvSpPr>
        <p:spPr>
          <a:xfrm>
            <a:off x="1967346" y="2104323"/>
            <a:ext cx="367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크롬 드라이버 다운로드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크롬 브라우저 컨트롤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B92CBD-E089-0A9A-7BC0-764412B8F953}"/>
              </a:ext>
            </a:extLst>
          </p:cNvPr>
          <p:cNvSpPr txBox="1"/>
          <p:nvPr/>
        </p:nvSpPr>
        <p:spPr>
          <a:xfrm>
            <a:off x="7839412" y="2905551"/>
            <a:ext cx="1921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Implicitly_wait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C5928-5247-DFF4-9161-4714173700EA}"/>
              </a:ext>
            </a:extLst>
          </p:cNvPr>
          <p:cNvSpPr txBox="1"/>
          <p:nvPr/>
        </p:nvSpPr>
        <p:spPr>
          <a:xfrm>
            <a:off x="7857884" y="3290500"/>
            <a:ext cx="399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 dirty="0">
                <a:solidFill>
                  <a:srgbClr val="222222"/>
                </a:solidFill>
                <a:effectLst/>
                <a:latin typeface="-apple-system"/>
              </a:rPr>
              <a:t>웹페이지 전체가 </a:t>
            </a:r>
            <a:r>
              <a:rPr lang="ko-KR" altLang="en-US" sz="1200" dirty="0" err="1">
                <a:solidFill>
                  <a:srgbClr val="222222"/>
                </a:solidFill>
                <a:latin typeface="-apple-system"/>
              </a:rPr>
              <a:t>로딩될때까지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-apple-system"/>
              </a:rPr>
              <a:t> 기다리기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7C58A9-96C9-1E8F-F540-A1C9D6A3ADCD}"/>
              </a:ext>
            </a:extLst>
          </p:cNvPr>
          <p:cNvSpPr txBox="1"/>
          <p:nvPr/>
        </p:nvSpPr>
        <p:spPr>
          <a:xfrm>
            <a:off x="7839412" y="3688134"/>
            <a:ext cx="399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-apple-system"/>
              </a:rPr>
              <a:t>find_element_by_css_selector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338559-AA13-CF53-0B9E-55E6C97D29BA}"/>
              </a:ext>
            </a:extLst>
          </p:cNvPr>
          <p:cNvSpPr txBox="1"/>
          <p:nvPr/>
        </p:nvSpPr>
        <p:spPr>
          <a:xfrm>
            <a:off x="7839412" y="3997888"/>
            <a:ext cx="399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-apple-system"/>
              </a:rPr>
              <a:t>css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-apple-system"/>
              </a:rPr>
              <a:t>선택자로 태그를 선택하는 명령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351003-F79C-0714-3B29-42AA936426CD}"/>
              </a:ext>
            </a:extLst>
          </p:cNvPr>
          <p:cNvSpPr txBox="1"/>
          <p:nvPr/>
        </p:nvSpPr>
        <p:spPr>
          <a:xfrm>
            <a:off x="2384792" y="245331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7675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33D833-E33A-9196-3FF2-918FBAB50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55" b="4154"/>
          <a:stretch/>
        </p:blipFill>
        <p:spPr>
          <a:xfrm>
            <a:off x="674254" y="379268"/>
            <a:ext cx="10871201" cy="58460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6AC9FE-CDEE-6E45-5B95-FE1B517A3C90}"/>
              </a:ext>
            </a:extLst>
          </p:cNvPr>
          <p:cNvSpPr/>
          <p:nvPr/>
        </p:nvSpPr>
        <p:spPr>
          <a:xfrm>
            <a:off x="8044873" y="2557735"/>
            <a:ext cx="2715491" cy="20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90CD9B-AB4F-E9A7-D7C9-39CEBED05E93}"/>
              </a:ext>
            </a:extLst>
          </p:cNvPr>
          <p:cNvSpPr/>
          <p:nvPr/>
        </p:nvSpPr>
        <p:spPr>
          <a:xfrm>
            <a:off x="2262909" y="2382612"/>
            <a:ext cx="1182255" cy="665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925" y="14966"/>
            <a:ext cx="1766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 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00425" y="1245744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08B930E-D552-A42C-C386-636FB78E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5" y="211860"/>
            <a:ext cx="9201694" cy="553960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5C99C5D-F145-CE8B-2D31-D419170A6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4"/>
          <a:stretch/>
        </p:blipFill>
        <p:spPr>
          <a:xfrm>
            <a:off x="265547" y="5738134"/>
            <a:ext cx="9137072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2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77740" y="2499547"/>
            <a:ext cx="4989385" cy="1237274"/>
            <a:chOff x="2042853" y="1258709"/>
            <a:chExt cx="2978160" cy="953043"/>
          </a:xfrm>
        </p:grpSpPr>
        <p:sp>
          <p:nvSpPr>
            <p:cNvPr id="7" name="TextBox 6"/>
            <p:cNvSpPr txBox="1"/>
            <p:nvPr/>
          </p:nvSpPr>
          <p:spPr>
            <a:xfrm>
              <a:off x="2231659" y="1287166"/>
              <a:ext cx="2789354" cy="924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Thank you.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42853" y="1258709"/>
              <a:ext cx="2919483" cy="924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Thank you.</a:t>
              </a:r>
              <a:endParaRPr lang="ko-KR" altLang="en-US" sz="60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992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1711</TotalTime>
  <Words>71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-apple-system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홍 정임</cp:lastModifiedBy>
  <cp:revision>162</cp:revision>
  <dcterms:created xsi:type="dcterms:W3CDTF">2015-01-21T11:35:38Z</dcterms:created>
  <dcterms:modified xsi:type="dcterms:W3CDTF">2022-05-10T13:27:21Z</dcterms:modified>
</cp:coreProperties>
</file>