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5" Type="http://schemas.openxmlformats.org/officeDocument/2006/relationships/image" Target="../media/image21.png"/><Relationship Id="rId16" Type="http://schemas.openxmlformats.org/officeDocument/2006/relationships/image" Target="../media/image22.png"/><Relationship Id="rId17" Type="http://schemas.openxmlformats.org/officeDocument/2006/relationships/image" Target="../media/image23.png"/><Relationship Id="rId18" Type="http://schemas.openxmlformats.org/officeDocument/2006/relationships/image" Target="../media/image24.png"/><Relationship Id="rId19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Relationship Id="rId13" Type="http://schemas.openxmlformats.org/officeDocument/2006/relationships/image" Target="../media/image37.png"/><Relationship Id="rId14" Type="http://schemas.openxmlformats.org/officeDocument/2006/relationships/image" Target="../media/image38.png"/><Relationship Id="rId15" Type="http://schemas.openxmlformats.org/officeDocument/2006/relationships/image" Target="../media/image39.png"/><Relationship Id="rId16" Type="http://schemas.openxmlformats.org/officeDocument/2006/relationships/image" Target="../media/image40.png"/><Relationship Id="rId17" Type="http://schemas.openxmlformats.org/officeDocument/2006/relationships/image" Target="../media/image41.png"/><Relationship Id="rId18" Type="http://schemas.openxmlformats.org/officeDocument/2006/relationships/image" Target="../media/image42.png"/><Relationship Id="rId19" Type="http://schemas.openxmlformats.org/officeDocument/2006/relationships/image" Target="../media/image4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9.png"/><Relationship Id="rId8" Type="http://schemas.openxmlformats.org/officeDocument/2006/relationships/image" Target="../media/image5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A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198940" y="-4172853"/>
            <a:ext cx="6256083" cy="6256083"/>
            <a:chOff x="-198940" y="-4172853"/>
            <a:chExt cx="6256083" cy="6256083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-198940" y="-4172853"/>
              <a:ext cx="6256083" cy="625608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-594143" y="8141025"/>
            <a:ext cx="3448677" cy="3448677"/>
            <a:chOff x="-594143" y="8141025"/>
            <a:chExt cx="3448677" cy="344867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94143" y="8141025"/>
              <a:ext cx="3448677" cy="3448677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313944" y="1044824"/>
            <a:ext cx="7657825" cy="7657825"/>
            <a:chOff x="5313944" y="1044824"/>
            <a:chExt cx="7657825" cy="765782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13944" y="1044824"/>
              <a:ext cx="7657825" cy="765782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00403" y="-2382404"/>
            <a:ext cx="5206263" cy="5190953"/>
            <a:chOff x="14700403" y="-2382404"/>
            <a:chExt cx="5206263" cy="5190953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00403" y="-2382404"/>
              <a:ext cx="5206263" cy="519095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7722" y="8266947"/>
            <a:ext cx="3522048" cy="3522048"/>
            <a:chOff x="14277722" y="8266947"/>
            <a:chExt cx="3522048" cy="3522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277722" y="8266947"/>
              <a:ext cx="3522048" cy="3522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71770" y="9426422"/>
            <a:ext cx="1718585" cy="1718585"/>
            <a:chOff x="12971770" y="9426422"/>
            <a:chExt cx="1718585" cy="1718585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971770" y="9426422"/>
              <a:ext cx="1718585" cy="1718585"/>
            </a:xfrm>
            <a:prstGeom prst="rect">
              <a:avLst/>
            </a:prstGeom>
          </p:spPr>
        </p:pic>
      </p:grpSp>
      <p:pic>
        <p:nvPicPr>
          <p:cNvPr id="20" name="Object 19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248260" y="3137565"/>
            <a:ext cx="4928636" cy="47988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A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32598" y="2142470"/>
            <a:ext cx="4650409" cy="6634161"/>
            <a:chOff x="1732598" y="2142470"/>
            <a:chExt cx="4650409" cy="6634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2598" y="2142470"/>
              <a:ext cx="4650409" cy="6634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8208" y="2142470"/>
            <a:ext cx="4650409" cy="6634161"/>
            <a:chOff x="6828208" y="2142470"/>
            <a:chExt cx="4650409" cy="6634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8208" y="2142470"/>
              <a:ext cx="4650409" cy="6634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2708" y="2142470"/>
            <a:ext cx="4650409" cy="6634161"/>
            <a:chOff x="11902708" y="2142470"/>
            <a:chExt cx="4650409" cy="6634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2708" y="2142470"/>
              <a:ext cx="4650409" cy="6634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9526" y="614538"/>
            <a:ext cx="5617402" cy="10927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67326" y="2904762"/>
            <a:ext cx="2380952" cy="883754"/>
            <a:chOff x="2867326" y="2904762"/>
            <a:chExt cx="2380952" cy="883754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867326" y="3740897"/>
              <a:ext cx="2380952" cy="47619"/>
              <a:chOff x="2867326" y="3740897"/>
              <a:chExt cx="2380952" cy="4761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67326" y="3740897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704" y="2828573"/>
              <a:ext cx="1075040" cy="8703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139634" y="5160054"/>
            <a:ext cx="3895443" cy="1046329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40247" y="4175127"/>
            <a:ext cx="1479281" cy="5866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52381" y="2904765"/>
            <a:ext cx="2380952" cy="883751"/>
            <a:chOff x="7952381" y="2904765"/>
            <a:chExt cx="2380952" cy="883751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952381" y="3740897"/>
              <a:ext cx="2380952" cy="47619"/>
              <a:chOff x="7952381" y="3740897"/>
              <a:chExt cx="2380952" cy="4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52381" y="3740897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755" y="2828577"/>
              <a:ext cx="1084564" cy="87038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25641" y="5144815"/>
            <a:ext cx="3089100" cy="18506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5302" y="4175127"/>
            <a:ext cx="2183129" cy="5866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37436" y="2904765"/>
            <a:ext cx="2380952" cy="883751"/>
            <a:chOff x="13037436" y="2904765"/>
            <a:chExt cx="2380952" cy="883751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037436" y="3740897"/>
              <a:ext cx="2380952" cy="47619"/>
              <a:chOff x="13037436" y="3740897"/>
              <a:chExt cx="2380952" cy="4761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037436" y="3740897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4840" y="2828577"/>
              <a:ext cx="1084554" cy="87038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3110382" y="4175125"/>
            <a:ext cx="1479291" cy="58665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303590" y="-2633443"/>
            <a:ext cx="4751792" cy="4737818"/>
            <a:chOff x="15303590" y="-2633443"/>
            <a:chExt cx="4751792" cy="4737818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303590" y="-2633443"/>
              <a:ext cx="4751792" cy="4737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887358" y="7950959"/>
            <a:ext cx="4059987" cy="4059987"/>
            <a:chOff x="-887358" y="7950959"/>
            <a:chExt cx="4059987" cy="4059987"/>
          </a:xfrm>
        </p:grpSpPr>
        <p:pic>
          <p:nvPicPr>
            <p:cNvPr id="39" name="Object 38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-887358" y="7950959"/>
              <a:ext cx="4059987" cy="4059987"/>
            </a:xfrm>
            <a:prstGeom prst="rect">
              <a:avLst/>
            </a:prstGeom>
          </p:spPr>
        </p:pic>
      </p:grpSp>
      <p:pic>
        <p:nvPicPr>
          <p:cNvPr id="41" name="Object 40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2115584" y="5144815"/>
            <a:ext cx="4145681" cy="14933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A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753709" y="2142470"/>
            <a:ext cx="4650409" cy="6634161"/>
            <a:chOff x="1753709" y="2142470"/>
            <a:chExt cx="4650409" cy="6634161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3709" y="2142470"/>
              <a:ext cx="4650409" cy="6634161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828208" y="2142470"/>
            <a:ext cx="4650409" cy="6634161"/>
            <a:chOff x="6828208" y="2142470"/>
            <a:chExt cx="4650409" cy="6634161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8208" y="2142470"/>
              <a:ext cx="4650409" cy="6634161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902708" y="2142470"/>
            <a:ext cx="4650409" cy="6634161"/>
            <a:chOff x="11902708" y="2142470"/>
            <a:chExt cx="4650409" cy="663416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02708" y="2142470"/>
              <a:ext cx="4650409" cy="6634161"/>
            </a:xfrm>
            <a:prstGeom prst="rect">
              <a:avLst/>
            </a:prstGeom>
          </p:spPr>
        </p:pic>
      </p:grpSp>
      <p:pic>
        <p:nvPicPr>
          <p:cNvPr id="11" name="Object 10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509526" y="614538"/>
            <a:ext cx="5617402" cy="109275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2867326" y="2904762"/>
            <a:ext cx="2380952" cy="882356"/>
            <a:chOff x="2867326" y="2904762"/>
            <a:chExt cx="2380952" cy="882356"/>
          </a:xfrm>
        </p:grpSpPr>
        <p:grpSp>
          <p:nvGrpSpPr>
            <p:cNvPr id="1005" name="그룹 1005"/>
            <p:cNvGrpSpPr/>
            <p:nvPr/>
          </p:nvGrpSpPr>
          <p:grpSpPr>
            <a:xfrm>
              <a:off x="2867326" y="3739499"/>
              <a:ext cx="2380952" cy="47619"/>
              <a:chOff x="2867326" y="3739499"/>
              <a:chExt cx="2380952" cy="47619"/>
            </a:xfrm>
          </p:grpSpPr>
          <p:pic>
            <p:nvPicPr>
              <p:cNvPr id="14" name="Object 13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867326" y="3739499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74707" y="2828573"/>
              <a:ext cx="1094087" cy="87038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091738" y="4719687"/>
            <a:ext cx="3941814" cy="3981995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961358" y="4321916"/>
            <a:ext cx="1754491" cy="586653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7952381" y="2904762"/>
            <a:ext cx="2380952" cy="882353"/>
            <a:chOff x="7952381" y="2904762"/>
            <a:chExt cx="2380952" cy="882353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7952381" y="3739495"/>
              <a:ext cx="2380952" cy="47619"/>
              <a:chOff x="7952381" y="3739495"/>
              <a:chExt cx="2380952" cy="47619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952381" y="3739495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59754" y="2828573"/>
              <a:ext cx="1084564" cy="870383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183696" y="4704449"/>
            <a:ext cx="3885919" cy="3993424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025302" y="4321916"/>
            <a:ext cx="1754491" cy="586653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3037436" y="2904762"/>
            <a:ext cx="2380952" cy="882353"/>
            <a:chOff x="13037436" y="2904762"/>
            <a:chExt cx="2380952" cy="882353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3037436" y="3739495"/>
              <a:ext cx="2380952" cy="47619"/>
              <a:chOff x="13037436" y="3739495"/>
              <a:chExt cx="2380952" cy="47619"/>
            </a:xfrm>
          </p:grpSpPr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3037436" y="3739495"/>
                <a:ext cx="2380952" cy="47619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44859" y="2828573"/>
              <a:ext cx="1084554" cy="870383"/>
            </a:xfrm>
            <a:prstGeom prst="rect">
              <a:avLst/>
            </a:prstGeom>
          </p:spPr>
        </p:pic>
      </p:grpSp>
      <p:pic>
        <p:nvPicPr>
          <p:cNvPr id="34" name="Object 33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2331666" y="5665476"/>
            <a:ext cx="3651462" cy="568748"/>
          </a:xfrm>
          <a:prstGeom prst="rect">
            <a:avLst/>
          </a:prstGeom>
        </p:spPr>
      </p:pic>
      <p:pic>
        <p:nvPicPr>
          <p:cNvPr id="35" name="Object 3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2953593" y="4321916"/>
            <a:ext cx="1754491" cy="586653"/>
          </a:xfrm>
          <a:prstGeom prst="rect">
            <a:avLst/>
          </a:prstGeom>
        </p:spPr>
      </p:pic>
      <p:grpSp>
        <p:nvGrpSpPr>
          <p:cNvPr id="1010" name="그룹 1010"/>
          <p:cNvGrpSpPr/>
          <p:nvPr/>
        </p:nvGrpSpPr>
        <p:grpSpPr>
          <a:xfrm>
            <a:off x="15303590" y="-2633443"/>
            <a:ext cx="4751792" cy="4737818"/>
            <a:chOff x="15303590" y="-2633443"/>
            <a:chExt cx="4751792" cy="4737818"/>
          </a:xfrm>
        </p:grpSpPr>
        <p:pic>
          <p:nvPicPr>
            <p:cNvPr id="37" name="Object 36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303590" y="-2633443"/>
              <a:ext cx="4751792" cy="4737818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-887358" y="7950959"/>
            <a:ext cx="4059987" cy="4059987"/>
            <a:chOff x="-887358" y="7950959"/>
            <a:chExt cx="4059987" cy="4059987"/>
          </a:xfrm>
        </p:grpSpPr>
        <p:pic>
          <p:nvPicPr>
            <p:cNvPr id="40" name="Object 39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-887358" y="7950959"/>
              <a:ext cx="4059987" cy="40599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AE1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313944" y="1044824"/>
            <a:ext cx="7657825" cy="7657825"/>
            <a:chOff x="5313944" y="1044824"/>
            <a:chExt cx="7657825" cy="765782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13944" y="1044824"/>
              <a:ext cx="7657825" cy="7657825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83248" y="3366561"/>
            <a:ext cx="6923593" cy="3588422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4700403" y="-2382404"/>
            <a:ext cx="5206263" cy="5190953"/>
            <a:chOff x="14700403" y="-2382404"/>
            <a:chExt cx="5206263" cy="519095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00403" y="-2382404"/>
              <a:ext cx="5206263" cy="5190953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-594143" y="8141025"/>
            <a:ext cx="3448677" cy="3448677"/>
            <a:chOff x="-594143" y="8141025"/>
            <a:chExt cx="3448677" cy="3448677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-594143" y="8141025"/>
              <a:ext cx="3448677" cy="3448677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-198940" y="-4172853"/>
            <a:ext cx="6256083" cy="6256083"/>
            <a:chOff x="-198940" y="-4172853"/>
            <a:chExt cx="6256083" cy="6256083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198940" y="-4172853"/>
              <a:ext cx="6256083" cy="625608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4277722" y="8266947"/>
            <a:ext cx="3522048" cy="3522048"/>
            <a:chOff x="14277722" y="8266947"/>
            <a:chExt cx="3522048" cy="3522048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277722" y="8266947"/>
              <a:ext cx="3522048" cy="352204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2971770" y="9426422"/>
            <a:ext cx="1718585" cy="1718585"/>
            <a:chOff x="12971770" y="9426422"/>
            <a:chExt cx="1718585" cy="171858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971770" y="9426422"/>
              <a:ext cx="1718585" cy="17185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2022-07-20T20:05:01Z</dcterms:created>
  <dcterms:modified xsi:type="dcterms:W3CDTF">2022-07-20T20:05:01Z</dcterms:modified>
</cp:coreProperties>
</file>