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69F5B-2276-C4AA-BF45-57E370E8A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953A10-83E6-CE15-919E-2CC1FC3A3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722E0-DBC0-E524-5DEE-26C87DE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C453D-0E41-4F76-1EAA-C8B979B6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51403-95CF-5519-17E2-CF654DC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20D9C-84C1-CCF5-6967-C5F70FA9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552A6-DECB-644A-E99F-69FA4870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D5720-9E45-F1B6-1998-6BC9D8D8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21AAE-F908-CD71-877E-4C59AB94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82E74-BEFC-D7A1-23A2-9D4CD7B8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4ABE9-0FEC-C41A-3710-97C8950C6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712FE-75CD-0864-0DD3-BD5A948C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A3CA9-E178-D70A-D0D7-91020801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503B8-2D78-F77C-2492-AF17D526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4EC02-E899-8AA1-E7ED-375A1515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6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AA950-4FAB-C46B-9264-65E057E4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C96CE-1672-0A28-EFFA-B36AC8BB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3B548-D458-B6D1-10E3-3620AA70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B3D35-548C-F770-680F-A408ECDE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444BB-99FA-3D9C-9F40-CC903A9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13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C5721-AED1-5840-B31D-D48D2FCB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BE1FC-658F-233D-C4B6-50889336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B7B1DF-FBD7-7BA7-C6F2-14F613A3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B452-2714-CC27-18D6-21613269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05A4F-E8CE-86B8-6BD9-AD5E5228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0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0B791-1647-B275-928E-71C99836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E5859-B9CA-9C7A-34BC-5F6A3C38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FB14AF-EAE2-DA2D-A9CA-B3C3FD60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6103A5-B686-004A-60BF-E9463B2C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A1CE0-7178-1B7A-99E8-2C501A01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907B3-0E09-6421-5513-7187838C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2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FD992-FBAC-E859-DCDB-ADB7868D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3F9C-32D5-8AC0-E08D-243D4722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97BCF5-A7DF-0268-F462-229329EC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E6B445-7742-7438-97A3-9A9E715C4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5ACF23-C2FC-6AC8-27B3-B2E6F3D2D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F6634F-10A4-9F93-098F-32A21BA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8947B-9AE9-72B5-C294-F443FEFF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3911C2-FFF5-795B-EFD3-BBE9E446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6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A932-9D25-163E-496D-D12C15A6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E1FE94-DEFA-AA62-2393-EA2212C2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411EEA-1405-E307-3EE3-48561A5D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33382-E233-0065-69B0-97B3D58E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5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8BBAC9-7511-63D1-20DE-0E4C4D55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1E179-22C6-3522-57EE-A8C5AB68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FD02F-C2E3-FC74-8A10-AF300D6E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3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78272-2DEC-9D19-4A3D-C33CF670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B0E5A-0486-F0E7-055A-781CB4A3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A50AAD-EDD9-2BDB-8624-3833B176B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19FA65-303A-4D44-BAEB-53808CD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74159-3410-3029-315E-DB7E6FD0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357A14-C3E7-22F3-429C-A9B0308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0A7D4-7AEB-470F-8DE3-785A730B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4CE286-4591-00BE-47F7-E79A0620D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F866B5-A40A-4BE0-EEE8-878EE46C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76765-E8AA-95BA-C4B7-735A891B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6C112-33E3-6301-5A7B-CE9E927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C7170-8C41-05EA-F8DC-4BE4BF78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A5460A-7551-E2EC-B2FB-F95B241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54D2D-3B9C-0E04-DD8C-2BC811B6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509FF-CF45-94C5-764C-7B1EDF538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9F9C-084D-47D7-A856-DF8BDA9ABEB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C2BC1-A694-FCDB-B6FD-50731053B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5E989-E080-E9E6-42B4-AA52CEFC8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0A35-4B36-487C-BB74-31456F2E8D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5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1084-1C1E-216F-4E6E-6B735293D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4" y="314325"/>
            <a:ext cx="10315576" cy="847725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라온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 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B31E4-1C5E-FB5B-1D0F-276BA13F9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230314"/>
            <a:ext cx="6962775" cy="531812"/>
          </a:xfrm>
        </p:spPr>
        <p:txBody>
          <a:bodyPr/>
          <a:lstStyle/>
          <a:p>
            <a:pPr algn="l"/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횡스크롤을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기반으로한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액션 게임 프로젝트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AC28F-244F-E245-968E-FED20A174387}"/>
              </a:ext>
            </a:extLst>
          </p:cNvPr>
          <p:cNvSpPr txBox="1"/>
          <p:nvPr/>
        </p:nvSpPr>
        <p:spPr>
          <a:xfrm>
            <a:off x="9696450" y="4962525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D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조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임준서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이태경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r"/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이은비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10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D5681D-0AF5-0BA0-E9EE-3D3136C8BAF2}"/>
              </a:ext>
            </a:extLst>
          </p:cNvPr>
          <p:cNvSpPr txBox="1"/>
          <p:nvPr/>
        </p:nvSpPr>
        <p:spPr>
          <a:xfrm>
            <a:off x="504825" y="1382286"/>
            <a:ext cx="1119187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주제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Unity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게임엔진을 이용한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플랫폼의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액션 게임 개발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플랫폼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Unity 2021.3.3f1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Unity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에셋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스토어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도구 및 제작 목표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Unity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엔진과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C#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기반 코딩을 이용하여 한 개의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'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'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이라고 부를 수 있는 작품 완성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유니티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에셋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스토어를 사용한 고급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에셋을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이용한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에셋의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그래픽 상승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진행 상황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구상중인 상태이며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게임의 특색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스토리 등을 구상중임</a:t>
            </a:r>
          </a:p>
        </p:txBody>
      </p:sp>
    </p:spTree>
    <p:extLst>
      <p:ext uri="{BB962C8B-B14F-4D97-AF65-F5344CB8AC3E}">
        <p14:creationId xmlns:p14="http://schemas.microsoft.com/office/powerpoint/2010/main" val="256212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F3CBBD-99E6-3A14-9D85-1E9C720F2587}"/>
              </a:ext>
            </a:extLst>
          </p:cNvPr>
          <p:cNvSpPr txBox="1"/>
          <p:nvPr/>
        </p:nvSpPr>
        <p:spPr>
          <a:xfrm>
            <a:off x="858982" y="674255"/>
            <a:ext cx="107049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 게임만의 특색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구상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</a:p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보스전만을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연이어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연출함으로서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플레이어로서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길찾기와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여러가지 복잡하고 귀찮은 작업들을 해소하고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 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거하는 연출을 사용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높은 난이도의 패턴을 구사하는 보스들을 디자인하며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보스를 클리어 했을 때의 주어지는 성취감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+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방식과 순서로 보스를 클리어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하느냐에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따른 스토리와 엔딩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히든보스의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변경점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 팀이 참고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모방할 만한 작품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- 2D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게임의 최장수 게임이라고 볼 수 있기에 참고할 점이 다수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로스트아크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뛰어난 보스패턴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기믹을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참고가능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컵헤드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부드러운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2D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애니메이션과 </a:t>
            </a:r>
            <a:r>
              <a:rPr lang="ko-KR" altLang="en-US" sz="2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보스전이 많은 게임으로서 우리 팀의 게임과 유사한 점이 많음</a:t>
            </a:r>
          </a:p>
        </p:txBody>
      </p:sp>
    </p:spTree>
    <p:extLst>
      <p:ext uri="{BB962C8B-B14F-4D97-AF65-F5344CB8AC3E}">
        <p14:creationId xmlns:p14="http://schemas.microsoft.com/office/powerpoint/2010/main" val="254598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173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메이플스토리</vt:lpstr>
      <vt:lpstr>Arial</vt:lpstr>
      <vt:lpstr>Office 테마</vt:lpstr>
      <vt:lpstr>라온 D조 팀프로젝트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라온 D조 팀프로젝트</dc:title>
  <dc:creator>임준서</dc:creator>
  <cp:lastModifiedBy>임준서</cp:lastModifiedBy>
  <cp:revision>1</cp:revision>
  <dcterms:created xsi:type="dcterms:W3CDTF">2022-07-20T10:16:44Z</dcterms:created>
  <dcterms:modified xsi:type="dcterms:W3CDTF">2022-07-20T10:24:04Z</dcterms:modified>
</cp:coreProperties>
</file>