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3" y="3497734"/>
            <a:ext cx="1143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마스크의 착용여부를 알려주기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사람의 표정에 따른 감정 상태를 알려주기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+mn-ea"/>
              </a:rPr>
              <a:t>혼자할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 수 있는 캐치마인드 게임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닮은꼴 연예인 찾기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마스크 착용 여부 판독기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코로나 사태로 인해 건물에 출입할 때마다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출입 명부와 열 체크를 하고 들어간다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하지만 마스크를 착용했는지에 대한 여부는 사람이 판단하기 마련이다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하지만 이 웹 어플리케이션을 사용하면 사람들이 출입하는 동시에 그 사람이 마스크를 착용했는지에 대한 여부를 판단할 수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221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22</cp:revision>
  <dcterms:created xsi:type="dcterms:W3CDTF">2020-11-16T04:48:21Z</dcterms:created>
  <dcterms:modified xsi:type="dcterms:W3CDTF">2020-11-27T05:40:45Z</dcterms:modified>
</cp:coreProperties>
</file>