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48" r:id="rId2"/>
  </p:sldMasterIdLst>
  <p:notesMasterIdLst>
    <p:notesMasterId r:id="rId8"/>
  </p:notesMasterIdLst>
  <p:sldIdLst>
    <p:sldId id="259" r:id="rId3"/>
    <p:sldId id="256" r:id="rId4"/>
    <p:sldId id="257" r:id="rId5"/>
    <p:sldId id="41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11" autoAdjust="0"/>
  </p:normalViewPr>
  <p:slideViewPr>
    <p:cSldViewPr snapToGrid="0" showGuides="1">
      <p:cViewPr varScale="1">
        <p:scale>
          <a:sx n="58" d="100"/>
          <a:sy n="58" d="100"/>
        </p:scale>
        <p:origin x="16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EFAB-5148-4DAF-94C4-8BE4BA8FAEE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09E21-BF1E-4DC2-AAEB-403764CF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2A00-B8C8-405D-A32A-3673AF078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out struct person into a class Person.</a:t>
            </a:r>
          </a:p>
          <a:p>
            <a:r>
              <a:rPr lang="en-US" dirty="0"/>
              <a:t>Make a dynamic array of Person objects.</a:t>
            </a:r>
          </a:p>
          <a:p>
            <a:r>
              <a:rPr lang="en-US"/>
              <a:t>Read from file and sort using selection sort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09E21-BF1E-4DC2-AAEB-403764CF7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77BC5-90EC-47D2-ADDB-2A3AD522D8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D40C-4FF7-471C-1EC6-7726278AF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DDE5E-E0D0-6CB4-C045-6D18B0A5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E459-A78B-C1D9-AC98-56B12C72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5D46-0DE5-BF55-A8BA-F61CD36E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ADE7-4551-8955-E734-4408EC86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A27C-0F45-E5F1-424F-8BE1439E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38B12-CEEA-AF43-B25D-47F52EB2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A864-F386-421B-E909-58D05810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591-8BAF-4CC4-C67A-582D25E6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0D16-5582-C277-787B-F5594BC0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EE446-1AF4-7195-60B2-346B462BE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983AB-784F-67B0-3BFA-3C5EEF73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B0ED-9CD1-4C13-F794-34D085A1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05E1-8D4F-60E1-3D0E-3FAA2FD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5E87-4D36-C62F-641D-3D3E68F4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5CBC-C080-4940-8551-817AAC7A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E2528-6FE5-42BB-9D39-CD85E584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CC4261-A035-4E88-B2D4-0EE868A776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954CA-4A0B-4092-8B53-E9CA78FA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F94CB-64CE-4465-99AD-475B160B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6DC-449A-4838-A9BA-A42FB9BE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00B8-1309-44E3-AE0B-E98D8303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82AC-0EEC-4A77-9D17-AB2B788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8412" y="6378252"/>
            <a:ext cx="402902" cy="365125"/>
          </a:xfrm>
        </p:spPr>
        <p:txBody>
          <a:bodyPr/>
          <a:lstStyle/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CBB-D115-FC29-1A15-48701941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4D9A-6963-770E-5972-62788C0D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CB5B-703B-3AAD-ED8D-D1776E6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FBD4-6534-F2C3-3B25-F92FB05C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5670-3AC6-F1CD-AB22-96D14CDC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F08-FB1F-2015-ACE4-EC58E91B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4825-216D-795C-D9D2-DB7A02FC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A855-4033-7FF2-9B43-FAF0B3B0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B628-2E9B-C69A-BC46-DB19C1C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05CA-2CE1-80BC-535B-B4F53540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E1F9-39D4-BFB9-B21B-EDD1408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4D4C-0CFA-BA8F-CDA2-3736436C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83CD-FE5C-BA15-82E9-CF9AFF7D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D995-ADCC-E3D7-968C-B1C14B65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C141-FC43-835F-80F3-A36E3224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6967-D42E-C8E9-4513-53DA17D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D9DF-D6CB-F377-FCE4-5E6C026B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8AFA-A02B-F93D-C282-FD11BD7D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C63F-6A39-0685-A091-605046AE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B01-00E9-C950-5A04-C163E9C23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3227-FF23-0ECF-1E0D-B2A05F8D8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75EC3-562A-56BE-DD1C-710AB47E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962D-17EC-A3C6-9CC2-86073AF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CDEAB-EDC5-FB02-14E0-F0A650D2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EB5D-097C-6B2F-8740-3B68449B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781FF-3805-558C-3B44-EEFF2469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5B8D-849E-15D7-8282-8F396BD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7E267-EAC9-38C4-E35B-CFA58735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96CA1-709A-8F3D-4D3D-CEAED8F9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BED0-A41D-24A5-3658-75A6A40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62A7-BD20-A98C-2AD3-B15BBE55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97C8-3CE9-B166-A35F-B8E1EF8B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BF0A-FA20-C29B-5187-6FFBB6A3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77F24-55BB-DFE8-712A-EB743BF5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1B1B-AEB8-847C-4313-7C337CE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254E-19AE-783B-2361-6B0524E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5DD89-FD6B-B9CA-2004-3CC2D73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405C-88A0-03AC-F191-39011228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3C8A-EF46-A9D4-02D5-FE8DFEC27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0183-02BC-752D-CE5B-D605B540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0727B-9ACD-7BDB-75D3-21E1475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0666C-2844-D28C-A3E3-CC0871F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75049-9041-2A95-3B4A-2757F410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E283-2010-9574-CEA2-7B56BE7D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5143-A057-2FDE-14A0-DD55EB36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F08E-C002-E30B-3845-8E3E6E39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B82D-00E7-4C9C-BF9B-8DEEEA18E6B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BB5A-D975-0C8F-5319-F78720C79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DDDD-FAF9-4E79-2273-F5AE89F95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D12D-3986-4319-9638-FF9830A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6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AF4C-5D00-40DD-8AEB-4A494D1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31"/>
            <a:ext cx="10515600" cy="86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C463-7C88-4E54-8A0D-744007D2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922" y="1341485"/>
            <a:ext cx="11054932" cy="52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3779-32A5-4257-A7C8-46B89AF4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8114" y="637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09"/>
            <a:ext cx="10515600" cy="6468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Classes: Complex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023" y="874059"/>
            <a:ext cx="6333066" cy="133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Attributes/fields of a Complex Number ?</a:t>
            </a:r>
          </a:p>
          <a:p>
            <a:pPr lvl="1"/>
            <a:r>
              <a:rPr lang="en-US" dirty="0"/>
              <a:t>Real part</a:t>
            </a:r>
          </a:p>
          <a:p>
            <a:pPr lvl="1"/>
            <a:r>
              <a:rPr lang="en-US" dirty="0"/>
              <a:t>Imaginary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42FD3-5703-FC39-FCF5-AA780C9B6BE1}"/>
              </a:ext>
            </a:extLst>
          </p:cNvPr>
          <p:cNvSpPr txBox="1"/>
          <p:nvPr/>
        </p:nvSpPr>
        <p:spPr>
          <a:xfrm>
            <a:off x="6304845" y="874059"/>
            <a:ext cx="53122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Complex.h</a:t>
            </a:r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 //for </a:t>
            </a:r>
            <a:r>
              <a:rPr lang="en-US" dirty="0" err="1"/>
              <a:t>istringstream</a:t>
            </a:r>
            <a:r>
              <a:rPr lang="en-US" dirty="0"/>
              <a:t> - a tokenizer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Complex {</a:t>
            </a:r>
          </a:p>
          <a:p>
            <a:r>
              <a:rPr lang="en-US" dirty="0"/>
              <a:t>public: //methods – can be public or private</a:t>
            </a:r>
          </a:p>
          <a:p>
            <a:r>
              <a:rPr lang="en-US" dirty="0"/>
              <a:t>//constructor – at least 1 needs to be there</a:t>
            </a:r>
          </a:p>
          <a:p>
            <a:r>
              <a:rPr lang="en-US" dirty="0"/>
              <a:t>    Complex(double </a:t>
            </a:r>
            <a:r>
              <a:rPr lang="en-US" dirty="0" err="1"/>
              <a:t>rreal</a:t>
            </a:r>
            <a:r>
              <a:rPr lang="en-US" dirty="0"/>
              <a:t>, double </a:t>
            </a:r>
            <a:r>
              <a:rPr lang="en-US" dirty="0" err="1"/>
              <a:t>imag</a:t>
            </a:r>
            <a:r>
              <a:rPr lang="en-US" dirty="0"/>
              <a:t>);</a:t>
            </a:r>
          </a:p>
          <a:p>
            <a:r>
              <a:rPr lang="en-US" dirty="0"/>
              <a:t>    Complex add(Complex second);</a:t>
            </a:r>
          </a:p>
          <a:p>
            <a:r>
              <a:rPr lang="en-US" dirty="0"/>
              <a:t>    void </a:t>
            </a:r>
            <a:r>
              <a:rPr lang="en-US" dirty="0" err="1"/>
              <a:t>addTo</a:t>
            </a:r>
            <a:r>
              <a:rPr lang="en-US" dirty="0"/>
              <a:t>(Complex second);</a:t>
            </a:r>
          </a:p>
          <a:p>
            <a:r>
              <a:rPr lang="en-US" dirty="0"/>
              <a:t>    double abs();</a:t>
            </a:r>
          </a:p>
          <a:p>
            <a:r>
              <a:rPr lang="en-US" dirty="0"/>
              <a:t>    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private: //keep attributes private as much as possible</a:t>
            </a:r>
          </a:p>
          <a:p>
            <a:r>
              <a:rPr lang="en-US" dirty="0"/>
              <a:t>    double real, imaginary;  // a + </a:t>
            </a:r>
            <a:r>
              <a:rPr lang="en-US" dirty="0" err="1"/>
              <a:t>ib</a:t>
            </a:r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071C9-20A3-0157-B7D4-082673F7E300}"/>
              </a:ext>
            </a:extLst>
          </p:cNvPr>
          <p:cNvSpPr txBox="1"/>
          <p:nvPr/>
        </p:nvSpPr>
        <p:spPr>
          <a:xfrm>
            <a:off x="186267" y="2393244"/>
            <a:ext cx="59097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Operations on a Complex Number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Complex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2 Complex Numbers &amp; get a 3</a:t>
            </a:r>
            <a:r>
              <a:rPr lang="en-US" sz="2400" baseline="30000" dirty="0"/>
              <a:t>rd</a:t>
            </a:r>
            <a:r>
              <a:rPr lang="en-US" sz="2400" dirty="0"/>
              <a:t> Complex Number as a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1 Complex Number to another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(Similar to +=)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Find absolute of a Complex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Print a Complex Number.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A1AEDAD-C870-4175-0500-FE0828890082}"/>
              </a:ext>
            </a:extLst>
          </p:cNvPr>
          <p:cNvSpPr/>
          <p:nvPr/>
        </p:nvSpPr>
        <p:spPr>
          <a:xfrm>
            <a:off x="365051" y="1528711"/>
            <a:ext cx="5401267" cy="380057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Only 7/25 worked on this after the class.</a:t>
            </a:r>
          </a:p>
          <a:p>
            <a:pPr algn="ctr"/>
            <a:r>
              <a:rPr lang="en-US" sz="2800" dirty="0"/>
              <a:t>Posted the solution in the Box… please look at it.</a:t>
            </a:r>
          </a:p>
        </p:txBody>
      </p:sp>
    </p:spTree>
    <p:extLst>
      <p:ext uri="{BB962C8B-B14F-4D97-AF65-F5344CB8AC3E}">
        <p14:creationId xmlns:p14="http://schemas.microsoft.com/office/powerpoint/2010/main" val="4433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338E-48DC-FCC4-2C54-5B3648DB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35" y="552893"/>
            <a:ext cx="9792585" cy="2796363"/>
          </a:xfrm>
        </p:spPr>
        <p:txBody>
          <a:bodyPr>
            <a:noAutofit/>
          </a:bodyPr>
          <a:lstStyle/>
          <a:p>
            <a:r>
              <a:rPr lang="en-US" sz="19300" dirty="0"/>
              <a:t>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6854-BE5C-56B7-E930-9FF06F238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335" y="3508745"/>
            <a:ext cx="9792585" cy="2147775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With an array of instances in main</a:t>
            </a:r>
          </a:p>
        </p:txBody>
      </p:sp>
    </p:spTree>
    <p:extLst>
      <p:ext uri="{BB962C8B-B14F-4D97-AF65-F5344CB8AC3E}">
        <p14:creationId xmlns:p14="http://schemas.microsoft.com/office/powerpoint/2010/main" val="18166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35" y="227231"/>
            <a:ext cx="11968065" cy="721459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in Neighborhood – read &amp; sort – using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Class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6710" y="1272131"/>
            <a:ext cx="5364761" cy="5289284"/>
          </a:xfrm>
        </p:spPr>
        <p:txBody>
          <a:bodyPr>
            <a:normAutofit/>
          </a:bodyPr>
          <a:lstStyle/>
          <a:p>
            <a:r>
              <a:rPr lang="en-US" sz="3600" dirty="0"/>
              <a:t>Read the data from group.txt (age, </a:t>
            </a:r>
            <a:r>
              <a:rPr lang="en-US" sz="3600" dirty="0" err="1"/>
              <a:t>firstname</a:t>
            </a:r>
            <a:r>
              <a:rPr lang="en-US" sz="3600" dirty="0"/>
              <a:t>, </a:t>
            </a:r>
            <a:r>
              <a:rPr lang="en-US" sz="3600" dirty="0" err="1"/>
              <a:t>lastname</a:t>
            </a:r>
            <a:r>
              <a:rPr lang="en-US" sz="3600" dirty="0"/>
              <a:t> &amp; income fields) into ????</a:t>
            </a:r>
          </a:p>
          <a:p>
            <a:r>
              <a:rPr lang="en-US" sz="3600" dirty="0"/>
              <a:t>Sort the data by age (use a simple sorting algorithm like selection sort)</a:t>
            </a:r>
          </a:p>
          <a:p>
            <a:r>
              <a:rPr lang="en-US" sz="3600" dirty="0"/>
              <a:t>Output the sorted order</a:t>
            </a:r>
          </a:p>
          <a:p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1DC1-F4C8-4258-948E-6CBEC23C3E77}"/>
              </a:ext>
            </a:extLst>
          </p:cNvPr>
          <p:cNvSpPr/>
          <p:nvPr/>
        </p:nvSpPr>
        <p:spPr>
          <a:xfrm>
            <a:off x="6259285" y="948690"/>
            <a:ext cx="56360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	Emma	Jones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	Noah	Jackson	25000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21	Olivia	Hines	40000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47	Liam	Williamson	34000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	Sophia	Smith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34	Mason 	Jones	23000.50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	Ava	Davis 56000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	Jacob 	Moore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	Isabella	Thomas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	William	White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	Mia	Jackson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21  	Ethan 	Harris 78000.50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71	Abigail	James	15000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	Emily	Alexander	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91	Charlotte Martin	10000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34  	Michael Garcia	56000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	Benjamin Harper	0</a:t>
            </a:r>
          </a:p>
        </p:txBody>
      </p:sp>
    </p:spTree>
    <p:extLst>
      <p:ext uri="{BB962C8B-B14F-4D97-AF65-F5344CB8AC3E}">
        <p14:creationId xmlns:p14="http://schemas.microsoft.com/office/powerpoint/2010/main" val="35862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AC9-C393-4544-91BB-20536E2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  </a:t>
            </a:r>
            <a:r>
              <a:rPr lang="en-US" dirty="0">
                <a:sym typeface="Wingdings" panose="05000000000000000000" pitchFamily="2" charset="2"/>
              </a:rPr>
              <a:t> Class Person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7FE5E-E04F-DA2D-1614-D78BA4057350}"/>
              </a:ext>
            </a:extLst>
          </p:cNvPr>
          <p:cNvSpPr/>
          <p:nvPr/>
        </p:nvSpPr>
        <p:spPr>
          <a:xfrm>
            <a:off x="1140916" y="1583325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C1EDD-BA99-CBE3-3C99-AB461DC8989D}"/>
              </a:ext>
            </a:extLst>
          </p:cNvPr>
          <p:cNvSpPr/>
          <p:nvPr/>
        </p:nvSpPr>
        <p:spPr>
          <a:xfrm>
            <a:off x="1826716" y="1583325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C6026-D768-9D0E-F3B5-A54B5DBCBC56}"/>
              </a:ext>
            </a:extLst>
          </p:cNvPr>
          <p:cNvSpPr/>
          <p:nvPr/>
        </p:nvSpPr>
        <p:spPr>
          <a:xfrm>
            <a:off x="2512516" y="1583325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ECA82-77F1-6CF1-422C-49BEE10A9868}"/>
              </a:ext>
            </a:extLst>
          </p:cNvPr>
          <p:cNvSpPr/>
          <p:nvPr/>
        </p:nvSpPr>
        <p:spPr>
          <a:xfrm>
            <a:off x="3198315" y="1583325"/>
            <a:ext cx="3793787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042C2-F89E-3E4F-A438-008E2047614F}"/>
              </a:ext>
            </a:extLst>
          </p:cNvPr>
          <p:cNvSpPr/>
          <p:nvPr/>
        </p:nvSpPr>
        <p:spPr>
          <a:xfrm>
            <a:off x="4678541" y="1583324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5CE2C-2D89-9096-6919-765A36A959F0}"/>
              </a:ext>
            </a:extLst>
          </p:cNvPr>
          <p:cNvSpPr txBox="1"/>
          <p:nvPr/>
        </p:nvSpPr>
        <p:spPr>
          <a:xfrm>
            <a:off x="190477" y="1675738"/>
            <a:ext cx="60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A6F08-1013-BEA5-7FC7-4CA48AA8F41E}"/>
              </a:ext>
            </a:extLst>
          </p:cNvPr>
          <p:cNvSpPr txBox="1"/>
          <p:nvPr/>
        </p:nvSpPr>
        <p:spPr>
          <a:xfrm>
            <a:off x="1257125" y="1213993"/>
            <a:ext cx="493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   2                   …                     10            ….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38812-CEE3-9C76-22CC-7DEEF9348E1B}"/>
              </a:ext>
            </a:extLst>
          </p:cNvPr>
          <p:cNvSpPr/>
          <p:nvPr/>
        </p:nvSpPr>
        <p:spPr>
          <a:xfrm>
            <a:off x="1140916" y="2309723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9F8CC-B8A6-2C34-C899-A754732D4C39}"/>
              </a:ext>
            </a:extLst>
          </p:cNvPr>
          <p:cNvSpPr/>
          <p:nvPr/>
        </p:nvSpPr>
        <p:spPr>
          <a:xfrm>
            <a:off x="1826716" y="2309723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15305-DE6A-6DAA-51A6-020F4F5603FD}"/>
              </a:ext>
            </a:extLst>
          </p:cNvPr>
          <p:cNvSpPr/>
          <p:nvPr/>
        </p:nvSpPr>
        <p:spPr>
          <a:xfrm>
            <a:off x="2512516" y="2309723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A58A47-7643-6253-C06A-04D6D301C825}"/>
              </a:ext>
            </a:extLst>
          </p:cNvPr>
          <p:cNvSpPr/>
          <p:nvPr/>
        </p:nvSpPr>
        <p:spPr>
          <a:xfrm>
            <a:off x="3198315" y="2309723"/>
            <a:ext cx="3793787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4381CA-6DEF-6123-C67A-6AAE38CB88BC}"/>
              </a:ext>
            </a:extLst>
          </p:cNvPr>
          <p:cNvSpPr/>
          <p:nvPr/>
        </p:nvSpPr>
        <p:spPr>
          <a:xfrm>
            <a:off x="4678541" y="2309722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3B77C-F281-A5AD-073B-121FF638CB3E}"/>
              </a:ext>
            </a:extLst>
          </p:cNvPr>
          <p:cNvSpPr txBox="1"/>
          <p:nvPr/>
        </p:nvSpPr>
        <p:spPr>
          <a:xfrm>
            <a:off x="-75576" y="2402294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BA007-2A98-597F-5C0B-FEB463A4A602}"/>
              </a:ext>
            </a:extLst>
          </p:cNvPr>
          <p:cNvSpPr/>
          <p:nvPr/>
        </p:nvSpPr>
        <p:spPr>
          <a:xfrm>
            <a:off x="1140916" y="3128850"/>
            <a:ext cx="685800" cy="55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9FB729-5CA1-3BA3-2EAA-442F7CB1CCF7}"/>
              </a:ext>
            </a:extLst>
          </p:cNvPr>
          <p:cNvSpPr/>
          <p:nvPr/>
        </p:nvSpPr>
        <p:spPr>
          <a:xfrm>
            <a:off x="1826716" y="3128850"/>
            <a:ext cx="685800" cy="55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67DB0-4AA1-EBBF-531B-E3C6262976A2}"/>
              </a:ext>
            </a:extLst>
          </p:cNvPr>
          <p:cNvSpPr/>
          <p:nvPr/>
        </p:nvSpPr>
        <p:spPr>
          <a:xfrm>
            <a:off x="2512516" y="3128850"/>
            <a:ext cx="685800" cy="55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547003-BAE3-3609-6571-018D01ABB8FB}"/>
              </a:ext>
            </a:extLst>
          </p:cNvPr>
          <p:cNvSpPr/>
          <p:nvPr/>
        </p:nvSpPr>
        <p:spPr>
          <a:xfrm>
            <a:off x="3198315" y="3128850"/>
            <a:ext cx="3793787" cy="55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B4C31-F48F-DAF9-B7BB-169EA127E360}"/>
              </a:ext>
            </a:extLst>
          </p:cNvPr>
          <p:cNvSpPr/>
          <p:nvPr/>
        </p:nvSpPr>
        <p:spPr>
          <a:xfrm>
            <a:off x="4678541" y="3128849"/>
            <a:ext cx="685800" cy="55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E4944-CCFB-9CA3-06D6-D712705A26CD}"/>
              </a:ext>
            </a:extLst>
          </p:cNvPr>
          <p:cNvSpPr txBox="1"/>
          <p:nvPr/>
        </p:nvSpPr>
        <p:spPr>
          <a:xfrm>
            <a:off x="-75576" y="3221421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7D395-1DB1-092B-160C-5D92757FB6A5}"/>
              </a:ext>
            </a:extLst>
          </p:cNvPr>
          <p:cNvSpPr/>
          <p:nvPr/>
        </p:nvSpPr>
        <p:spPr>
          <a:xfrm>
            <a:off x="1140916" y="391736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838F6-9814-DA6D-4A09-88689AE590FD}"/>
              </a:ext>
            </a:extLst>
          </p:cNvPr>
          <p:cNvSpPr/>
          <p:nvPr/>
        </p:nvSpPr>
        <p:spPr>
          <a:xfrm>
            <a:off x="1826716" y="391736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52DD5-6B77-8B6E-71EB-C0B8DC9DB2C6}"/>
              </a:ext>
            </a:extLst>
          </p:cNvPr>
          <p:cNvSpPr/>
          <p:nvPr/>
        </p:nvSpPr>
        <p:spPr>
          <a:xfrm>
            <a:off x="2512516" y="391736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3F6E-DAB4-053C-4E37-83D71BB594CF}"/>
              </a:ext>
            </a:extLst>
          </p:cNvPr>
          <p:cNvSpPr/>
          <p:nvPr/>
        </p:nvSpPr>
        <p:spPr>
          <a:xfrm>
            <a:off x="3198315" y="3917362"/>
            <a:ext cx="3793787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7EB5C-4D20-5C94-5591-93538F4BD1F9}"/>
              </a:ext>
            </a:extLst>
          </p:cNvPr>
          <p:cNvSpPr/>
          <p:nvPr/>
        </p:nvSpPr>
        <p:spPr>
          <a:xfrm>
            <a:off x="4678541" y="3917361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A6FB5-0E37-B8CC-6057-4528949B85F0}"/>
              </a:ext>
            </a:extLst>
          </p:cNvPr>
          <p:cNvSpPr txBox="1"/>
          <p:nvPr/>
        </p:nvSpPr>
        <p:spPr>
          <a:xfrm>
            <a:off x="-75576" y="400993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3EC782-1897-7811-76D8-D1174FD0B7B1}"/>
              </a:ext>
            </a:extLst>
          </p:cNvPr>
          <p:cNvSpPr/>
          <p:nvPr/>
        </p:nvSpPr>
        <p:spPr>
          <a:xfrm>
            <a:off x="1140916" y="4882021"/>
            <a:ext cx="685800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A2BF91-321A-124A-9570-469A1DEF9FEC}"/>
              </a:ext>
            </a:extLst>
          </p:cNvPr>
          <p:cNvSpPr/>
          <p:nvPr/>
        </p:nvSpPr>
        <p:spPr>
          <a:xfrm>
            <a:off x="1826716" y="4882021"/>
            <a:ext cx="685800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02F5BA-18E6-8EEB-AEED-866CE8A0905B}"/>
              </a:ext>
            </a:extLst>
          </p:cNvPr>
          <p:cNvSpPr/>
          <p:nvPr/>
        </p:nvSpPr>
        <p:spPr>
          <a:xfrm>
            <a:off x="2512516" y="4882021"/>
            <a:ext cx="685800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4DE03E-00FF-7B8E-E975-EEF84F598392}"/>
              </a:ext>
            </a:extLst>
          </p:cNvPr>
          <p:cNvSpPr/>
          <p:nvPr/>
        </p:nvSpPr>
        <p:spPr>
          <a:xfrm>
            <a:off x="3198315" y="4882021"/>
            <a:ext cx="3793787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508E88-2F80-88FC-84A9-7719080D7B42}"/>
              </a:ext>
            </a:extLst>
          </p:cNvPr>
          <p:cNvSpPr/>
          <p:nvPr/>
        </p:nvSpPr>
        <p:spPr>
          <a:xfrm>
            <a:off x="4678541" y="4882020"/>
            <a:ext cx="685800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0D202-06AD-DE46-D034-5F2281BC845F}"/>
              </a:ext>
            </a:extLst>
          </p:cNvPr>
          <p:cNvSpPr txBox="1"/>
          <p:nvPr/>
        </p:nvSpPr>
        <p:spPr>
          <a:xfrm>
            <a:off x="89527" y="5215097"/>
            <a:ext cx="9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376B8C-554D-91FF-08EC-5542387E1917}"/>
              </a:ext>
            </a:extLst>
          </p:cNvPr>
          <p:cNvSpPr/>
          <p:nvPr/>
        </p:nvSpPr>
        <p:spPr>
          <a:xfrm>
            <a:off x="1257126" y="5120507"/>
            <a:ext cx="379900" cy="1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6F591A-21D5-735C-1B26-AA096CCD1C0D}"/>
              </a:ext>
            </a:extLst>
          </p:cNvPr>
          <p:cNvSpPr/>
          <p:nvPr/>
        </p:nvSpPr>
        <p:spPr>
          <a:xfrm>
            <a:off x="1257126" y="5291634"/>
            <a:ext cx="379900" cy="164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F89735-3FC4-EDCB-0255-7A60D36E332E}"/>
              </a:ext>
            </a:extLst>
          </p:cNvPr>
          <p:cNvSpPr/>
          <p:nvPr/>
        </p:nvSpPr>
        <p:spPr>
          <a:xfrm>
            <a:off x="1257126" y="5438947"/>
            <a:ext cx="379900" cy="2008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789124-2693-87F3-DE51-8933FF83EE2A}"/>
              </a:ext>
            </a:extLst>
          </p:cNvPr>
          <p:cNvSpPr/>
          <p:nvPr/>
        </p:nvSpPr>
        <p:spPr>
          <a:xfrm>
            <a:off x="1257126" y="5649996"/>
            <a:ext cx="379900" cy="216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660146-5F6D-C328-8D1B-98DB347F3CBC}"/>
              </a:ext>
            </a:extLst>
          </p:cNvPr>
          <p:cNvSpPr/>
          <p:nvPr/>
        </p:nvSpPr>
        <p:spPr>
          <a:xfrm>
            <a:off x="1942926" y="5120507"/>
            <a:ext cx="379900" cy="1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8E4C0C-0CF6-23C7-172F-9B6BA112C130}"/>
              </a:ext>
            </a:extLst>
          </p:cNvPr>
          <p:cNvSpPr/>
          <p:nvPr/>
        </p:nvSpPr>
        <p:spPr>
          <a:xfrm>
            <a:off x="1942926" y="5291634"/>
            <a:ext cx="379900" cy="164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2F20F9-511D-01EA-C9E9-F4CB840A852C}"/>
              </a:ext>
            </a:extLst>
          </p:cNvPr>
          <p:cNvSpPr/>
          <p:nvPr/>
        </p:nvSpPr>
        <p:spPr>
          <a:xfrm>
            <a:off x="1942926" y="5438947"/>
            <a:ext cx="379900" cy="2008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E5155F-844D-23E7-ADA2-4BA745224956}"/>
              </a:ext>
            </a:extLst>
          </p:cNvPr>
          <p:cNvSpPr/>
          <p:nvPr/>
        </p:nvSpPr>
        <p:spPr>
          <a:xfrm>
            <a:off x="1942926" y="5649996"/>
            <a:ext cx="379900" cy="216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D914E7-C442-3CC1-A2CF-67BCF41D9485}"/>
              </a:ext>
            </a:extLst>
          </p:cNvPr>
          <p:cNvSpPr/>
          <p:nvPr/>
        </p:nvSpPr>
        <p:spPr>
          <a:xfrm>
            <a:off x="2661151" y="5120507"/>
            <a:ext cx="379900" cy="1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BCFF98-D9AC-2B4E-E75B-9E52CC9FAA14}"/>
              </a:ext>
            </a:extLst>
          </p:cNvPr>
          <p:cNvSpPr/>
          <p:nvPr/>
        </p:nvSpPr>
        <p:spPr>
          <a:xfrm>
            <a:off x="2661151" y="5291634"/>
            <a:ext cx="379900" cy="164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774AD2-95A9-063D-3ED1-FFA47D607667}"/>
              </a:ext>
            </a:extLst>
          </p:cNvPr>
          <p:cNvSpPr/>
          <p:nvPr/>
        </p:nvSpPr>
        <p:spPr>
          <a:xfrm>
            <a:off x="2661151" y="5438947"/>
            <a:ext cx="379900" cy="2008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242771-F95D-D9CB-619B-9AD8530A84F1}"/>
              </a:ext>
            </a:extLst>
          </p:cNvPr>
          <p:cNvSpPr/>
          <p:nvPr/>
        </p:nvSpPr>
        <p:spPr>
          <a:xfrm>
            <a:off x="2661151" y="5649996"/>
            <a:ext cx="379900" cy="216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569B6D-94A5-BEF8-F986-91858C1875DE}"/>
              </a:ext>
            </a:extLst>
          </p:cNvPr>
          <p:cNvSpPr/>
          <p:nvPr/>
        </p:nvSpPr>
        <p:spPr>
          <a:xfrm>
            <a:off x="4819069" y="5103627"/>
            <a:ext cx="379900" cy="1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A91902-B960-2BC5-3937-D1555C18F59F}"/>
              </a:ext>
            </a:extLst>
          </p:cNvPr>
          <p:cNvSpPr/>
          <p:nvPr/>
        </p:nvSpPr>
        <p:spPr>
          <a:xfrm>
            <a:off x="4819069" y="5274754"/>
            <a:ext cx="379900" cy="164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2D2033-F789-8C95-07F8-5A6B4A3FC6A1}"/>
              </a:ext>
            </a:extLst>
          </p:cNvPr>
          <p:cNvSpPr/>
          <p:nvPr/>
        </p:nvSpPr>
        <p:spPr>
          <a:xfrm>
            <a:off x="4819069" y="5422067"/>
            <a:ext cx="379900" cy="2008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1A6F3C-ED93-6309-ED32-A78C7378202F}"/>
              </a:ext>
            </a:extLst>
          </p:cNvPr>
          <p:cNvSpPr/>
          <p:nvPr/>
        </p:nvSpPr>
        <p:spPr>
          <a:xfrm>
            <a:off x="4819069" y="5633116"/>
            <a:ext cx="379900" cy="216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50128-4C04-2A38-DFC0-A8407841B320}"/>
              </a:ext>
            </a:extLst>
          </p:cNvPr>
          <p:cNvSpPr txBox="1"/>
          <p:nvPr/>
        </p:nvSpPr>
        <p:spPr>
          <a:xfrm>
            <a:off x="6004135" y="1623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70071-0429-B047-41B1-CACC5306C3A1}"/>
              </a:ext>
            </a:extLst>
          </p:cNvPr>
          <p:cNvSpPr txBox="1"/>
          <p:nvPr/>
        </p:nvSpPr>
        <p:spPr>
          <a:xfrm>
            <a:off x="3818655" y="16447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807EF-E116-2C16-923F-D9E074DCEC4C}"/>
              </a:ext>
            </a:extLst>
          </p:cNvPr>
          <p:cNvSpPr txBox="1"/>
          <p:nvPr/>
        </p:nvSpPr>
        <p:spPr>
          <a:xfrm>
            <a:off x="3818655" y="234933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71CCEF-1676-00FC-3C57-4D1403684E74}"/>
              </a:ext>
            </a:extLst>
          </p:cNvPr>
          <p:cNvSpPr txBox="1"/>
          <p:nvPr/>
        </p:nvSpPr>
        <p:spPr>
          <a:xfrm>
            <a:off x="6004135" y="23633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03DEAC-2109-0690-E429-2FD18EFA5F5F}"/>
              </a:ext>
            </a:extLst>
          </p:cNvPr>
          <p:cNvSpPr txBox="1"/>
          <p:nvPr/>
        </p:nvSpPr>
        <p:spPr>
          <a:xfrm>
            <a:off x="6050141" y="31742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9AA517-310E-02FC-5806-AE7D8EB9F566}"/>
              </a:ext>
            </a:extLst>
          </p:cNvPr>
          <p:cNvSpPr txBox="1"/>
          <p:nvPr/>
        </p:nvSpPr>
        <p:spPr>
          <a:xfrm>
            <a:off x="3848017" y="316245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AE0F1-94B4-19B6-D922-CFDB703495A1}"/>
              </a:ext>
            </a:extLst>
          </p:cNvPr>
          <p:cNvSpPr txBox="1"/>
          <p:nvPr/>
        </p:nvSpPr>
        <p:spPr>
          <a:xfrm>
            <a:off x="3852665" y="394476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3827FD-26A9-8FF5-D009-E5BC1538EC22}"/>
              </a:ext>
            </a:extLst>
          </p:cNvPr>
          <p:cNvSpPr txBox="1"/>
          <p:nvPr/>
        </p:nvSpPr>
        <p:spPr>
          <a:xfrm>
            <a:off x="6050141" y="394476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B61549-CF83-BD17-56BC-74738B245D3D}"/>
              </a:ext>
            </a:extLst>
          </p:cNvPr>
          <p:cNvSpPr txBox="1"/>
          <p:nvPr/>
        </p:nvSpPr>
        <p:spPr>
          <a:xfrm>
            <a:off x="3800296" y="52469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132B1-6BAF-DD2B-98AD-6A8B29F9DAC2}"/>
              </a:ext>
            </a:extLst>
          </p:cNvPr>
          <p:cNvSpPr txBox="1"/>
          <p:nvPr/>
        </p:nvSpPr>
        <p:spPr>
          <a:xfrm>
            <a:off x="5990332" y="52469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0E25C1-9504-FC86-48BF-2C5B9779BC88}"/>
              </a:ext>
            </a:extLst>
          </p:cNvPr>
          <p:cNvSpPr txBox="1"/>
          <p:nvPr/>
        </p:nvSpPr>
        <p:spPr>
          <a:xfrm>
            <a:off x="1334073" y="6109104"/>
            <a:ext cx="493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   2                   …                     10            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F0B4-3F66-6CF5-6151-9C4A437AE276}"/>
              </a:ext>
            </a:extLst>
          </p:cNvPr>
          <p:cNvSpPr txBox="1"/>
          <p:nvPr/>
        </p:nvSpPr>
        <p:spPr>
          <a:xfrm>
            <a:off x="7175096" y="1088607"/>
            <a:ext cx="4864504" cy="5413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your own data type, methods &amp; security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Person{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public: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</a:t>
            </a:r>
            <a:r>
              <a:rPr lang="en-US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(………); </a:t>
            </a:r>
            <a:r>
              <a:rPr lang="en-US" b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en-US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 w/ 	//default values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getAge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getIncome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private:</a:t>
            </a: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age;</a:t>
            </a:r>
          </a:p>
          <a:p>
            <a:pPr lvl="1">
              <a:lnSpc>
                <a:spcPct val="107000"/>
              </a:lnSpc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double income;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537E8-AB67-28A4-3002-7E9C139C5159}"/>
              </a:ext>
            </a:extLst>
          </p:cNvPr>
          <p:cNvSpPr/>
          <p:nvPr/>
        </p:nvSpPr>
        <p:spPr>
          <a:xfrm>
            <a:off x="4666350" y="1239019"/>
            <a:ext cx="678592" cy="342519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48157-117E-E505-C435-15128AE9CA1C}"/>
              </a:ext>
            </a:extLst>
          </p:cNvPr>
          <p:cNvSpPr txBox="1"/>
          <p:nvPr/>
        </p:nvSpPr>
        <p:spPr>
          <a:xfrm>
            <a:off x="1064500" y="4792315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335674-BF99-45DE-AB24-D3EC7E54BF15}"/>
              </a:ext>
            </a:extLst>
          </p:cNvPr>
          <p:cNvSpPr txBox="1"/>
          <p:nvPr/>
        </p:nvSpPr>
        <p:spPr>
          <a:xfrm>
            <a:off x="1794898" y="4805854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0D91B2-4518-0118-4D3E-E328890A931F}"/>
              </a:ext>
            </a:extLst>
          </p:cNvPr>
          <p:cNvSpPr txBox="1"/>
          <p:nvPr/>
        </p:nvSpPr>
        <p:spPr>
          <a:xfrm>
            <a:off x="2477204" y="4795619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A2C05-658D-2E11-9A9F-4551696102CC}"/>
              </a:ext>
            </a:extLst>
          </p:cNvPr>
          <p:cNvSpPr txBox="1"/>
          <p:nvPr/>
        </p:nvSpPr>
        <p:spPr>
          <a:xfrm>
            <a:off x="4601150" y="4805789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7617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AC9-C393-4544-91BB-20536E2A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" y="98706"/>
            <a:ext cx="11849877" cy="861376"/>
          </a:xfrm>
        </p:spPr>
        <p:txBody>
          <a:bodyPr>
            <a:normAutofit/>
          </a:bodyPr>
          <a:lstStyle/>
          <a:p>
            <a:r>
              <a:rPr lang="en-US" dirty="0"/>
              <a:t>Parallel arrays  </a:t>
            </a:r>
            <a:r>
              <a:rPr lang="en-US" dirty="0">
                <a:sym typeface="Wingdings" panose="05000000000000000000" pitchFamily="2" charset="2"/>
              </a:rPr>
              <a:t> Class  array of instances/objects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7FE5E-E04F-DA2D-1614-D78BA4057350}"/>
              </a:ext>
            </a:extLst>
          </p:cNvPr>
          <p:cNvSpPr/>
          <p:nvPr/>
        </p:nvSpPr>
        <p:spPr>
          <a:xfrm>
            <a:off x="1067826" y="1636821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C1EDD-BA99-CBE3-3C99-AB461DC8989D}"/>
              </a:ext>
            </a:extLst>
          </p:cNvPr>
          <p:cNvSpPr/>
          <p:nvPr/>
        </p:nvSpPr>
        <p:spPr>
          <a:xfrm>
            <a:off x="1753626" y="1636821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C6026-D768-9D0E-F3B5-A54B5DBCBC56}"/>
              </a:ext>
            </a:extLst>
          </p:cNvPr>
          <p:cNvSpPr/>
          <p:nvPr/>
        </p:nvSpPr>
        <p:spPr>
          <a:xfrm>
            <a:off x="2439426" y="1636821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ECA82-77F1-6CF1-422C-49BEE10A9868}"/>
              </a:ext>
            </a:extLst>
          </p:cNvPr>
          <p:cNvSpPr/>
          <p:nvPr/>
        </p:nvSpPr>
        <p:spPr>
          <a:xfrm>
            <a:off x="3125225" y="1636821"/>
            <a:ext cx="3793787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042C2-F89E-3E4F-A438-008E2047614F}"/>
              </a:ext>
            </a:extLst>
          </p:cNvPr>
          <p:cNvSpPr/>
          <p:nvPr/>
        </p:nvSpPr>
        <p:spPr>
          <a:xfrm>
            <a:off x="4605451" y="1636820"/>
            <a:ext cx="685800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5CE2C-2D89-9096-6919-765A36A959F0}"/>
              </a:ext>
            </a:extLst>
          </p:cNvPr>
          <p:cNvSpPr txBox="1"/>
          <p:nvPr/>
        </p:nvSpPr>
        <p:spPr>
          <a:xfrm>
            <a:off x="327195" y="1636820"/>
            <a:ext cx="698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A6F08-1013-BEA5-7FC7-4CA48AA8F41E}"/>
              </a:ext>
            </a:extLst>
          </p:cNvPr>
          <p:cNvSpPr txBox="1"/>
          <p:nvPr/>
        </p:nvSpPr>
        <p:spPr>
          <a:xfrm>
            <a:off x="1184035" y="1267489"/>
            <a:ext cx="493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   2                   …                     10            ….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38812-CEE3-9C76-22CC-7DEEF9348E1B}"/>
              </a:ext>
            </a:extLst>
          </p:cNvPr>
          <p:cNvSpPr/>
          <p:nvPr/>
        </p:nvSpPr>
        <p:spPr>
          <a:xfrm>
            <a:off x="1067826" y="2363219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9F8CC-B8A6-2C34-C899-A754732D4C39}"/>
              </a:ext>
            </a:extLst>
          </p:cNvPr>
          <p:cNvSpPr/>
          <p:nvPr/>
        </p:nvSpPr>
        <p:spPr>
          <a:xfrm>
            <a:off x="1753626" y="2363219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15305-DE6A-6DAA-51A6-020F4F5603FD}"/>
              </a:ext>
            </a:extLst>
          </p:cNvPr>
          <p:cNvSpPr/>
          <p:nvPr/>
        </p:nvSpPr>
        <p:spPr>
          <a:xfrm>
            <a:off x="2439426" y="2363219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A58A47-7643-6253-C06A-04D6D301C825}"/>
              </a:ext>
            </a:extLst>
          </p:cNvPr>
          <p:cNvSpPr/>
          <p:nvPr/>
        </p:nvSpPr>
        <p:spPr>
          <a:xfrm>
            <a:off x="3125225" y="2363219"/>
            <a:ext cx="3793787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4381CA-6DEF-6123-C67A-6AAE38CB88BC}"/>
              </a:ext>
            </a:extLst>
          </p:cNvPr>
          <p:cNvSpPr/>
          <p:nvPr/>
        </p:nvSpPr>
        <p:spPr>
          <a:xfrm>
            <a:off x="4605451" y="2363218"/>
            <a:ext cx="685800" cy="554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3B77C-F281-A5AD-073B-121FF638CB3E}"/>
              </a:ext>
            </a:extLst>
          </p:cNvPr>
          <p:cNvSpPr txBox="1"/>
          <p:nvPr/>
        </p:nvSpPr>
        <p:spPr>
          <a:xfrm>
            <a:off x="-351839" y="2394475"/>
            <a:ext cx="136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7D395-1DB1-092B-160C-5D92757FB6A5}"/>
              </a:ext>
            </a:extLst>
          </p:cNvPr>
          <p:cNvSpPr/>
          <p:nvPr/>
        </p:nvSpPr>
        <p:spPr>
          <a:xfrm>
            <a:off x="1077600" y="320450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838F6-9814-DA6D-4A09-88689AE590FD}"/>
              </a:ext>
            </a:extLst>
          </p:cNvPr>
          <p:cNvSpPr/>
          <p:nvPr/>
        </p:nvSpPr>
        <p:spPr>
          <a:xfrm>
            <a:off x="1763400" y="320450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52DD5-6B77-8B6E-71EB-C0B8DC9DB2C6}"/>
              </a:ext>
            </a:extLst>
          </p:cNvPr>
          <p:cNvSpPr/>
          <p:nvPr/>
        </p:nvSpPr>
        <p:spPr>
          <a:xfrm>
            <a:off x="2449200" y="3204502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3F6E-DAB4-053C-4E37-83D71BB594CF}"/>
              </a:ext>
            </a:extLst>
          </p:cNvPr>
          <p:cNvSpPr/>
          <p:nvPr/>
        </p:nvSpPr>
        <p:spPr>
          <a:xfrm>
            <a:off x="3134999" y="3204502"/>
            <a:ext cx="3793787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7EB5C-4D20-5C94-5591-93538F4BD1F9}"/>
              </a:ext>
            </a:extLst>
          </p:cNvPr>
          <p:cNvSpPr/>
          <p:nvPr/>
        </p:nvSpPr>
        <p:spPr>
          <a:xfrm>
            <a:off x="4615225" y="3204501"/>
            <a:ext cx="685800" cy="5544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A6FB5-0E37-B8CC-6057-4528949B85F0}"/>
              </a:ext>
            </a:extLst>
          </p:cNvPr>
          <p:cNvSpPr txBox="1"/>
          <p:nvPr/>
        </p:nvSpPr>
        <p:spPr>
          <a:xfrm>
            <a:off x="-12766" y="3235758"/>
            <a:ext cx="104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50128-4C04-2A38-DFC0-A8407841B320}"/>
              </a:ext>
            </a:extLst>
          </p:cNvPr>
          <p:cNvSpPr txBox="1"/>
          <p:nvPr/>
        </p:nvSpPr>
        <p:spPr>
          <a:xfrm>
            <a:off x="5931045" y="16768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70071-0429-B047-41B1-CACC5306C3A1}"/>
              </a:ext>
            </a:extLst>
          </p:cNvPr>
          <p:cNvSpPr txBox="1"/>
          <p:nvPr/>
        </p:nvSpPr>
        <p:spPr>
          <a:xfrm>
            <a:off x="3745565" y="16982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807EF-E116-2C16-923F-D9E074DCEC4C}"/>
              </a:ext>
            </a:extLst>
          </p:cNvPr>
          <p:cNvSpPr txBox="1"/>
          <p:nvPr/>
        </p:nvSpPr>
        <p:spPr>
          <a:xfrm>
            <a:off x="3745565" y="240283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71CCEF-1676-00FC-3C57-4D1403684E74}"/>
              </a:ext>
            </a:extLst>
          </p:cNvPr>
          <p:cNvSpPr txBox="1"/>
          <p:nvPr/>
        </p:nvSpPr>
        <p:spPr>
          <a:xfrm>
            <a:off x="5931045" y="24168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AE0F1-94B4-19B6-D922-CFDB703495A1}"/>
              </a:ext>
            </a:extLst>
          </p:cNvPr>
          <p:cNvSpPr txBox="1"/>
          <p:nvPr/>
        </p:nvSpPr>
        <p:spPr>
          <a:xfrm>
            <a:off x="3789349" y="32319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3827FD-26A9-8FF5-D009-E5BC1538EC22}"/>
              </a:ext>
            </a:extLst>
          </p:cNvPr>
          <p:cNvSpPr txBox="1"/>
          <p:nvPr/>
        </p:nvSpPr>
        <p:spPr>
          <a:xfrm>
            <a:off x="5986825" y="32319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34298-19D9-DFBF-E285-AA832B151EFE}"/>
              </a:ext>
            </a:extLst>
          </p:cNvPr>
          <p:cNvGrpSpPr/>
          <p:nvPr/>
        </p:nvGrpSpPr>
        <p:grpSpPr>
          <a:xfrm>
            <a:off x="-139960" y="4957806"/>
            <a:ext cx="7068745" cy="1596416"/>
            <a:chOff x="203212" y="4944846"/>
            <a:chExt cx="7289632" cy="15964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3EC782-1897-7811-76D8-D1174FD0B7B1}"/>
                </a:ext>
              </a:extLst>
            </p:cNvPr>
            <p:cNvSpPr/>
            <p:nvPr/>
          </p:nvSpPr>
          <p:spPr>
            <a:xfrm>
              <a:off x="1641658" y="4944847"/>
              <a:ext cx="685800" cy="1234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2BF91-321A-124A-9570-469A1DEF9FEC}"/>
                </a:ext>
              </a:extLst>
            </p:cNvPr>
            <p:cNvSpPr/>
            <p:nvPr/>
          </p:nvSpPr>
          <p:spPr>
            <a:xfrm>
              <a:off x="2327458" y="4944847"/>
              <a:ext cx="685800" cy="1234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02F5BA-18E6-8EEB-AEED-866CE8A0905B}"/>
                </a:ext>
              </a:extLst>
            </p:cNvPr>
            <p:cNvSpPr/>
            <p:nvPr/>
          </p:nvSpPr>
          <p:spPr>
            <a:xfrm>
              <a:off x="3013258" y="4944847"/>
              <a:ext cx="685800" cy="1234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4DE03E-00FF-7B8E-E975-EEF84F598392}"/>
                </a:ext>
              </a:extLst>
            </p:cNvPr>
            <p:cNvSpPr/>
            <p:nvPr/>
          </p:nvSpPr>
          <p:spPr>
            <a:xfrm>
              <a:off x="3699057" y="4944847"/>
              <a:ext cx="3793787" cy="1234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508E88-2F80-88FC-84A9-7719080D7B42}"/>
                </a:ext>
              </a:extLst>
            </p:cNvPr>
            <p:cNvSpPr/>
            <p:nvPr/>
          </p:nvSpPr>
          <p:spPr>
            <a:xfrm>
              <a:off x="5179283" y="4944846"/>
              <a:ext cx="685800" cy="1234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70D202-06AD-DE46-D034-5F2281BC845F}"/>
                </a:ext>
              </a:extLst>
            </p:cNvPr>
            <p:cNvSpPr txBox="1"/>
            <p:nvPr/>
          </p:nvSpPr>
          <p:spPr>
            <a:xfrm>
              <a:off x="203212" y="5323690"/>
              <a:ext cx="1245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/>
                <a:t>products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376B8C-554D-91FF-08EC-5542387E1917}"/>
                </a:ext>
              </a:extLst>
            </p:cNvPr>
            <p:cNvSpPr/>
            <p:nvPr/>
          </p:nvSpPr>
          <p:spPr>
            <a:xfrm>
              <a:off x="1757868" y="5183333"/>
              <a:ext cx="379900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6F591A-21D5-735C-1B26-AA096CCD1C0D}"/>
                </a:ext>
              </a:extLst>
            </p:cNvPr>
            <p:cNvSpPr/>
            <p:nvPr/>
          </p:nvSpPr>
          <p:spPr>
            <a:xfrm>
              <a:off x="1757868" y="5354460"/>
              <a:ext cx="379900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789124-2693-87F3-DE51-8933FF83EE2A}"/>
                </a:ext>
              </a:extLst>
            </p:cNvPr>
            <p:cNvSpPr/>
            <p:nvPr/>
          </p:nvSpPr>
          <p:spPr>
            <a:xfrm>
              <a:off x="1757885" y="5525587"/>
              <a:ext cx="379900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660146-5F6D-C328-8D1B-98DB347F3CBC}"/>
                </a:ext>
              </a:extLst>
            </p:cNvPr>
            <p:cNvSpPr/>
            <p:nvPr/>
          </p:nvSpPr>
          <p:spPr>
            <a:xfrm>
              <a:off x="2443668" y="5183333"/>
              <a:ext cx="379900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8E4C0C-0CF6-23C7-172F-9B6BA112C130}"/>
                </a:ext>
              </a:extLst>
            </p:cNvPr>
            <p:cNvSpPr/>
            <p:nvPr/>
          </p:nvSpPr>
          <p:spPr>
            <a:xfrm>
              <a:off x="2443668" y="5354460"/>
              <a:ext cx="379900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E5155F-844D-23E7-ADA2-4BA745224956}"/>
                </a:ext>
              </a:extLst>
            </p:cNvPr>
            <p:cNvSpPr/>
            <p:nvPr/>
          </p:nvSpPr>
          <p:spPr>
            <a:xfrm>
              <a:off x="2433501" y="5516176"/>
              <a:ext cx="379900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D914E7-C442-3CC1-A2CF-67BCF41D9485}"/>
                </a:ext>
              </a:extLst>
            </p:cNvPr>
            <p:cNvSpPr/>
            <p:nvPr/>
          </p:nvSpPr>
          <p:spPr>
            <a:xfrm>
              <a:off x="3161893" y="5183333"/>
              <a:ext cx="379900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BCFF98-D9AC-2B4E-E75B-9E52CC9FAA14}"/>
                </a:ext>
              </a:extLst>
            </p:cNvPr>
            <p:cNvSpPr/>
            <p:nvPr/>
          </p:nvSpPr>
          <p:spPr>
            <a:xfrm>
              <a:off x="3161893" y="5354460"/>
              <a:ext cx="379900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242771-F95D-D9CB-619B-9AD8530A84F1}"/>
                </a:ext>
              </a:extLst>
            </p:cNvPr>
            <p:cNvSpPr/>
            <p:nvPr/>
          </p:nvSpPr>
          <p:spPr>
            <a:xfrm>
              <a:off x="3162480" y="5516176"/>
              <a:ext cx="379900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569B6D-94A5-BEF8-F986-91858C1875DE}"/>
                </a:ext>
              </a:extLst>
            </p:cNvPr>
            <p:cNvSpPr/>
            <p:nvPr/>
          </p:nvSpPr>
          <p:spPr>
            <a:xfrm>
              <a:off x="5319811" y="5166453"/>
              <a:ext cx="379900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A91902-B960-2BC5-3937-D1555C18F59F}"/>
                </a:ext>
              </a:extLst>
            </p:cNvPr>
            <p:cNvSpPr/>
            <p:nvPr/>
          </p:nvSpPr>
          <p:spPr>
            <a:xfrm>
              <a:off x="5319811" y="5337580"/>
              <a:ext cx="379900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11A6F3C-ED93-6309-ED32-A78C7378202F}"/>
                </a:ext>
              </a:extLst>
            </p:cNvPr>
            <p:cNvSpPr/>
            <p:nvPr/>
          </p:nvSpPr>
          <p:spPr>
            <a:xfrm>
              <a:off x="5317343" y="5499345"/>
              <a:ext cx="379900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B61549-CF83-BD17-56BC-74738B245D3D}"/>
                </a:ext>
              </a:extLst>
            </p:cNvPr>
            <p:cNvSpPr txBox="1"/>
            <p:nvPr/>
          </p:nvSpPr>
          <p:spPr>
            <a:xfrm>
              <a:off x="4301038" y="53097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132B1-6BAF-DD2B-98AD-6A8B29F9DAC2}"/>
                </a:ext>
              </a:extLst>
            </p:cNvPr>
            <p:cNvSpPr txBox="1"/>
            <p:nvPr/>
          </p:nvSpPr>
          <p:spPr>
            <a:xfrm>
              <a:off x="6491074" y="53097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0E25C1-9504-FC86-48BF-2C5B9779BC88}"/>
                </a:ext>
              </a:extLst>
            </p:cNvPr>
            <p:cNvSpPr txBox="1"/>
            <p:nvPr/>
          </p:nvSpPr>
          <p:spPr>
            <a:xfrm>
              <a:off x="1834815" y="6171930"/>
              <a:ext cx="4932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1           2                   …                     10            ….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E5F99-E206-9358-D9C0-2F5DBCEE924F}"/>
              </a:ext>
            </a:extLst>
          </p:cNvPr>
          <p:cNvSpPr/>
          <p:nvPr/>
        </p:nvSpPr>
        <p:spPr>
          <a:xfrm>
            <a:off x="4612659" y="1267490"/>
            <a:ext cx="678592" cy="279159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41A38A-378D-70B7-4D0A-1A94304A30C6}"/>
              </a:ext>
            </a:extLst>
          </p:cNvPr>
          <p:cNvSpPr txBox="1"/>
          <p:nvPr/>
        </p:nvSpPr>
        <p:spPr>
          <a:xfrm>
            <a:off x="7200765" y="1071239"/>
            <a:ext cx="4826394" cy="4829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efine your own data type + methods &amp; security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Product.h</a:t>
            </a:r>
            <a:endParaRPr lang="en-US" sz="18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Product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Product(………) //constructor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getCode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getPrice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private:</a:t>
            </a: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code;</a:t>
            </a:r>
          </a:p>
          <a:p>
            <a:pPr lvl="1">
              <a:lnSpc>
                <a:spcPct val="107000"/>
              </a:lnSpc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string name;</a:t>
            </a: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double price;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E1C5D9-29F3-E1D6-9760-21C921B69DF6}"/>
              </a:ext>
            </a:extLst>
          </p:cNvPr>
          <p:cNvSpPr/>
          <p:nvPr/>
        </p:nvSpPr>
        <p:spPr>
          <a:xfrm>
            <a:off x="6254344" y="4957806"/>
            <a:ext cx="665019" cy="1234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97A6E2-17FC-7C2F-898B-5C7E85883E3A}"/>
              </a:ext>
            </a:extLst>
          </p:cNvPr>
          <p:cNvSpPr/>
          <p:nvPr/>
        </p:nvSpPr>
        <p:spPr>
          <a:xfrm>
            <a:off x="6371628" y="5193816"/>
            <a:ext cx="368388" cy="1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D97BE9-7CE5-C015-B456-19023D9C710F}"/>
              </a:ext>
            </a:extLst>
          </p:cNvPr>
          <p:cNvSpPr/>
          <p:nvPr/>
        </p:nvSpPr>
        <p:spPr>
          <a:xfrm>
            <a:off x="6371628" y="5364943"/>
            <a:ext cx="368388" cy="164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C4524F-3A6D-8857-D512-FED14570C1C1}"/>
              </a:ext>
            </a:extLst>
          </p:cNvPr>
          <p:cNvSpPr/>
          <p:nvPr/>
        </p:nvSpPr>
        <p:spPr>
          <a:xfrm>
            <a:off x="6369235" y="5526708"/>
            <a:ext cx="368388" cy="216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A83689-EC8D-DC04-CFC0-97A590BC927A}"/>
              </a:ext>
            </a:extLst>
          </p:cNvPr>
          <p:cNvSpPr txBox="1"/>
          <p:nvPr/>
        </p:nvSpPr>
        <p:spPr>
          <a:xfrm>
            <a:off x="5782652" y="6209512"/>
            <a:ext cx="190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numProducts-1</a:t>
            </a:r>
          </a:p>
        </p:txBody>
      </p:sp>
    </p:spTree>
    <p:extLst>
      <p:ext uri="{BB962C8B-B14F-4D97-AF65-F5344CB8AC3E}">
        <p14:creationId xmlns:p14="http://schemas.microsoft.com/office/powerpoint/2010/main" val="31871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133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Office Theme</vt:lpstr>
      <vt:lpstr>Introduction to Classes: Complex Number</vt:lpstr>
      <vt:lpstr>Class</vt:lpstr>
      <vt:lpstr>People in Neighborhood – read &amp; sort – using Class Person</vt:lpstr>
      <vt:lpstr>Parallel arrays   Class Person</vt:lpstr>
      <vt:lpstr>Parallel arrays   Class  array of instances/objects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2023-10-17T17:49:33Z</dcterms:created>
  <dcterms:modified xsi:type="dcterms:W3CDTF">2023-10-17T17:49:38Z</dcterms:modified>
</cp:coreProperties>
</file>