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48" r:id="rId2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45" autoAdjust="0"/>
  </p:normalViewPr>
  <p:slideViewPr>
    <p:cSldViewPr snapToGrid="0" showGuides="1">
      <p:cViewPr varScale="1">
        <p:scale>
          <a:sx n="68" d="100"/>
          <a:sy n="68" d="100"/>
        </p:scale>
        <p:origin x="12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347B9-A212-4CAA-AFEF-354E86A51CA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CEC8-35C3-49DE-979B-3C8B552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ACEC8-35C3-49DE-979B-3C8B552C5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33F-AA1E-A227-C4D6-53BD8B6C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B534F-5849-67CC-7C27-3EB2B547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6B9A-7E0F-4F48-123F-2E3EB702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FFF9-23EB-4B58-D649-CAB1032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EF50-11A1-9A2C-0E00-F08AE68A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A473-9D0B-910F-8D9D-11EBB8D9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3CAC-8D14-8334-B46B-940E4849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AB64-70F3-D80C-BCA0-AEA0F78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94B4-F743-0180-518D-808C29E9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F8ED-1C54-656D-93B1-734D16D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65E26-39A6-462B-D0A9-EC085B4C0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C705-3C00-94A1-AACF-786287D4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5976-CB76-4BDA-8876-4407E625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015-EC1C-0A5D-DF07-C856B75C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8444-783E-C2A0-7D70-A8EF0A5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B0920-BBF6-4727-A79F-91D50991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CC4261-A035-4E88-B2D4-0EE868A776E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6C054-6496-4538-879F-16BEC2A1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EBBD2-CE97-4FA9-938A-C7965D91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A967-0A1D-4386-AE3D-DAA053EB5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6DC-449A-4838-A9BA-A42FB9BE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00B8-1309-44E3-AE0B-E98D8303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82AC-0EEC-4A77-9D17-AB2B788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8412" y="6378252"/>
            <a:ext cx="402902" cy="365125"/>
          </a:xfrm>
        </p:spPr>
        <p:txBody>
          <a:bodyPr/>
          <a:lstStyle/>
          <a:p>
            <a:fld id="{1D34A967-0A1D-4386-AE3D-DAA053EB5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BEBB-A651-D62E-E9D4-84F618BF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95B7-0515-C56E-7AD8-F32CA8F8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D8B7-6407-75E5-5236-E346403A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77D3-9B47-C61C-67E3-F3CCEDEF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E19F-B118-7E28-597A-D593A9A4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313B-C0A4-D787-0B14-C6E633FB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7012-401F-4983-0005-DAF78443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5126-D7C9-185F-69D1-EC3CF57C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05C3-D1ED-E342-E0A4-BAF82BBB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F45F-A152-2CCE-63E2-13B29061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2134-9838-4A06-419A-7DA9E22D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529B-7C90-698E-0CA4-35E1494E0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83BE-EA78-537F-FCE0-A5AFF68A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4018E-17D7-3C25-E5F9-8E6D9170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BEFC-9232-14D4-43D3-4265464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81FA6-B100-9B41-15D5-B3F4DD69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2A73-9908-B27E-6262-543642DD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D8DC-68F6-59EB-5440-3B5312FC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3E87F-AFB7-2C96-569D-012BA4E31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8AC71-118A-1889-2754-4E2C82177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3D033-F28D-2BB0-2743-AEE5E1E81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428E7-438E-079E-8DA8-1CFF7329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28ED7-AFB0-A7F3-3DFC-1A4BAB5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3BA6B-444F-D5F4-C20A-557F9A49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8E42-ED8C-D844-CAD5-5E1D416E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B2A6C-0377-0799-1527-FC166AF2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49D5F-225A-863B-69B3-CFDDE536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63490-B925-6BAC-6D25-F6AC74A1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08C2D-4B39-DCF4-F664-26B0BCFC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ACA48-1C82-1698-3BDD-7CF1A7E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B5797-25ED-A6EB-D7FD-F9DFD86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E17-CE97-2C9C-1C8E-7B381F11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56D0-6A9E-A2A2-CE85-94FE181C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5D9EB-9BEB-3AF6-4D04-726ED3C93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CE0E-9A59-BBED-A303-E501F3BB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5724-E8E6-D1E2-ADF9-EF7C52BE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2A86-4ACF-9597-2E3E-BE681F03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A2FC-9EED-2106-F866-8CBEB78E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AFDB3-595D-E811-4BA8-9ABDC27D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97E85-CCB8-7017-50A7-5BC386A1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B765-C667-A3A5-9D00-AC6A4BF9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9822B-04D8-4392-8DAA-4021904B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F0D7-8F2A-A373-C322-7AB16D08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37E5D-96A6-9F16-8AA2-E39EE2FE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BE4E3-14EF-48D8-B0C6-03466275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93B7-EE83-9652-A0FA-537A7FA69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A14E-AFAD-492F-BC0E-87CE63126505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7316-C30F-C8AE-DB9B-B5E81974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39FE-8F1D-789A-F9F1-27DE4B9C2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9816-894E-48B9-938E-B6601B54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DAF4C-5D00-40DD-8AEB-4A494D1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31"/>
            <a:ext cx="10515600" cy="86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C463-7C88-4E54-8A0D-744007D2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922" y="1341485"/>
            <a:ext cx="11054932" cy="528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3779-32A5-4257-A7C8-46B89AF42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8114" y="637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A967-0A1D-4386-AE3D-DAA053EB5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D667-3A9F-9FE6-99F9-45A66FD08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Composite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D875F-3FB1-E3FA-2A49-CDA039B9E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5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2483D83-D6B4-4EEA-846D-FE143FF5C982}"/>
              </a:ext>
            </a:extLst>
          </p:cNvPr>
          <p:cNvSpPr/>
          <p:nvPr/>
        </p:nvSpPr>
        <p:spPr>
          <a:xfrm>
            <a:off x="8134625" y="2573664"/>
            <a:ext cx="2906986" cy="38619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85741-90D5-49E9-96C7-F191F04A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B076-0656-43B0-AD73-B47CD29B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22" y="1341485"/>
            <a:ext cx="11054932" cy="1209900"/>
          </a:xfrm>
        </p:spPr>
        <p:txBody>
          <a:bodyPr>
            <a:normAutofit/>
          </a:bodyPr>
          <a:lstStyle/>
          <a:p>
            <a:r>
              <a:rPr lang="en-US" dirty="0"/>
              <a:t>Build complex classes utilizing one or more simpler classes, just like assembling a bike from parts (wheels, handle-bar, seat, pedals, 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7A692-4C0C-45A7-B50E-D34D09FA2E6F}"/>
              </a:ext>
            </a:extLst>
          </p:cNvPr>
          <p:cNvSpPr/>
          <p:nvPr/>
        </p:nvSpPr>
        <p:spPr>
          <a:xfrm>
            <a:off x="1284947" y="2804263"/>
            <a:ext cx="2522482" cy="313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StoreItems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C89CC-B830-4E44-996F-3AE965175467}"/>
              </a:ext>
            </a:extLst>
          </p:cNvPr>
          <p:cNvSpPr/>
          <p:nvPr/>
        </p:nvSpPr>
        <p:spPr>
          <a:xfrm>
            <a:off x="1458367" y="2951408"/>
            <a:ext cx="2075793" cy="10300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09671-0B78-4B0B-A7CB-CC7E2CFA2142}"/>
              </a:ext>
            </a:extLst>
          </p:cNvPr>
          <p:cNvSpPr/>
          <p:nvPr/>
        </p:nvSpPr>
        <p:spPr>
          <a:xfrm>
            <a:off x="4784891" y="2804263"/>
            <a:ext cx="2522482" cy="313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C27B1-47DD-462E-8F45-84AD809EBDB8}"/>
              </a:ext>
            </a:extLst>
          </p:cNvPr>
          <p:cNvSpPr/>
          <p:nvPr/>
        </p:nvSpPr>
        <p:spPr>
          <a:xfrm>
            <a:off x="4958311" y="2951408"/>
            <a:ext cx="2075793" cy="10300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CABD9-E293-4E10-876A-3EC982B0B864}"/>
              </a:ext>
            </a:extLst>
          </p:cNvPr>
          <p:cNvSpPr/>
          <p:nvPr/>
        </p:nvSpPr>
        <p:spPr>
          <a:xfrm>
            <a:off x="4958311" y="4234299"/>
            <a:ext cx="2075793" cy="10300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1D2AB-75A7-4EC1-BB22-9FCAB4058B93}"/>
              </a:ext>
            </a:extLst>
          </p:cNvPr>
          <p:cNvSpPr/>
          <p:nvPr/>
        </p:nvSpPr>
        <p:spPr>
          <a:xfrm>
            <a:off x="8326878" y="2756966"/>
            <a:ext cx="2522482" cy="1697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8ACE4-7754-400E-A7A0-E833E47F1444}"/>
              </a:ext>
            </a:extLst>
          </p:cNvPr>
          <p:cNvSpPr/>
          <p:nvPr/>
        </p:nvSpPr>
        <p:spPr>
          <a:xfrm>
            <a:off x="8550222" y="2890974"/>
            <a:ext cx="2075793" cy="10300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3FCC-62F6-40E9-98D7-AEE86120DB1C}"/>
              </a:ext>
            </a:extLst>
          </p:cNvPr>
          <p:cNvSpPr txBox="1"/>
          <p:nvPr/>
        </p:nvSpPr>
        <p:spPr>
          <a:xfrm>
            <a:off x="5445755" y="5418290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B0843-0D6D-420A-93CD-D96052B68C71}"/>
              </a:ext>
            </a:extLst>
          </p:cNvPr>
          <p:cNvSpPr/>
          <p:nvPr/>
        </p:nvSpPr>
        <p:spPr>
          <a:xfrm>
            <a:off x="9042840" y="3981421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78F795-0836-4A74-9263-C347C7B81FC7}"/>
              </a:ext>
            </a:extLst>
          </p:cNvPr>
          <p:cNvSpPr/>
          <p:nvPr/>
        </p:nvSpPr>
        <p:spPr>
          <a:xfrm>
            <a:off x="8746607" y="5048958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BankOperations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Date, Time &amp;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4922" y="1341485"/>
            <a:ext cx="11054932" cy="5289284"/>
          </a:xfrm>
        </p:spPr>
        <p:txBody>
          <a:bodyPr/>
          <a:lstStyle/>
          <a:p>
            <a:r>
              <a:rPr lang="en-US" dirty="0"/>
              <a:t>Date will have year, month, day</a:t>
            </a:r>
          </a:p>
          <a:p>
            <a:r>
              <a:rPr lang="en-US" dirty="0"/>
              <a:t>Time will have hour, minute &amp; second</a:t>
            </a:r>
          </a:p>
          <a:p>
            <a:r>
              <a:rPr lang="en-US" dirty="0" err="1"/>
              <a:t>DateTime</a:t>
            </a:r>
            <a:r>
              <a:rPr lang="en-US" dirty="0"/>
              <a:t> will have both Date &amp; Time!</a:t>
            </a:r>
          </a:p>
          <a:p>
            <a:r>
              <a:rPr lang="en-US" dirty="0"/>
              <a:t>Implement increment() operations for all 3 classes.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sz="2800" b="1" u="sng" dirty="0"/>
              <a:t>Static variables </a:t>
            </a:r>
            <a:r>
              <a:rPr lang="en-US" altLang="en-US" sz="2800" dirty="0"/>
              <a:t>: </a:t>
            </a:r>
          </a:p>
          <a:p>
            <a:r>
              <a:rPr lang="en-US" altLang="en-US" sz="2800" dirty="0"/>
              <a:t>shared by all the instances of the class.</a:t>
            </a:r>
          </a:p>
          <a:p>
            <a:r>
              <a:rPr lang="en-US" dirty="0"/>
              <a:t>Typically used </a:t>
            </a:r>
            <a:r>
              <a:rPr lang="en-US"/>
              <a:t>for efficiency.</a:t>
            </a:r>
            <a:endParaRPr lang="en-US" dirty="0"/>
          </a:p>
          <a:p>
            <a:r>
              <a:rPr lang="en-US" dirty="0"/>
              <a:t>Example is inside today’s Date class</a:t>
            </a:r>
          </a:p>
        </p:txBody>
      </p:sp>
    </p:spTree>
    <p:extLst>
      <p:ext uri="{BB962C8B-B14F-4D97-AF65-F5344CB8AC3E}">
        <p14:creationId xmlns:p14="http://schemas.microsoft.com/office/powerpoint/2010/main" val="42673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Office Theme</vt:lpstr>
      <vt:lpstr>Composite class</vt:lpstr>
      <vt:lpstr>Composition</vt:lpstr>
      <vt:lpstr>Date, Time &amp; DateTime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2023-10-31T18:51:02Z</dcterms:created>
  <dcterms:modified xsi:type="dcterms:W3CDTF">2023-10-31T18:51:06Z</dcterms:modified>
</cp:coreProperties>
</file>