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76" autoAdjust="0"/>
  </p:normalViewPr>
  <p:slideViewPr>
    <p:cSldViewPr snapToGrid="0" showGuides="1">
      <p:cViewPr varScale="1">
        <p:scale>
          <a:sx n="60" d="100"/>
          <a:sy n="60" d="100"/>
        </p:scale>
        <p:origin x="1550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363B-7B7C-40D9-8481-218254E482E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AEFBC-E7D2-42D0-9292-58D7C2D4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AEFBC-E7D2-42D0-9292-58D7C2D41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46E0-AF3A-D023-0CBA-B099BBE1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16D1-C7FB-3FF8-37F0-7A2A54411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A67A-DD9E-DAA6-993D-5AD2D429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24DF-2158-4D6A-8FE9-934FEF1D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F304-B34E-326C-445D-3A4E544F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0275-72E8-E3C9-7627-BAB2C031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66313-AE82-BA49-9078-239290A71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9B65-2106-39CC-3D96-ED6DA878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F818-D7D5-EF08-6D87-BF1E2428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11AF-54FC-DC2B-878B-9D0CA2FA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B951E-EC7F-9151-3335-E9C743F6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2C062-78AF-0411-CB54-C185AE79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65CD-4068-7D91-5516-D3AF541E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6066-568D-6820-DD66-C4A48B0D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E6DE-60A7-600E-FFD2-2D8C2EAC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4E9E-F5A7-2858-05B5-234C4E1B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237A-A4C4-C568-7D8C-6AFBCB13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6F66-BC04-2B1B-D79F-B01A21CA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E083-2DD4-ED00-CDAA-FDB002A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E70E-C2D6-8212-92D5-9E55491C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DF82-6EC0-0B6A-E767-6CB1B52C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398-EDC2-5CBC-2789-76C00465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E70B-9BA1-BBF8-08BE-8D06AA0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4F83-CE5A-4331-EFC9-7D756B9A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A692-FAA9-A834-77AB-60F28951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C6F-3BFA-E592-5E45-C6625E8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25BC-83B1-DAE3-9120-A4272D3F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F25C-ECC4-67F3-3A50-27857423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45B6-D1FC-A4FA-77AA-69E623A1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2C90-DBBE-41DE-2BD6-0970A784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E4A8-9217-A6EB-1927-D0C5A14E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8612-2AFF-DCB3-C535-D2865D1D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5AB8-3B09-A0F3-0CEB-D1D78ED3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65183-0106-91C3-125F-3579121EF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E79F4-C7B8-1CBE-483F-814BE46A7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8DD9-68D8-433C-7E94-067F827B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1BD4-026C-755A-E95B-C9270BB1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60C-BB7A-1650-78A5-8BE0901D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18585-7A96-23EA-BF09-F22DDC2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8FF-EBCB-029C-9AF6-5678C6E3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14AB-5CD3-8DEA-21FD-A0A2EAD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9449B-E862-B87A-F8CA-CE270C77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4506-29F0-9224-7339-A2A0E773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C5B46-E75D-FDC1-D20A-93FD07C2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9EA04-92E7-C37B-0AA7-1D0A2CE4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0CA4-0AAE-3974-C3FE-21773AE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C12-2518-CB68-AEAA-02989EAF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ACFD-85D9-D61A-BD36-990B9D74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C2B58-FBCC-F115-F24F-4C32B8C7B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FBED2-C699-8052-6CCF-C81444A8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070D-DB2B-4DA7-1689-D2BE81E4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900D-5893-319E-0C08-04ADA39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B4DD-1E02-9CFE-C15F-F7DF9A10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1870D-ABAF-9ACF-187B-499AA30C3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DB018-B9D1-F9B5-178F-044AA505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A8617-8A3A-FA40-3742-C38B4B87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F1EF-B466-4321-9931-E890EA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A97D-7AB0-61C7-728B-ED9EAE0E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C96F8-9CB5-FB16-2B75-C8B7D61E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1C51-D996-B288-D3DE-FFD17DE3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E144-6D18-B230-EEF0-1BA433138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8D30-102F-4043-8676-C934F21263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11985-B853-B5A2-5DA6-952EAF863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E0FC-9CDA-D199-6B18-EB89DFD5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6092-5FBB-4983-B866-5F8DC5F5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1181"/>
          </a:xfrm>
        </p:spPr>
        <p:txBody>
          <a:bodyPr>
            <a:normAutofit/>
          </a:bodyPr>
          <a:lstStyle/>
          <a:p>
            <a:r>
              <a:rPr lang="en-US" dirty="0"/>
              <a:t>Employee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1110343"/>
            <a:ext cx="11448661" cy="5486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– base class – name, </a:t>
            </a:r>
            <a:r>
              <a:rPr lang="en-US" dirty="0" err="1"/>
              <a:t>hourlyRate</a:t>
            </a:r>
            <a:r>
              <a:rPr lang="en-US" dirty="0"/>
              <a:t> &amp; hours ;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computePay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you will force the derived classes to implement.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Part-time employee </a:t>
            </a:r>
            <a:r>
              <a:rPr lang="en-US" dirty="0"/>
              <a:t>is an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who gets paid for the hours worked. Limit to max 30 hours though.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Full-time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is an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gets paid only for 40 hours.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NonExempt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Full-time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; they are eligible to get paid 1.5 times regular rate for overtime (i.e. beyond 40 hours).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ShiftEmployee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Full-time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who works in one of the 3 shifts: 7am-3pm, 3pm-11pm, 11pm-7am (1, 2, and 3 respectively); Employees who work in Shift 2 gets 5% extra and who work in shift 3 gets 10% extra.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Full-time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; they are eligible to gets 10% commission based on beating the sales target.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Employee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2023-11-14T17:36:52Z</dcterms:created>
  <dcterms:modified xsi:type="dcterms:W3CDTF">2023-11-14T17:36:57Z</dcterms:modified>
</cp:coreProperties>
</file>