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B3E8-8C12-D6F3-EEB6-84A3E03B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86513-6530-9738-49FF-BBBA08B6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4D60-2EB7-772A-F606-BD1AEFA3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5846-1076-3FFD-981E-AA66134E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6FDD-7E76-A5C2-0C77-214F591D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5ADC-024B-391E-FEAA-3C0C4458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DD255-4232-7278-634B-E91F52EF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55CF-C941-A915-088D-1CF705D2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63FF-F4D4-64ED-AE8B-C38C972A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7D77-E11C-3D7E-BB00-84BE4159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5D94-C1E0-6417-FF9D-3AAA95A47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670FF-E4B5-DC03-D092-3CE1F073E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A149-A1CA-C130-D405-C53BFA71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7A7E-3C8F-0B2B-7CCD-4B0F8207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59D0-5AEF-1424-EB78-6D98047D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BEAB-888C-1F53-72A9-E7581CC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4669-2EEF-015D-B1D7-BC69B0F6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0D92-3956-1083-4A86-71ABB5E1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3F14-5133-168A-774D-73054034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6437-392F-6B4C-8F5E-D0D79C36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6DAC-57E7-C0BB-4930-B1545440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EE78-EC49-E14A-3585-E2CFF5447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0943F-AA55-3B62-A069-226DDD94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95E5-C71A-F5A0-4339-1069DC9D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65B1-5E7B-97DA-8770-8884AA13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0B78-956F-15FF-C695-BCCF24AD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5E2C-98FA-2B12-1EBE-2816ECAB3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5E8B2-D141-7FC1-9601-EBB2C7972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4939-A401-826F-EC42-313FF92C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FCF7F-57E6-6818-7291-A474731D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8CC1C-FA10-EF34-DB05-7189C0D2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B0B8-1EC8-3D31-6A2E-D807C18A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7486F-9C7B-D1F8-77B1-08B72D490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03750-6506-EED2-7505-6290AB7B1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AA9EE-C1EF-E616-697D-C8F902300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0B359-8B2D-7AE8-4033-BF1633C19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25F2F-47BB-53A7-A939-984ECE5A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C661C-BDB3-E383-FCAA-4EA7BC54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68CE8-9BC0-8916-AC9E-99754C3D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A0A-E395-1586-DE94-C169647B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E3440-FE5D-9129-5EB1-734EC2A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EA98A-D27D-3ED3-590B-E5209E6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6DFDE-EB31-1F48-81CE-FEA73225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B706D-E763-0B62-3922-66876ACF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28D4-A6D5-B75B-6EF6-8B789F5B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8893D-1B7F-A199-435E-31BB706D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124F-FF34-6376-35C5-15EB2B12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3F3F-39A6-B498-5C8A-FB5088DB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9980E-DBA8-6B88-78E6-47BAE348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BEF6-AF5D-9BFB-2019-16D29CB0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4D8E-190D-79A3-9749-57A23534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96D99-09D9-8CA2-8C57-222D6090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3442-8E33-2115-A798-01F65809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31D35-09C1-EF7C-1EA4-9E5EF24E8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4CF2-497C-6B8F-649E-9D7AA6C9D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D9403-D963-0C52-165D-7C11652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9FCA-DECF-A456-25AC-DA05CCD6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08BA-B747-AD5A-B8BF-E2809556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F1254-4875-8193-BB92-E193E33E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3E2F4-AE73-CA0B-7C58-6966B54A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8E7C-0A29-7154-557B-49CE8206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9215-6977-41B8-8759-D687E5972B6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F8AD-D535-1F3C-6ABA-1133A8859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8E9D-4BFE-8A07-511E-77EADC91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4D5D-BBC0-4C0C-9B66-F81A3471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7F67-ECE5-D319-6DC0-42CA0D97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33"/>
            <a:ext cx="10515600" cy="747683"/>
          </a:xfrm>
        </p:spPr>
        <p:txBody>
          <a:bodyPr/>
          <a:lstStyle/>
          <a:p>
            <a:pPr algn="ctr"/>
            <a:r>
              <a:rPr lang="en-US" b="1" dirty="0"/>
              <a:t>Parking Ticket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9E5C-0AF4-97CF-717C-3A6A0040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854016"/>
            <a:ext cx="11852694" cy="58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Look into Codio for this in-class activity as an example of Class composition with multiple classes.</a:t>
            </a:r>
          </a:p>
          <a:p>
            <a:pPr marL="0" indent="0">
              <a:buNone/>
            </a:pPr>
            <a:r>
              <a:rPr lang="en-US" strike="sngStrike" dirty="0"/>
              <a:t>Noted points – change in Codio &amp; push solution into the Box: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b="1" strike="sngStrike" dirty="0">
                <a:effectLst/>
                <a:latin typeface="Calibri" panose="020F0502020204030204" pitchFamily="34" charset="0"/>
              </a:rPr>
              <a:t>In </a:t>
            </a:r>
            <a:r>
              <a:rPr lang="en-US" sz="1800" b="1" strike="sngStrike" dirty="0" err="1">
                <a:effectLst/>
                <a:latin typeface="Calibri" panose="020F0502020204030204" pitchFamily="34" charset="0"/>
              </a:rPr>
              <a:t>ParkingTicket</a:t>
            </a:r>
            <a:r>
              <a:rPr lang="en-US" sz="1800" strike="sngStrike" dirty="0">
                <a:effectLst/>
                <a:latin typeface="Calibri" panose="020F0502020204030204" pitchFamily="34" charset="0"/>
              </a:rPr>
              <a:t> :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strike="sngStrike" dirty="0">
                <a:effectLst/>
                <a:latin typeface="Calibri" panose="020F0502020204030204" pitchFamily="34" charset="0"/>
              </a:rPr>
              <a:t>No need to get a PM as a parameter for </a:t>
            </a:r>
            <a:r>
              <a:rPr lang="en-US" sz="1800" strike="sngStrike" dirty="0" err="1">
                <a:effectLst/>
                <a:latin typeface="Calibri" panose="020F0502020204030204" pitchFamily="34" charset="0"/>
              </a:rPr>
              <a:t>determineFine</a:t>
            </a:r>
            <a:r>
              <a:rPr lang="en-US" sz="1800" strike="sngStrike" dirty="0">
                <a:effectLst/>
                <a:latin typeface="Calibri" panose="020F0502020204030204" pitchFamily="34" charset="0"/>
              </a:rPr>
              <a:t>() inside  as we already have access to it.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b="1" strike="sngStrike" dirty="0">
                <a:effectLst/>
                <a:latin typeface="Calibri" panose="020F0502020204030204" pitchFamily="34" charset="0"/>
              </a:rPr>
              <a:t>In </a:t>
            </a:r>
            <a:r>
              <a:rPr lang="en-US" sz="1800" b="1" strike="sngStrike" dirty="0" err="1">
                <a:effectLst/>
                <a:latin typeface="Calibri" panose="020F0502020204030204" pitchFamily="34" charset="0"/>
              </a:rPr>
              <a:t>PoliceOfficer</a:t>
            </a:r>
            <a:r>
              <a:rPr lang="en-US" sz="1800" strike="sngStrike" dirty="0">
                <a:effectLst/>
                <a:latin typeface="Calibri" panose="020F0502020204030204" pitchFamily="34" charset="0"/>
              </a:rPr>
              <a:t> :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strike="sngStrike" dirty="0">
                <a:effectLst/>
                <a:latin typeface="Calibri" panose="020F0502020204030204" pitchFamily="34" charset="0"/>
              </a:rPr>
              <a:t>for inspect(), get the arguments by reference - Just like how it is done for the constructor for </a:t>
            </a:r>
            <a:r>
              <a:rPr lang="en-US" sz="1800" strike="sngStrike" dirty="0" err="1">
                <a:effectLst/>
                <a:latin typeface="Calibri" panose="020F0502020204030204" pitchFamily="34" charset="0"/>
              </a:rPr>
              <a:t>ParkingTicket</a:t>
            </a:r>
            <a:r>
              <a:rPr lang="en-US" sz="1800" strike="sngStrike" dirty="0">
                <a:effectLst/>
                <a:latin typeface="Calibri" panose="020F0502020204030204" pitchFamily="34" charset="0"/>
              </a:rPr>
              <a:t>.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8166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Parking Ticket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Ticket Simulator</dc:title>
  <dc:creator>Narayanasami, Priya</dc:creator>
  <cp:lastModifiedBy>Narayanasami, Priya</cp:lastModifiedBy>
  <cp:revision>6</cp:revision>
  <dcterms:created xsi:type="dcterms:W3CDTF">2023-11-02T02:53:26Z</dcterms:created>
  <dcterms:modified xsi:type="dcterms:W3CDTF">2023-11-03T03:55:08Z</dcterms:modified>
</cp:coreProperties>
</file>