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57B6-0A07-4F01-A0C7-FF0305F57FF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57B6-0A07-4F01-A0C7-FF0305F57FF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57B6-0A07-4F01-A0C7-FF0305F57FF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ttis.com/problems/autori" TargetMode="External"/><Relationship Id="rId3" Type="http://schemas.openxmlformats.org/officeDocument/2006/relationships/hyperlink" Target="https://open.kattis.com/problems/twosum" TargetMode="External"/><Relationship Id="rId7" Type="http://schemas.openxmlformats.org/officeDocument/2006/relationships/hyperlink" Target="https://open.kattis.com/problems/hissingmicrophone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kattis.com/problems/quadrant" TargetMode="External"/><Relationship Id="rId5" Type="http://schemas.openxmlformats.org/officeDocument/2006/relationships/hyperlink" Target="https://open.kattis.com/problems/oddities" TargetMode="External"/><Relationship Id="rId10" Type="http://schemas.openxmlformats.org/officeDocument/2006/relationships/hyperlink" Target="https://open.kattis.com/problems/detaileddifferences" TargetMode="External"/><Relationship Id="rId4" Type="http://schemas.openxmlformats.org/officeDocument/2006/relationships/hyperlink" Target="https://open.kattis.com/problems/whichisgreater" TargetMode="External"/><Relationship Id="rId9" Type="http://schemas.openxmlformats.org/officeDocument/2006/relationships/hyperlink" Target="https://open.kattis.com/problems/batter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CS 1336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Programming Fundamentals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Priya Narayanasami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CE13-E475-4FC1-B53F-BCD4CBB8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83931"/>
            <a:ext cx="11487539" cy="879759"/>
          </a:xfrm>
        </p:spPr>
        <p:txBody>
          <a:bodyPr/>
          <a:lstStyle/>
          <a:p>
            <a:r>
              <a:rPr lang="en-US" dirty="0"/>
              <a:t>Review: Sequence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E1AA-6396-4471-ADC0-2FE5CA67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9793"/>
            <a:ext cx="2696546" cy="1929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Instruction #1</a:t>
            </a:r>
          </a:p>
          <a:p>
            <a:r>
              <a:rPr lang="en-US" dirty="0"/>
              <a:t>Instruction #2</a:t>
            </a:r>
          </a:p>
          <a:p>
            <a:r>
              <a:rPr lang="en-US" dirty="0"/>
              <a:t>Instruction #3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7AEA4-1C78-4CF4-955D-7D2C3DFC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1657" y="1509489"/>
            <a:ext cx="8574832" cy="50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Code to get 2 inputs, add &amp; show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DEFD9-7932-1B9A-0C85-346F04740A36}"/>
              </a:ext>
            </a:extLst>
          </p:cNvPr>
          <p:cNvSpPr txBox="1"/>
          <p:nvPr/>
        </p:nvSpPr>
        <p:spPr>
          <a:xfrm>
            <a:off x="3461657" y="2464396"/>
            <a:ext cx="77692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 b; //declare space to store the values from user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//get the 2 inputs from user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+ b; //add and output in same line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5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2DE-8770-4DD5-BAE0-CDC083F4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Review: Decision / Selection Structure</a:t>
            </a:r>
            <a:br>
              <a:rPr lang="en-US" sz="3600" dirty="0"/>
            </a:br>
            <a:r>
              <a:rPr lang="en-US" sz="3600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0AEB-3BB6-420A-81FF-06A9F003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492" y="1825624"/>
            <a:ext cx="502919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condition1</a:t>
            </a:r>
          </a:p>
          <a:p>
            <a:pPr marL="0" indent="0">
              <a:buNone/>
            </a:pPr>
            <a:r>
              <a:rPr lang="en-US" dirty="0"/>
              <a:t>	do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(weight &gt; 50)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charge +=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2423F-AAA0-412C-AEEF-6C0E379D6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6745" y="1760310"/>
            <a:ext cx="485191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condition1</a:t>
            </a:r>
          </a:p>
          <a:p>
            <a:pPr marL="0" indent="0">
              <a:buNone/>
            </a:pPr>
            <a:r>
              <a:rPr lang="en-US" dirty="0"/>
              <a:t>	do something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do something different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(weight &gt; 50)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charge = 75;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charge = 50;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BFF4D-1AE7-5310-02D8-97F14996A37C}"/>
              </a:ext>
            </a:extLst>
          </p:cNvPr>
          <p:cNvCxnSpPr>
            <a:cxnSpLocks/>
          </p:cNvCxnSpPr>
          <p:nvPr/>
        </p:nvCxnSpPr>
        <p:spPr>
          <a:xfrm flipV="1">
            <a:off x="5564155" y="1636859"/>
            <a:ext cx="0" cy="4672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9D1-421F-42D8-AC8D-E12793A6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03" y="309143"/>
            <a:ext cx="10749793" cy="885175"/>
          </a:xfrm>
        </p:spPr>
        <p:txBody>
          <a:bodyPr/>
          <a:lstStyle/>
          <a:p>
            <a:r>
              <a:rPr lang="en-US" dirty="0"/>
              <a:t>Review: Selection/Decision – not very common!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5B03-E3D1-4E4B-9444-BE1451F6B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041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  <a:cs typeface="Courier New" panose="02070309020205020404" pitchFamily="49" charset="0"/>
              </a:rPr>
              <a:t>Instead of multiple IF statements: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fareType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4000;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10000;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4017-FA94-4672-81DE-3CB43B91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2450"/>
            <a:ext cx="551905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  <a:cs typeface="Courier New" panose="02070309020205020404" pitchFamily="49" charset="0"/>
              </a:rPr>
              <a:t>Condition in expression: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 = (a &lt; b ? a : b);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is equivalent to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 =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 = b;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C56F8F-3893-AC30-2B73-4307F6DBE769}"/>
              </a:ext>
            </a:extLst>
          </p:cNvPr>
          <p:cNvCxnSpPr>
            <a:cxnSpLocks/>
          </p:cNvCxnSpPr>
          <p:nvPr/>
        </p:nvCxnSpPr>
        <p:spPr>
          <a:xfrm flipV="1">
            <a:off x="5788089" y="1504078"/>
            <a:ext cx="0" cy="4672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DA71-AD4E-4379-9663-345DC335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72"/>
            <a:ext cx="10515600" cy="810530"/>
          </a:xfrm>
        </p:spPr>
        <p:txBody>
          <a:bodyPr/>
          <a:lstStyle/>
          <a:p>
            <a:r>
              <a:rPr lang="en-US" dirty="0"/>
              <a:t>Loop / Repetition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6890-84B2-414C-955A-7C67DFC7C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22" y="1526796"/>
            <a:ext cx="5181600" cy="206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//conditional loop</a:t>
            </a:r>
          </a:p>
          <a:p>
            <a:pPr marL="0" indent="0">
              <a:buNone/>
            </a:pPr>
            <a:r>
              <a:rPr lang="en-US" dirty="0"/>
              <a:t>WHILE (more items to process)</a:t>
            </a:r>
          </a:p>
          <a:p>
            <a:pPr marL="0" indent="0">
              <a:buNone/>
            </a:pPr>
            <a:r>
              <a:rPr lang="en-US" dirty="0"/>
              <a:t>        process the next item;</a:t>
            </a:r>
          </a:p>
          <a:p>
            <a:pPr marL="0" indent="0">
              <a:buNone/>
            </a:pPr>
            <a:r>
              <a:rPr lang="en-US" dirty="0"/>
              <a:t>ENDWHILE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B4FF-F728-4C21-905E-334AF0717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3100" y="1526797"/>
            <a:ext cx="4463920" cy="16919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BC6B5-A18A-EA80-9674-BA434FC391D9}"/>
              </a:ext>
            </a:extLst>
          </p:cNvPr>
          <p:cNvSpPr txBox="1"/>
          <p:nvPr/>
        </p:nvSpPr>
        <p:spPr>
          <a:xfrm>
            <a:off x="6096000" y="3659286"/>
            <a:ext cx="4121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condition step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m=1; m&lt;=12 ; m++)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process(m);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53A3E-7A13-AF9D-4DED-5A19A5941FE5}"/>
              </a:ext>
            </a:extLst>
          </p:cNvPr>
          <p:cNvSpPr txBox="1"/>
          <p:nvPr/>
        </p:nvSpPr>
        <p:spPr>
          <a:xfrm>
            <a:off x="6096000" y="1526796"/>
            <a:ext cx="4463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highlight>
                  <a:srgbClr val="FFFF00"/>
                </a:highlight>
              </a:rPr>
              <a:t>//counted loop</a:t>
            </a:r>
          </a:p>
          <a:p>
            <a:pPr marL="0" indent="0">
              <a:buNone/>
            </a:pPr>
            <a:r>
              <a:rPr lang="en-US" sz="2800" dirty="0"/>
              <a:t>FOR  every month</a:t>
            </a:r>
          </a:p>
          <a:p>
            <a:pPr marL="0" indent="0">
              <a:buNone/>
            </a:pPr>
            <a:r>
              <a:rPr lang="en-US" sz="2800" dirty="0"/>
              <a:t>      do monthly processing</a:t>
            </a:r>
          </a:p>
          <a:p>
            <a:pPr marL="0" indent="0">
              <a:buNone/>
            </a:pPr>
            <a:r>
              <a:rPr lang="en-US" sz="2800" dirty="0"/>
              <a:t>ENDFOR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D8A51-9225-45D1-6F70-A2A7E236A744}"/>
              </a:ext>
            </a:extLst>
          </p:cNvPr>
          <p:cNvSpPr txBox="1"/>
          <p:nvPr/>
        </p:nvSpPr>
        <p:spPr>
          <a:xfrm>
            <a:off x="348344" y="3639210"/>
            <a:ext cx="4624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&lt; 100)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*= 2;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m=1;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(m &lt;= 12)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process(m);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BE377F-941E-418D-0B93-DAC1D252C74B}"/>
              </a:ext>
            </a:extLst>
          </p:cNvPr>
          <p:cNvCxnSpPr>
            <a:cxnSpLocks/>
          </p:cNvCxnSpPr>
          <p:nvPr/>
        </p:nvCxnSpPr>
        <p:spPr>
          <a:xfrm flipV="1">
            <a:off x="5788089" y="1504078"/>
            <a:ext cx="0" cy="4672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05E-357F-4A42-A924-470AEC30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19"/>
            <a:ext cx="10515600" cy="903836"/>
          </a:xfrm>
        </p:spPr>
        <p:txBody>
          <a:bodyPr/>
          <a:lstStyle/>
          <a:p>
            <a:r>
              <a:rPr lang="en-US" dirty="0"/>
              <a:t>Loop / Repetition structure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9656-F1B4-4261-BDC2-8B56F7F8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096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process something</a:t>
            </a:r>
          </a:p>
          <a:p>
            <a:pPr marL="0" indent="0">
              <a:buNone/>
            </a:pPr>
            <a:r>
              <a:rPr lang="en-US" dirty="0"/>
              <a:t>WHILE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Vs. </a:t>
            </a:r>
          </a:p>
          <a:p>
            <a:pPr marL="0" indent="0">
              <a:buNone/>
            </a:pPr>
            <a:r>
              <a:rPr lang="en-US" dirty="0"/>
              <a:t>WHILE condition</a:t>
            </a:r>
          </a:p>
          <a:p>
            <a:pPr marL="0" indent="0">
              <a:buNone/>
            </a:pPr>
            <a:r>
              <a:rPr lang="en-US" dirty="0"/>
              <a:t>        process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difference?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D0DAC-1A27-456F-A6AA-97621F57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2714" y="1825625"/>
            <a:ext cx="542108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total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number;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(total &lt; 100);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(total &lt; 100)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number;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400AD1-E7E9-002D-A674-7FC18B1AF155}"/>
              </a:ext>
            </a:extLst>
          </p:cNvPr>
          <p:cNvCxnSpPr>
            <a:cxnSpLocks/>
          </p:cNvCxnSpPr>
          <p:nvPr/>
        </p:nvCxnSpPr>
        <p:spPr>
          <a:xfrm flipV="1">
            <a:off x="5788089" y="1504078"/>
            <a:ext cx="0" cy="4672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36A4-2766-4C41-047F-CAABFB8C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7432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7F81-B4F5-B681-49D4-B7B819A5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395"/>
            <a:ext cx="5181600" cy="5024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https://open.kattis.com/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Do these problems as much as you can</a:t>
            </a:r>
          </a:p>
          <a:p>
            <a:pPr marL="0" indent="0">
              <a:buNone/>
            </a:pPr>
            <a:r>
              <a:rPr lang="en-US" dirty="0"/>
              <a:t>Click on Activities &amp; find today’s date 08_24_kattis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 panose="00000500000000000000" pitchFamily="2" charset="0"/>
                <a:hlinkClick r:id="rId3"/>
              </a:rPr>
              <a:t>Two-sum</a:t>
            </a:r>
            <a:endParaRPr lang="en-US" b="0" i="0" dirty="0">
              <a:solidFill>
                <a:srgbClr val="000000"/>
              </a:solidFill>
              <a:effectLst/>
              <a:latin typeface="Merriweather" panose="000005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Ubuntu" panose="020F0502020204030204" pitchFamily="34" charset="0"/>
                <a:hlinkClick r:id="rId4"/>
              </a:rPr>
              <a:t>Which is Greater?</a:t>
            </a:r>
            <a:endParaRPr lang="en-US" b="0" i="0" u="none" strike="noStrike" dirty="0">
              <a:effectLst/>
              <a:latin typeface="Ubuntu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Oddities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Quadrant Selection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Hissing microphone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Percentage adult kid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prompt user to enter # of kids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store that info in appropriately named variable.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prompt user to enter # of adults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store that info in appropriately named variable.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calculate %of kids : # kids / (#kids + #adults)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calculate %of adults : # adults / (#kids + #adults)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# of kids, # of adults as well as total head count will all be integers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we are calculating % ..... a method of type conversion needs to be implemented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display the %(s) to the user.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FED0-42B7-12DF-1BF9-7B59C76A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2395"/>
            <a:ext cx="5181600" cy="5024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problems based on loop concept:</a:t>
            </a:r>
          </a:p>
          <a:p>
            <a:pPr marL="0" indent="0">
              <a:buNone/>
            </a:pPr>
            <a:r>
              <a:rPr lang="en-US" dirty="0" err="1">
                <a:hlinkClick r:id="rId8"/>
              </a:rPr>
              <a:t>Autori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Batter 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 until same digits –</a:t>
            </a:r>
          </a:p>
          <a:p>
            <a:pPr marL="457200" lvl="1" indent="0">
              <a:buNone/>
            </a:pPr>
            <a:r>
              <a:rPr lang="en-US" dirty="0"/>
              <a:t>Write a program that takes in an integer in the range 11-100 as input.</a:t>
            </a:r>
          </a:p>
          <a:p>
            <a:pPr marL="457200" lvl="1" indent="0">
              <a:buNone/>
            </a:pPr>
            <a:r>
              <a:rPr lang="en-US" dirty="0"/>
              <a:t>The output is a countdown starting from the integer, and     stopping when both output digits are identical.</a:t>
            </a:r>
          </a:p>
          <a:p>
            <a:pPr marL="0" indent="0">
              <a:buNone/>
            </a:pPr>
            <a:r>
              <a:rPr lang="en-US" dirty="0">
                <a:hlinkClick r:id="rId10"/>
              </a:rPr>
              <a:t>Detailed differences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had also made 08_24 which takes you to </a:t>
            </a:r>
            <a:r>
              <a:rPr lang="en-US" dirty="0" err="1"/>
              <a:t>Codio</a:t>
            </a:r>
            <a:r>
              <a:rPr lang="en-US" dirty="0"/>
              <a:t>. Simple problem only – your effort needs to be seen even if you can’t </a:t>
            </a:r>
            <a:r>
              <a:rPr lang="en-US"/>
              <a:t>solve it 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605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Merriweather</vt:lpstr>
      <vt:lpstr>Ubuntu</vt:lpstr>
      <vt:lpstr>Office Theme</vt:lpstr>
      <vt:lpstr>CS 1336  Programming Fundamentals Review</vt:lpstr>
      <vt:lpstr>Review: Sequence Structure</vt:lpstr>
      <vt:lpstr>Review: Decision / Selection Structure IF statements</vt:lpstr>
      <vt:lpstr>Review: Selection/Decision – not very common!</vt:lpstr>
      <vt:lpstr>Loop / Repetition structure</vt:lpstr>
      <vt:lpstr>Loop / Repetition structure …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1336  Programming Fundamentals Review</dc:title>
  <dc:creator>Narayanasami, Priya</dc:creator>
  <cp:lastModifiedBy>Narayanasami, Priya</cp:lastModifiedBy>
  <cp:revision>4</cp:revision>
  <dcterms:created xsi:type="dcterms:W3CDTF">2023-08-24T14:39:45Z</dcterms:created>
  <dcterms:modified xsi:type="dcterms:W3CDTF">2023-08-24T18:58:06Z</dcterms:modified>
</cp:coreProperties>
</file>