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9"/>
  </p:notesMasterIdLst>
  <p:sldIdLst>
    <p:sldId id="262" r:id="rId3"/>
    <p:sldId id="263" r:id="rId4"/>
    <p:sldId id="256" r:id="rId5"/>
    <p:sldId id="257" r:id="rId6"/>
    <p:sldId id="258" r:id="rId7"/>
    <p:sldId id="27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5274" autoAdjust="0"/>
  </p:normalViewPr>
  <p:slideViewPr>
    <p:cSldViewPr snapToGrid="0">
      <p:cViewPr varScale="1">
        <p:scale>
          <a:sx n="54" d="100"/>
          <a:sy n="54" d="100"/>
        </p:scale>
        <p:origin x="181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240A87-5962-4062-B929-1E77FBBF4599}" type="datetimeFigureOut">
              <a:rPr lang="en-US" smtClean="0"/>
              <a:t>8/31/2023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62B865-5427-44B1-8762-54C219D575EB}" type="slidenum">
              <a:rPr lang="en-US" smtClean="0"/>
              <a:t>‹#›</a:t>
            </a:fld>
            <a:endParaRPr lang="en-US"/>
          </a:p>
        </p:txBody>
      </p:sp>
    </p:spTree>
    <p:extLst>
      <p:ext uri="{BB962C8B-B14F-4D97-AF65-F5344CB8AC3E}">
        <p14:creationId xmlns:p14="http://schemas.microsoft.com/office/powerpoint/2010/main" val="1132198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3D57BC-BE18-4495-B7DF-5D8AD4F07BCB}" type="slidenum">
              <a:rPr lang="en-US" smtClean="0"/>
              <a:t>3</a:t>
            </a:fld>
            <a:endParaRPr lang="en-US"/>
          </a:p>
        </p:txBody>
      </p:sp>
    </p:spTree>
    <p:extLst>
      <p:ext uri="{BB962C8B-B14F-4D97-AF65-F5344CB8AC3E}">
        <p14:creationId xmlns:p14="http://schemas.microsoft.com/office/powerpoint/2010/main" val="2898987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3D57BC-BE18-4495-B7DF-5D8AD4F07BCB}" type="slidenum">
              <a:rPr lang="en-US" smtClean="0"/>
              <a:t>4</a:t>
            </a:fld>
            <a:endParaRPr lang="en-US"/>
          </a:p>
        </p:txBody>
      </p:sp>
    </p:spTree>
    <p:extLst>
      <p:ext uri="{BB962C8B-B14F-4D97-AF65-F5344CB8AC3E}">
        <p14:creationId xmlns:p14="http://schemas.microsoft.com/office/powerpoint/2010/main" val="2729935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3D57BC-BE18-4495-B7DF-5D8AD4F07BCB}" type="slidenum">
              <a:rPr lang="en-US" smtClean="0"/>
              <a:t>5</a:t>
            </a:fld>
            <a:endParaRPr lang="en-US"/>
          </a:p>
        </p:txBody>
      </p:sp>
    </p:spTree>
    <p:extLst>
      <p:ext uri="{BB962C8B-B14F-4D97-AF65-F5344CB8AC3E}">
        <p14:creationId xmlns:p14="http://schemas.microsoft.com/office/powerpoint/2010/main" val="738017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7BA1A-2715-54FD-67C3-19257C3AB2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416D51B-649C-C558-46AD-7D6B02D2FF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3147A2C-4FA4-8D07-9175-395480FEA424}"/>
              </a:ext>
            </a:extLst>
          </p:cNvPr>
          <p:cNvSpPr>
            <a:spLocks noGrp="1"/>
          </p:cNvSpPr>
          <p:nvPr>
            <p:ph type="dt" sz="half" idx="10"/>
          </p:nvPr>
        </p:nvSpPr>
        <p:spPr/>
        <p:txBody>
          <a:bodyPr/>
          <a:lstStyle/>
          <a:p>
            <a:fld id="{D90B7923-9AEB-4D46-A7E4-19FE669F93C0}" type="datetimeFigureOut">
              <a:rPr lang="en-US" smtClean="0"/>
              <a:t>8/31/2023</a:t>
            </a:fld>
            <a:endParaRPr lang="en-US"/>
          </a:p>
        </p:txBody>
      </p:sp>
      <p:sp>
        <p:nvSpPr>
          <p:cNvPr id="5" name="Footer Placeholder 4">
            <a:extLst>
              <a:ext uri="{FF2B5EF4-FFF2-40B4-BE49-F238E27FC236}">
                <a16:creationId xmlns:a16="http://schemas.microsoft.com/office/drawing/2014/main" id="{715005DC-952D-5DEF-A773-D1A4A85E42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E424F3-EC7B-4AFC-B011-C9B44FC3012A}"/>
              </a:ext>
            </a:extLst>
          </p:cNvPr>
          <p:cNvSpPr>
            <a:spLocks noGrp="1"/>
          </p:cNvSpPr>
          <p:nvPr>
            <p:ph type="sldNum" sz="quarter" idx="12"/>
          </p:nvPr>
        </p:nvSpPr>
        <p:spPr/>
        <p:txBody>
          <a:bodyPr/>
          <a:lstStyle/>
          <a:p>
            <a:fld id="{80CE79EC-81D3-468D-8CCD-D817A34BE6F0}" type="slidenum">
              <a:rPr lang="en-US" smtClean="0"/>
              <a:t>‹#›</a:t>
            </a:fld>
            <a:endParaRPr lang="en-US"/>
          </a:p>
        </p:txBody>
      </p:sp>
    </p:spTree>
    <p:extLst>
      <p:ext uri="{BB962C8B-B14F-4D97-AF65-F5344CB8AC3E}">
        <p14:creationId xmlns:p14="http://schemas.microsoft.com/office/powerpoint/2010/main" val="2659077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8B0C7-049A-54A1-34A9-7A437D2908F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76A4A4-157D-DA4B-8477-F527FF1056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C6EF16-AA1D-2409-F147-6181ECC0B9DB}"/>
              </a:ext>
            </a:extLst>
          </p:cNvPr>
          <p:cNvSpPr>
            <a:spLocks noGrp="1"/>
          </p:cNvSpPr>
          <p:nvPr>
            <p:ph type="dt" sz="half" idx="10"/>
          </p:nvPr>
        </p:nvSpPr>
        <p:spPr/>
        <p:txBody>
          <a:bodyPr/>
          <a:lstStyle/>
          <a:p>
            <a:fld id="{D90B7923-9AEB-4D46-A7E4-19FE669F93C0}" type="datetimeFigureOut">
              <a:rPr lang="en-US" smtClean="0"/>
              <a:t>8/31/2023</a:t>
            </a:fld>
            <a:endParaRPr lang="en-US"/>
          </a:p>
        </p:txBody>
      </p:sp>
      <p:sp>
        <p:nvSpPr>
          <p:cNvPr id="5" name="Footer Placeholder 4">
            <a:extLst>
              <a:ext uri="{FF2B5EF4-FFF2-40B4-BE49-F238E27FC236}">
                <a16:creationId xmlns:a16="http://schemas.microsoft.com/office/drawing/2014/main" id="{49507924-EE4F-4B11-88D4-87CCAF684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C4DCF-7960-75D5-23A8-9E06335E28C8}"/>
              </a:ext>
            </a:extLst>
          </p:cNvPr>
          <p:cNvSpPr>
            <a:spLocks noGrp="1"/>
          </p:cNvSpPr>
          <p:nvPr>
            <p:ph type="sldNum" sz="quarter" idx="12"/>
          </p:nvPr>
        </p:nvSpPr>
        <p:spPr/>
        <p:txBody>
          <a:bodyPr/>
          <a:lstStyle/>
          <a:p>
            <a:fld id="{80CE79EC-81D3-468D-8CCD-D817A34BE6F0}" type="slidenum">
              <a:rPr lang="en-US" smtClean="0"/>
              <a:t>‹#›</a:t>
            </a:fld>
            <a:endParaRPr lang="en-US"/>
          </a:p>
        </p:txBody>
      </p:sp>
    </p:spTree>
    <p:extLst>
      <p:ext uri="{BB962C8B-B14F-4D97-AF65-F5344CB8AC3E}">
        <p14:creationId xmlns:p14="http://schemas.microsoft.com/office/powerpoint/2010/main" val="1932172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FC17B6-05DC-7308-213F-E10789A6A21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DE7035-D6FE-54DC-A4C1-2729AD1208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B4A260-33CE-D7A6-9642-7857F616609B}"/>
              </a:ext>
            </a:extLst>
          </p:cNvPr>
          <p:cNvSpPr>
            <a:spLocks noGrp="1"/>
          </p:cNvSpPr>
          <p:nvPr>
            <p:ph type="dt" sz="half" idx="10"/>
          </p:nvPr>
        </p:nvSpPr>
        <p:spPr/>
        <p:txBody>
          <a:bodyPr/>
          <a:lstStyle/>
          <a:p>
            <a:fld id="{D90B7923-9AEB-4D46-A7E4-19FE669F93C0}" type="datetimeFigureOut">
              <a:rPr lang="en-US" smtClean="0"/>
              <a:t>8/31/2023</a:t>
            </a:fld>
            <a:endParaRPr lang="en-US"/>
          </a:p>
        </p:txBody>
      </p:sp>
      <p:sp>
        <p:nvSpPr>
          <p:cNvPr id="5" name="Footer Placeholder 4">
            <a:extLst>
              <a:ext uri="{FF2B5EF4-FFF2-40B4-BE49-F238E27FC236}">
                <a16:creationId xmlns:a16="http://schemas.microsoft.com/office/drawing/2014/main" id="{DF238014-9662-3E44-F261-0BF71560FE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B64B7F-1EE2-E14C-D859-C6DDBB2C19AC}"/>
              </a:ext>
            </a:extLst>
          </p:cNvPr>
          <p:cNvSpPr>
            <a:spLocks noGrp="1"/>
          </p:cNvSpPr>
          <p:nvPr>
            <p:ph type="sldNum" sz="quarter" idx="12"/>
          </p:nvPr>
        </p:nvSpPr>
        <p:spPr/>
        <p:txBody>
          <a:bodyPr/>
          <a:lstStyle/>
          <a:p>
            <a:fld id="{80CE79EC-81D3-468D-8CCD-D817A34BE6F0}" type="slidenum">
              <a:rPr lang="en-US" smtClean="0"/>
              <a:t>‹#›</a:t>
            </a:fld>
            <a:endParaRPr lang="en-US"/>
          </a:p>
        </p:txBody>
      </p:sp>
    </p:spTree>
    <p:extLst>
      <p:ext uri="{BB962C8B-B14F-4D97-AF65-F5344CB8AC3E}">
        <p14:creationId xmlns:p14="http://schemas.microsoft.com/office/powerpoint/2010/main" val="733992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213361"/>
            <a:ext cx="10515600" cy="894080"/>
          </a:xfrm>
        </p:spPr>
        <p:txBody>
          <a:bodyPr/>
          <a:lstStyle>
            <a:lvl1pPr>
              <a:defRPr b="1">
                <a:solidFill>
                  <a:srgbClr val="C00000"/>
                </a:solidFill>
              </a:defRPr>
            </a:lvl1pPr>
          </a:lstStyle>
          <a:p>
            <a:r>
              <a:rPr lang="en-US" dirty="0"/>
              <a:t>Click to edit Master title style</a:t>
            </a:r>
          </a:p>
        </p:txBody>
      </p:sp>
      <p:sp>
        <p:nvSpPr>
          <p:cNvPr id="3" name="Content Placeholder 2"/>
          <p:cNvSpPr>
            <a:spLocks noGrp="1"/>
          </p:cNvSpPr>
          <p:nvPr>
            <p:ph idx="1"/>
          </p:nvPr>
        </p:nvSpPr>
        <p:spPr>
          <a:xfrm>
            <a:off x="518160" y="1447800"/>
            <a:ext cx="11099800" cy="506476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11663680" y="6351272"/>
            <a:ext cx="365760" cy="365125"/>
          </a:xfrm>
        </p:spPr>
        <p:txBody>
          <a:bodyPr/>
          <a:lstStyle/>
          <a:p>
            <a:fld id="{D5CA30F9-A029-4F3E-B260-C5CBDCCCF163}" type="slidenum">
              <a:rPr lang="en-US" smtClean="0"/>
              <a:t>‹#›</a:t>
            </a:fld>
            <a:endParaRPr lang="en-US"/>
          </a:p>
        </p:txBody>
      </p:sp>
    </p:spTree>
    <p:extLst>
      <p:ext uri="{BB962C8B-B14F-4D97-AF65-F5344CB8AC3E}">
        <p14:creationId xmlns:p14="http://schemas.microsoft.com/office/powerpoint/2010/main" val="37276268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rgbClr val="C00000"/>
                </a:solidFill>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F357B6-0A07-4F01-A0C7-FF0305F57FFA}" type="datetimeFigureOut">
              <a:rPr lang="en-US" smtClean="0"/>
              <a:t>8/31/2023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CA30F9-A029-4F3E-B260-C5CBDCCCF163}" type="slidenum">
              <a:rPr lang="en-US" smtClean="0"/>
              <a:t>‹#›</a:t>
            </a:fld>
            <a:endParaRPr lang="en-US"/>
          </a:p>
        </p:txBody>
      </p:sp>
    </p:spTree>
    <p:extLst>
      <p:ext uri="{BB962C8B-B14F-4D97-AF65-F5344CB8AC3E}">
        <p14:creationId xmlns:p14="http://schemas.microsoft.com/office/powerpoint/2010/main" val="2331272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6D7C2-5419-E381-27F0-07E4CC3CE5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F88FE-D813-6944-646E-130A005AE1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5D50FA-AC28-023D-00D0-580B2E9EDC7F}"/>
              </a:ext>
            </a:extLst>
          </p:cNvPr>
          <p:cNvSpPr>
            <a:spLocks noGrp="1"/>
          </p:cNvSpPr>
          <p:nvPr>
            <p:ph type="dt" sz="half" idx="10"/>
          </p:nvPr>
        </p:nvSpPr>
        <p:spPr/>
        <p:txBody>
          <a:bodyPr/>
          <a:lstStyle/>
          <a:p>
            <a:fld id="{D90B7923-9AEB-4D46-A7E4-19FE669F93C0}" type="datetimeFigureOut">
              <a:rPr lang="en-US" smtClean="0"/>
              <a:t>8/31/2023</a:t>
            </a:fld>
            <a:endParaRPr lang="en-US"/>
          </a:p>
        </p:txBody>
      </p:sp>
      <p:sp>
        <p:nvSpPr>
          <p:cNvPr id="5" name="Footer Placeholder 4">
            <a:extLst>
              <a:ext uri="{FF2B5EF4-FFF2-40B4-BE49-F238E27FC236}">
                <a16:creationId xmlns:a16="http://schemas.microsoft.com/office/drawing/2014/main" id="{C607E6CC-45C5-6153-EA55-9DE4C24CE9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ECE70D-BAC7-56E2-A521-67ABA6B18E5F}"/>
              </a:ext>
            </a:extLst>
          </p:cNvPr>
          <p:cNvSpPr>
            <a:spLocks noGrp="1"/>
          </p:cNvSpPr>
          <p:nvPr>
            <p:ph type="sldNum" sz="quarter" idx="12"/>
          </p:nvPr>
        </p:nvSpPr>
        <p:spPr/>
        <p:txBody>
          <a:bodyPr/>
          <a:lstStyle/>
          <a:p>
            <a:fld id="{80CE79EC-81D3-468D-8CCD-D817A34BE6F0}" type="slidenum">
              <a:rPr lang="en-US" smtClean="0"/>
              <a:t>‹#›</a:t>
            </a:fld>
            <a:endParaRPr lang="en-US"/>
          </a:p>
        </p:txBody>
      </p:sp>
    </p:spTree>
    <p:extLst>
      <p:ext uri="{BB962C8B-B14F-4D97-AF65-F5344CB8AC3E}">
        <p14:creationId xmlns:p14="http://schemas.microsoft.com/office/powerpoint/2010/main" val="3735459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52116-F328-00D5-2A9D-2283DB4008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6C7FC6C-896D-8641-BB30-FDDC6A7504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440A6C-D1DC-3115-BA20-DAFF358B3A8C}"/>
              </a:ext>
            </a:extLst>
          </p:cNvPr>
          <p:cNvSpPr>
            <a:spLocks noGrp="1"/>
          </p:cNvSpPr>
          <p:nvPr>
            <p:ph type="dt" sz="half" idx="10"/>
          </p:nvPr>
        </p:nvSpPr>
        <p:spPr/>
        <p:txBody>
          <a:bodyPr/>
          <a:lstStyle/>
          <a:p>
            <a:fld id="{D90B7923-9AEB-4D46-A7E4-19FE669F93C0}" type="datetimeFigureOut">
              <a:rPr lang="en-US" smtClean="0"/>
              <a:t>8/31/2023</a:t>
            </a:fld>
            <a:endParaRPr lang="en-US"/>
          </a:p>
        </p:txBody>
      </p:sp>
      <p:sp>
        <p:nvSpPr>
          <p:cNvPr id="5" name="Footer Placeholder 4">
            <a:extLst>
              <a:ext uri="{FF2B5EF4-FFF2-40B4-BE49-F238E27FC236}">
                <a16:creationId xmlns:a16="http://schemas.microsoft.com/office/drawing/2014/main" id="{A3F2804C-AEB6-DA41-9D93-98F18DCEE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2B7D57-4BCB-A078-0E80-22612E27FE0F}"/>
              </a:ext>
            </a:extLst>
          </p:cNvPr>
          <p:cNvSpPr>
            <a:spLocks noGrp="1"/>
          </p:cNvSpPr>
          <p:nvPr>
            <p:ph type="sldNum" sz="quarter" idx="12"/>
          </p:nvPr>
        </p:nvSpPr>
        <p:spPr/>
        <p:txBody>
          <a:bodyPr/>
          <a:lstStyle/>
          <a:p>
            <a:fld id="{80CE79EC-81D3-468D-8CCD-D817A34BE6F0}" type="slidenum">
              <a:rPr lang="en-US" smtClean="0"/>
              <a:t>‹#›</a:t>
            </a:fld>
            <a:endParaRPr lang="en-US"/>
          </a:p>
        </p:txBody>
      </p:sp>
    </p:spTree>
    <p:extLst>
      <p:ext uri="{BB962C8B-B14F-4D97-AF65-F5344CB8AC3E}">
        <p14:creationId xmlns:p14="http://schemas.microsoft.com/office/powerpoint/2010/main" val="1534157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BE69C-03D2-BDC1-836D-50C041DE98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D5E613-4AF0-A6A6-1758-3BC8AFD4A7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90B190-A54C-D763-95B7-5BB5269764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39BE77-0401-3C0F-44BA-CCC206EDC078}"/>
              </a:ext>
            </a:extLst>
          </p:cNvPr>
          <p:cNvSpPr>
            <a:spLocks noGrp="1"/>
          </p:cNvSpPr>
          <p:nvPr>
            <p:ph type="dt" sz="half" idx="10"/>
          </p:nvPr>
        </p:nvSpPr>
        <p:spPr/>
        <p:txBody>
          <a:bodyPr/>
          <a:lstStyle/>
          <a:p>
            <a:fld id="{D90B7923-9AEB-4D46-A7E4-19FE669F93C0}" type="datetimeFigureOut">
              <a:rPr lang="en-US" smtClean="0"/>
              <a:t>8/31/2023</a:t>
            </a:fld>
            <a:endParaRPr lang="en-US"/>
          </a:p>
        </p:txBody>
      </p:sp>
      <p:sp>
        <p:nvSpPr>
          <p:cNvPr id="6" name="Footer Placeholder 5">
            <a:extLst>
              <a:ext uri="{FF2B5EF4-FFF2-40B4-BE49-F238E27FC236}">
                <a16:creationId xmlns:a16="http://schemas.microsoft.com/office/drawing/2014/main" id="{F22AD621-42FD-6C5D-1DA6-E503C0A626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C00DD0-4797-3D0D-50A0-A7B788825148}"/>
              </a:ext>
            </a:extLst>
          </p:cNvPr>
          <p:cNvSpPr>
            <a:spLocks noGrp="1"/>
          </p:cNvSpPr>
          <p:nvPr>
            <p:ph type="sldNum" sz="quarter" idx="12"/>
          </p:nvPr>
        </p:nvSpPr>
        <p:spPr/>
        <p:txBody>
          <a:bodyPr/>
          <a:lstStyle/>
          <a:p>
            <a:fld id="{80CE79EC-81D3-468D-8CCD-D817A34BE6F0}" type="slidenum">
              <a:rPr lang="en-US" smtClean="0"/>
              <a:t>‹#›</a:t>
            </a:fld>
            <a:endParaRPr lang="en-US"/>
          </a:p>
        </p:txBody>
      </p:sp>
    </p:spTree>
    <p:extLst>
      <p:ext uri="{BB962C8B-B14F-4D97-AF65-F5344CB8AC3E}">
        <p14:creationId xmlns:p14="http://schemas.microsoft.com/office/powerpoint/2010/main" val="2799535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CC2BB-E36D-C8AA-E7E5-DBAAFD50DDF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4C580BD-7895-1EBD-8795-BFE9234020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88F6DF-D481-9F61-4D8C-5DED9954E8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183EE2-CB0C-DF30-B760-A55B9E5840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6EDFED-1C9B-6B11-A872-0E8A4CCE00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BE7B1F-916D-F026-74D9-F6A4FF655239}"/>
              </a:ext>
            </a:extLst>
          </p:cNvPr>
          <p:cNvSpPr>
            <a:spLocks noGrp="1"/>
          </p:cNvSpPr>
          <p:nvPr>
            <p:ph type="dt" sz="half" idx="10"/>
          </p:nvPr>
        </p:nvSpPr>
        <p:spPr/>
        <p:txBody>
          <a:bodyPr/>
          <a:lstStyle/>
          <a:p>
            <a:fld id="{D90B7923-9AEB-4D46-A7E4-19FE669F93C0}" type="datetimeFigureOut">
              <a:rPr lang="en-US" smtClean="0"/>
              <a:t>8/31/2023</a:t>
            </a:fld>
            <a:endParaRPr lang="en-US"/>
          </a:p>
        </p:txBody>
      </p:sp>
      <p:sp>
        <p:nvSpPr>
          <p:cNvPr id="8" name="Footer Placeholder 7">
            <a:extLst>
              <a:ext uri="{FF2B5EF4-FFF2-40B4-BE49-F238E27FC236}">
                <a16:creationId xmlns:a16="http://schemas.microsoft.com/office/drawing/2014/main" id="{B2F6AB4E-6A98-3C83-E8E0-4F83EDF1638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B75052-7702-D905-CB5C-6F24E529C7B5}"/>
              </a:ext>
            </a:extLst>
          </p:cNvPr>
          <p:cNvSpPr>
            <a:spLocks noGrp="1"/>
          </p:cNvSpPr>
          <p:nvPr>
            <p:ph type="sldNum" sz="quarter" idx="12"/>
          </p:nvPr>
        </p:nvSpPr>
        <p:spPr/>
        <p:txBody>
          <a:bodyPr/>
          <a:lstStyle/>
          <a:p>
            <a:fld id="{80CE79EC-81D3-468D-8CCD-D817A34BE6F0}" type="slidenum">
              <a:rPr lang="en-US" smtClean="0"/>
              <a:t>‹#›</a:t>
            </a:fld>
            <a:endParaRPr lang="en-US"/>
          </a:p>
        </p:txBody>
      </p:sp>
    </p:spTree>
    <p:extLst>
      <p:ext uri="{BB962C8B-B14F-4D97-AF65-F5344CB8AC3E}">
        <p14:creationId xmlns:p14="http://schemas.microsoft.com/office/powerpoint/2010/main" val="537781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E908-BDE6-EBA4-272A-13D49FF607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3AA5A07-6FCF-EBFA-2422-F477EDB98900}"/>
              </a:ext>
            </a:extLst>
          </p:cNvPr>
          <p:cNvSpPr>
            <a:spLocks noGrp="1"/>
          </p:cNvSpPr>
          <p:nvPr>
            <p:ph type="dt" sz="half" idx="10"/>
          </p:nvPr>
        </p:nvSpPr>
        <p:spPr/>
        <p:txBody>
          <a:bodyPr/>
          <a:lstStyle/>
          <a:p>
            <a:fld id="{D90B7923-9AEB-4D46-A7E4-19FE669F93C0}" type="datetimeFigureOut">
              <a:rPr lang="en-US" smtClean="0"/>
              <a:t>8/31/2023</a:t>
            </a:fld>
            <a:endParaRPr lang="en-US"/>
          </a:p>
        </p:txBody>
      </p:sp>
      <p:sp>
        <p:nvSpPr>
          <p:cNvPr id="4" name="Footer Placeholder 3">
            <a:extLst>
              <a:ext uri="{FF2B5EF4-FFF2-40B4-BE49-F238E27FC236}">
                <a16:creationId xmlns:a16="http://schemas.microsoft.com/office/drawing/2014/main" id="{0B57F6CE-0746-612B-6E29-3F6463CF065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8F50C5-EAD5-4029-3787-538F5175CEE4}"/>
              </a:ext>
            </a:extLst>
          </p:cNvPr>
          <p:cNvSpPr>
            <a:spLocks noGrp="1"/>
          </p:cNvSpPr>
          <p:nvPr>
            <p:ph type="sldNum" sz="quarter" idx="12"/>
          </p:nvPr>
        </p:nvSpPr>
        <p:spPr/>
        <p:txBody>
          <a:bodyPr/>
          <a:lstStyle/>
          <a:p>
            <a:fld id="{80CE79EC-81D3-468D-8CCD-D817A34BE6F0}" type="slidenum">
              <a:rPr lang="en-US" smtClean="0"/>
              <a:t>‹#›</a:t>
            </a:fld>
            <a:endParaRPr lang="en-US"/>
          </a:p>
        </p:txBody>
      </p:sp>
    </p:spTree>
    <p:extLst>
      <p:ext uri="{BB962C8B-B14F-4D97-AF65-F5344CB8AC3E}">
        <p14:creationId xmlns:p14="http://schemas.microsoft.com/office/powerpoint/2010/main" val="2492765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45F7EE-10DA-931E-9DEA-FDF570E4A98C}"/>
              </a:ext>
            </a:extLst>
          </p:cNvPr>
          <p:cNvSpPr>
            <a:spLocks noGrp="1"/>
          </p:cNvSpPr>
          <p:nvPr>
            <p:ph type="dt" sz="half" idx="10"/>
          </p:nvPr>
        </p:nvSpPr>
        <p:spPr/>
        <p:txBody>
          <a:bodyPr/>
          <a:lstStyle/>
          <a:p>
            <a:fld id="{D90B7923-9AEB-4D46-A7E4-19FE669F93C0}" type="datetimeFigureOut">
              <a:rPr lang="en-US" smtClean="0"/>
              <a:t>8/31/2023</a:t>
            </a:fld>
            <a:endParaRPr lang="en-US"/>
          </a:p>
        </p:txBody>
      </p:sp>
      <p:sp>
        <p:nvSpPr>
          <p:cNvPr id="3" name="Footer Placeholder 2">
            <a:extLst>
              <a:ext uri="{FF2B5EF4-FFF2-40B4-BE49-F238E27FC236}">
                <a16:creationId xmlns:a16="http://schemas.microsoft.com/office/drawing/2014/main" id="{EC4559BD-32FC-380B-0F3B-01DC7DD4FAD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145397-7914-3A86-458C-2F150BF178C4}"/>
              </a:ext>
            </a:extLst>
          </p:cNvPr>
          <p:cNvSpPr>
            <a:spLocks noGrp="1"/>
          </p:cNvSpPr>
          <p:nvPr>
            <p:ph type="sldNum" sz="quarter" idx="12"/>
          </p:nvPr>
        </p:nvSpPr>
        <p:spPr/>
        <p:txBody>
          <a:bodyPr/>
          <a:lstStyle/>
          <a:p>
            <a:fld id="{80CE79EC-81D3-468D-8CCD-D817A34BE6F0}" type="slidenum">
              <a:rPr lang="en-US" smtClean="0"/>
              <a:t>‹#›</a:t>
            </a:fld>
            <a:endParaRPr lang="en-US"/>
          </a:p>
        </p:txBody>
      </p:sp>
    </p:spTree>
    <p:extLst>
      <p:ext uri="{BB962C8B-B14F-4D97-AF65-F5344CB8AC3E}">
        <p14:creationId xmlns:p14="http://schemas.microsoft.com/office/powerpoint/2010/main" val="369052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50DA9-0B78-68B0-9D38-7E2F86462C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205F968-4580-D0BD-893F-7D91286611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5BC4C9-71F9-DC20-7DF1-F2160F3FF7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1E43B1-6DBF-65FD-B273-82D858735350}"/>
              </a:ext>
            </a:extLst>
          </p:cNvPr>
          <p:cNvSpPr>
            <a:spLocks noGrp="1"/>
          </p:cNvSpPr>
          <p:nvPr>
            <p:ph type="dt" sz="half" idx="10"/>
          </p:nvPr>
        </p:nvSpPr>
        <p:spPr/>
        <p:txBody>
          <a:bodyPr/>
          <a:lstStyle/>
          <a:p>
            <a:fld id="{D90B7923-9AEB-4D46-A7E4-19FE669F93C0}" type="datetimeFigureOut">
              <a:rPr lang="en-US" smtClean="0"/>
              <a:t>8/31/2023</a:t>
            </a:fld>
            <a:endParaRPr lang="en-US"/>
          </a:p>
        </p:txBody>
      </p:sp>
      <p:sp>
        <p:nvSpPr>
          <p:cNvPr id="6" name="Footer Placeholder 5">
            <a:extLst>
              <a:ext uri="{FF2B5EF4-FFF2-40B4-BE49-F238E27FC236}">
                <a16:creationId xmlns:a16="http://schemas.microsoft.com/office/drawing/2014/main" id="{8D557A66-BD06-A7E5-A0DC-73E38E7107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1978C4-63D0-20C5-6229-EA1BD68FCB41}"/>
              </a:ext>
            </a:extLst>
          </p:cNvPr>
          <p:cNvSpPr>
            <a:spLocks noGrp="1"/>
          </p:cNvSpPr>
          <p:nvPr>
            <p:ph type="sldNum" sz="quarter" idx="12"/>
          </p:nvPr>
        </p:nvSpPr>
        <p:spPr/>
        <p:txBody>
          <a:bodyPr/>
          <a:lstStyle/>
          <a:p>
            <a:fld id="{80CE79EC-81D3-468D-8CCD-D817A34BE6F0}" type="slidenum">
              <a:rPr lang="en-US" smtClean="0"/>
              <a:t>‹#›</a:t>
            </a:fld>
            <a:endParaRPr lang="en-US"/>
          </a:p>
        </p:txBody>
      </p:sp>
    </p:spTree>
    <p:extLst>
      <p:ext uri="{BB962C8B-B14F-4D97-AF65-F5344CB8AC3E}">
        <p14:creationId xmlns:p14="http://schemas.microsoft.com/office/powerpoint/2010/main" val="4213559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BEFE8-1056-26EE-2588-AD0F55A8EF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0982DB-5809-63D5-535E-0322DBB841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2D1DAC1-C874-FD1C-47C6-85D0D3544C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327D8B-5F80-D56E-4597-4C4E65C0EB33}"/>
              </a:ext>
            </a:extLst>
          </p:cNvPr>
          <p:cNvSpPr>
            <a:spLocks noGrp="1"/>
          </p:cNvSpPr>
          <p:nvPr>
            <p:ph type="dt" sz="half" idx="10"/>
          </p:nvPr>
        </p:nvSpPr>
        <p:spPr/>
        <p:txBody>
          <a:bodyPr/>
          <a:lstStyle/>
          <a:p>
            <a:fld id="{D90B7923-9AEB-4D46-A7E4-19FE669F93C0}" type="datetimeFigureOut">
              <a:rPr lang="en-US" smtClean="0"/>
              <a:t>8/31/2023</a:t>
            </a:fld>
            <a:endParaRPr lang="en-US"/>
          </a:p>
        </p:txBody>
      </p:sp>
      <p:sp>
        <p:nvSpPr>
          <p:cNvPr id="6" name="Footer Placeholder 5">
            <a:extLst>
              <a:ext uri="{FF2B5EF4-FFF2-40B4-BE49-F238E27FC236}">
                <a16:creationId xmlns:a16="http://schemas.microsoft.com/office/drawing/2014/main" id="{6B39DC8E-B478-000C-D43C-82A6550150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1A40AA-9189-1DD0-463F-D334E9065CCE}"/>
              </a:ext>
            </a:extLst>
          </p:cNvPr>
          <p:cNvSpPr>
            <a:spLocks noGrp="1"/>
          </p:cNvSpPr>
          <p:nvPr>
            <p:ph type="sldNum" sz="quarter" idx="12"/>
          </p:nvPr>
        </p:nvSpPr>
        <p:spPr/>
        <p:txBody>
          <a:bodyPr/>
          <a:lstStyle/>
          <a:p>
            <a:fld id="{80CE79EC-81D3-468D-8CCD-D817A34BE6F0}" type="slidenum">
              <a:rPr lang="en-US" smtClean="0"/>
              <a:t>‹#›</a:t>
            </a:fld>
            <a:endParaRPr lang="en-US"/>
          </a:p>
        </p:txBody>
      </p:sp>
    </p:spTree>
    <p:extLst>
      <p:ext uri="{BB962C8B-B14F-4D97-AF65-F5344CB8AC3E}">
        <p14:creationId xmlns:p14="http://schemas.microsoft.com/office/powerpoint/2010/main" val="2094662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02F471-6FF8-0898-D909-58179AE14B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3350F9-CFF4-A77A-9FD0-F5EF991044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AF1FD7-FC1B-4A7E-7A03-5F1906C512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0B7923-9AEB-4D46-A7E4-19FE669F93C0}" type="datetimeFigureOut">
              <a:rPr lang="en-US" smtClean="0"/>
              <a:t>8/31/2023</a:t>
            </a:fld>
            <a:endParaRPr lang="en-US"/>
          </a:p>
        </p:txBody>
      </p:sp>
      <p:sp>
        <p:nvSpPr>
          <p:cNvPr id="5" name="Footer Placeholder 4">
            <a:extLst>
              <a:ext uri="{FF2B5EF4-FFF2-40B4-BE49-F238E27FC236}">
                <a16:creationId xmlns:a16="http://schemas.microsoft.com/office/drawing/2014/main" id="{E7F51969-C224-B3C4-4C73-C11D288643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B7FE492-F83C-D3AB-0E1B-5CEE0F2EC6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CE79EC-81D3-468D-8CCD-D817A34BE6F0}" type="slidenum">
              <a:rPr lang="en-US" smtClean="0"/>
              <a:t>‹#›</a:t>
            </a:fld>
            <a:endParaRPr lang="en-US"/>
          </a:p>
        </p:txBody>
      </p:sp>
    </p:spTree>
    <p:extLst>
      <p:ext uri="{BB962C8B-B14F-4D97-AF65-F5344CB8AC3E}">
        <p14:creationId xmlns:p14="http://schemas.microsoft.com/office/powerpoint/2010/main" val="32766871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F357B6-0A07-4F01-A0C7-FF0305F57FFA}" type="datetimeFigureOut">
              <a:rPr lang="en-US" smtClean="0"/>
              <a:t>8/31/2023</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CA30F9-A029-4F3E-B260-C5CBDCCCF163}" type="slidenum">
              <a:rPr lang="en-US" smtClean="0"/>
              <a:t>‹#›</a:t>
            </a:fld>
            <a:endParaRPr lang="en-US"/>
          </a:p>
        </p:txBody>
      </p:sp>
    </p:spTree>
    <p:extLst>
      <p:ext uri="{BB962C8B-B14F-4D97-AF65-F5344CB8AC3E}">
        <p14:creationId xmlns:p14="http://schemas.microsoft.com/office/powerpoint/2010/main" val="1862048644"/>
      </p:ext>
    </p:extLst>
  </p:cSld>
  <p:clrMap bg1="lt1" tx1="dk1" bg2="lt2" tx2="dk2" accent1="accent1" accent2="accent2" accent3="accent3" accent4="accent4" accent5="accent5" accent6="accent6" hlink="hlink" folHlink="folHlink"/>
  <p:sldLayoutIdLst>
    <p:sldLayoutId id="2147483662" r:id="rId1"/>
    <p:sldLayoutId id="2147483664" r:id="rId2"/>
  </p:sldLayoutIdLst>
  <p:txStyles>
    <p:titleStyle>
      <a:lvl1pPr algn="l" defTabSz="914400" rtl="0" eaLnBrk="1" latinLnBrk="0" hangingPunct="1">
        <a:lnSpc>
          <a:spcPct val="90000"/>
        </a:lnSpc>
        <a:spcBef>
          <a:spcPct val="0"/>
        </a:spcBef>
        <a:buNone/>
        <a:defRPr sz="4400" b="1" kern="1200">
          <a:solidFill>
            <a:srgbClr val="C0000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hyperlink" Target="https://www.mayoclinic.org/healthy-lifestyle/fitness/in-depth/exercise-intensity/art-20046887#:~:text=You%20can%20calculate%20your%20maximum,beat%20per%20minute%20during%20exercise." TargetMode="Externa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hyperlink" Target="https://open.kattis.com/problems/echoechoecho" TargetMode="External"/><Relationship Id="rId2" Type="http://schemas.openxmlformats.org/officeDocument/2006/relationships/hyperlink" Target="https://open.kattis.com/problems/digitswap" TargetMode="External"/><Relationship Id="rId1" Type="http://schemas.openxmlformats.org/officeDocument/2006/relationships/slideLayout" Target="../slideLayouts/slideLayout12.xml"/><Relationship Id="rId5" Type="http://schemas.openxmlformats.org/officeDocument/2006/relationships/hyperlink" Target="https://open.kattis.com/problems/r2" TargetMode="External"/><Relationship Id="rId4" Type="http://schemas.openxmlformats.org/officeDocument/2006/relationships/hyperlink" Target="https://open.kattis.com/problems/jackolanternjuxtaposi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C2C78-EAFC-442B-A3B6-FDC70F55D33C}"/>
              </a:ext>
            </a:extLst>
          </p:cNvPr>
          <p:cNvSpPr>
            <a:spLocks noGrp="1"/>
          </p:cNvSpPr>
          <p:nvPr>
            <p:ph type="title"/>
          </p:nvPr>
        </p:nvSpPr>
        <p:spPr/>
        <p:txBody>
          <a:bodyPr>
            <a:normAutofit/>
          </a:bodyPr>
          <a:lstStyle/>
          <a:p>
            <a:r>
              <a:rPr lang="en-US" b="0" i="0" dirty="0">
                <a:solidFill>
                  <a:srgbClr val="37474F"/>
                </a:solidFill>
                <a:effectLst/>
                <a:latin typeface="Roboto" panose="02000000000000000000" pitchFamily="2" charset="0"/>
              </a:rPr>
              <a:t>Hourly Worker - Overtime Pay</a:t>
            </a:r>
            <a:endParaRPr lang="en-US" dirty="0"/>
          </a:p>
        </p:txBody>
      </p:sp>
      <p:sp>
        <p:nvSpPr>
          <p:cNvPr id="6" name="Content Placeholder 5">
            <a:extLst>
              <a:ext uri="{FF2B5EF4-FFF2-40B4-BE49-F238E27FC236}">
                <a16:creationId xmlns:a16="http://schemas.microsoft.com/office/drawing/2014/main" id="{48ECC5D1-07A5-4F23-BF81-FD4DD7CE4525}"/>
              </a:ext>
            </a:extLst>
          </p:cNvPr>
          <p:cNvSpPr>
            <a:spLocks noGrp="1"/>
          </p:cNvSpPr>
          <p:nvPr>
            <p:ph idx="1"/>
          </p:nvPr>
        </p:nvSpPr>
        <p:spPr>
          <a:xfrm>
            <a:off x="546100" y="1186496"/>
            <a:ext cx="11099800" cy="3181350"/>
          </a:xfrm>
        </p:spPr>
        <p:txBody>
          <a:bodyPr>
            <a:normAutofit lnSpcReduction="10000"/>
          </a:bodyPr>
          <a:lstStyle/>
          <a:p>
            <a:pPr algn="l"/>
            <a:r>
              <a:rPr lang="en-US" sz="3200" b="0" i="0" dirty="0">
                <a:solidFill>
                  <a:srgbClr val="37474F"/>
                </a:solidFill>
                <a:effectLst/>
              </a:rPr>
              <a:t>This is the 08_24 activity due via Codio – extended to be submitted by EOD 08/29.</a:t>
            </a:r>
          </a:p>
          <a:p>
            <a:pPr algn="l"/>
            <a:r>
              <a:rPr lang="en-US" sz="3200" b="0" i="0" dirty="0">
                <a:solidFill>
                  <a:srgbClr val="37474F"/>
                </a:solidFill>
                <a:effectLst/>
              </a:rPr>
              <a:t>Get the hourly pay rate &amp; # of hours from the user, compute &amp; output the weekly pay, but do not pay for the extra hours beyond 50. Also, for the overtime hours (that is, hours beyond regular 40 hours), pay at 1.5 times regular rate.</a:t>
            </a:r>
          </a:p>
          <a:p>
            <a:pPr algn="l"/>
            <a:r>
              <a:rPr lang="en-US" sz="3200" b="0" i="0" dirty="0">
                <a:solidFill>
                  <a:srgbClr val="37474F"/>
                </a:solidFill>
                <a:effectLst/>
              </a:rPr>
              <a:t>Here is one sample input &amp; output:</a:t>
            </a:r>
          </a:p>
          <a:p>
            <a:endParaRPr lang="en-US" sz="3600" dirty="0"/>
          </a:p>
        </p:txBody>
      </p:sp>
      <p:pic>
        <p:nvPicPr>
          <p:cNvPr id="8" name="Picture 7">
            <a:extLst>
              <a:ext uri="{FF2B5EF4-FFF2-40B4-BE49-F238E27FC236}">
                <a16:creationId xmlns:a16="http://schemas.microsoft.com/office/drawing/2014/main" id="{1441020B-0FC0-4869-B48E-686CCCDB1C41}"/>
              </a:ext>
            </a:extLst>
          </p:cNvPr>
          <p:cNvPicPr>
            <a:picLocks noChangeAspect="1"/>
          </p:cNvPicPr>
          <p:nvPr/>
        </p:nvPicPr>
        <p:blipFill>
          <a:blip r:embed="rId2"/>
          <a:stretch>
            <a:fillRect/>
          </a:stretch>
        </p:blipFill>
        <p:spPr>
          <a:xfrm>
            <a:off x="2020143" y="4367846"/>
            <a:ext cx="6792273" cy="2276793"/>
          </a:xfrm>
          <a:prstGeom prst="rect">
            <a:avLst/>
          </a:prstGeom>
        </p:spPr>
      </p:pic>
    </p:spTree>
    <p:extLst>
      <p:ext uri="{BB962C8B-B14F-4D97-AF65-F5344CB8AC3E}">
        <p14:creationId xmlns:p14="http://schemas.microsoft.com/office/powerpoint/2010/main" val="3549336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 </a:t>
            </a:r>
            <a:r>
              <a:rPr lang="en-US" dirty="0"/>
              <a:t>Safe Heart Rate</a:t>
            </a:r>
            <a:endParaRPr lang="en-US" b="1" dirty="0"/>
          </a:p>
        </p:txBody>
      </p:sp>
      <p:sp>
        <p:nvSpPr>
          <p:cNvPr id="3" name="Content Placeholder 2"/>
          <p:cNvSpPr>
            <a:spLocks noGrp="1"/>
          </p:cNvSpPr>
          <p:nvPr>
            <p:ph idx="1"/>
          </p:nvPr>
        </p:nvSpPr>
        <p:spPr>
          <a:xfrm>
            <a:off x="518160" y="1107441"/>
            <a:ext cx="11099800" cy="5405119"/>
          </a:xfrm>
        </p:spPr>
        <p:txBody>
          <a:bodyPr>
            <a:normAutofit lnSpcReduction="10000"/>
          </a:bodyPr>
          <a:lstStyle/>
          <a:p>
            <a:r>
              <a:rPr lang="en-US" sz="3600" dirty="0"/>
              <a:t>You can calculate your maximum heart rate by subtracting your age from 220. Example:</a:t>
            </a:r>
          </a:p>
          <a:p>
            <a:pPr lvl="1"/>
            <a:r>
              <a:rPr lang="en-US" sz="3200" dirty="0"/>
              <a:t>if you're 45 years old, subtract 45 from 220 to get a maximum heart rate of 175. </a:t>
            </a:r>
          </a:p>
          <a:p>
            <a:pPr lvl="1"/>
            <a:r>
              <a:rPr lang="en-US" sz="3200" dirty="0"/>
              <a:t>If you are 19 years old, it will be 220-19=201. This is the maximum number of times your heart should beat per minute during exercise.</a:t>
            </a:r>
          </a:p>
          <a:p>
            <a:r>
              <a:rPr lang="en-US" sz="3600" dirty="0"/>
              <a:t>Write a program to get the user’s age &amp; heart rate as input, output whether it is SAFE or UNSAFE.</a:t>
            </a:r>
          </a:p>
          <a:p>
            <a:endParaRPr lang="en-US" sz="3600" dirty="0"/>
          </a:p>
          <a:p>
            <a:pPr marL="0" indent="0">
              <a:buNone/>
            </a:pPr>
            <a:r>
              <a:rPr lang="en-US" sz="3600" i="1" dirty="0"/>
              <a:t>Reference: </a:t>
            </a:r>
            <a:r>
              <a:rPr lang="en-US" sz="3600" i="1" dirty="0">
                <a:hlinkClick r:id="rId2"/>
              </a:rPr>
              <a:t>Mayo Clinic</a:t>
            </a:r>
            <a:endParaRPr lang="en-US" sz="3600" i="1" dirty="0"/>
          </a:p>
        </p:txBody>
      </p:sp>
    </p:spTree>
    <p:extLst>
      <p:ext uri="{BB962C8B-B14F-4D97-AF65-F5344CB8AC3E}">
        <p14:creationId xmlns:p14="http://schemas.microsoft.com/office/powerpoint/2010/main" val="303607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E305E-357F-4A42-A924-470AEC3054DB}"/>
              </a:ext>
            </a:extLst>
          </p:cNvPr>
          <p:cNvSpPr>
            <a:spLocks noGrp="1"/>
          </p:cNvSpPr>
          <p:nvPr>
            <p:ph type="title"/>
          </p:nvPr>
        </p:nvSpPr>
        <p:spPr>
          <a:xfrm>
            <a:off x="838200" y="365127"/>
            <a:ext cx="10515600" cy="763877"/>
          </a:xfrm>
        </p:spPr>
        <p:txBody>
          <a:bodyPr/>
          <a:lstStyle/>
          <a:p>
            <a:r>
              <a:rPr lang="en-US" dirty="0"/>
              <a:t>Packing Problem – packing1.cpp</a:t>
            </a:r>
          </a:p>
        </p:txBody>
      </p:sp>
      <p:sp>
        <p:nvSpPr>
          <p:cNvPr id="3" name="Content Placeholder 2">
            <a:extLst>
              <a:ext uri="{FF2B5EF4-FFF2-40B4-BE49-F238E27FC236}">
                <a16:creationId xmlns:a16="http://schemas.microsoft.com/office/drawing/2014/main" id="{B29B9656-F1B4-4261-BDC2-8B56F7F884C4}"/>
              </a:ext>
            </a:extLst>
          </p:cNvPr>
          <p:cNvSpPr>
            <a:spLocks noGrp="1"/>
          </p:cNvSpPr>
          <p:nvPr>
            <p:ph sz="half" idx="1"/>
          </p:nvPr>
        </p:nvSpPr>
        <p:spPr>
          <a:xfrm>
            <a:off x="355599" y="1494971"/>
            <a:ext cx="6393544" cy="4681992"/>
          </a:xfrm>
        </p:spPr>
        <p:txBody>
          <a:bodyPr>
            <a:normAutofit/>
          </a:bodyPr>
          <a:lstStyle/>
          <a:p>
            <a:r>
              <a:rPr lang="en-US" sz="4000" dirty="0"/>
              <a:t>Ask the user for the capacity.</a:t>
            </a:r>
          </a:p>
          <a:p>
            <a:r>
              <a:rPr lang="en-US" sz="4000" dirty="0"/>
              <a:t>Keep getting the items until their total exceeds the capacity.</a:t>
            </a:r>
          </a:p>
          <a:p>
            <a:r>
              <a:rPr lang="en-US" sz="4000" dirty="0"/>
              <a:t>Output the final total, without exceeding the capacity.</a:t>
            </a:r>
          </a:p>
        </p:txBody>
      </p:sp>
      <p:sp>
        <p:nvSpPr>
          <p:cNvPr id="4" name="Content Placeholder 3">
            <a:extLst>
              <a:ext uri="{FF2B5EF4-FFF2-40B4-BE49-F238E27FC236}">
                <a16:creationId xmlns:a16="http://schemas.microsoft.com/office/drawing/2014/main" id="{AF9D0DAC-1A27-456F-A6AA-97621F579DA5}"/>
              </a:ext>
            </a:extLst>
          </p:cNvPr>
          <p:cNvSpPr>
            <a:spLocks noGrp="1"/>
          </p:cNvSpPr>
          <p:nvPr>
            <p:ph sz="half" idx="2"/>
          </p:nvPr>
        </p:nvSpPr>
        <p:spPr>
          <a:xfrm>
            <a:off x="7024914" y="1494971"/>
            <a:ext cx="4811486" cy="4681992"/>
          </a:xfrm>
        </p:spPr>
        <p:txBody>
          <a:bodyPr>
            <a:normAutofit/>
          </a:bodyPr>
          <a:lstStyle/>
          <a:p>
            <a:pPr marL="0" indent="0">
              <a:buNone/>
            </a:pPr>
            <a:r>
              <a:rPr lang="en-US" dirty="0">
                <a:latin typeface="Courier New" panose="02070309020205020404" pitchFamily="49" charset="0"/>
                <a:cs typeface="Courier New" panose="02070309020205020404" pitchFamily="49" charset="0"/>
              </a:rPr>
              <a:t>Enter capacity: </a:t>
            </a:r>
            <a:r>
              <a:rPr lang="en-US" dirty="0">
                <a:solidFill>
                  <a:srgbClr val="FF0000"/>
                </a:solidFill>
                <a:latin typeface="Courier New" panose="02070309020205020404" pitchFamily="49" charset="0"/>
                <a:cs typeface="Courier New" panose="02070309020205020404" pitchFamily="49" charset="0"/>
              </a:rPr>
              <a:t>10</a:t>
            </a:r>
          </a:p>
          <a:p>
            <a:pPr marL="0" indent="0">
              <a:buNone/>
            </a:pPr>
            <a:r>
              <a:rPr lang="en-US" dirty="0">
                <a:latin typeface="Courier New" panose="02070309020205020404" pitchFamily="49" charset="0"/>
                <a:cs typeface="Courier New" panose="02070309020205020404" pitchFamily="49" charset="0"/>
              </a:rPr>
              <a:t>Input items:</a:t>
            </a:r>
          </a:p>
          <a:p>
            <a:pPr marL="0" indent="0">
              <a:buNone/>
            </a:pPr>
            <a:r>
              <a:rPr lang="en-US" dirty="0">
                <a:solidFill>
                  <a:srgbClr val="FF0000"/>
                </a:solidFill>
                <a:latin typeface="Courier New" panose="02070309020205020404" pitchFamily="49" charset="0"/>
                <a:cs typeface="Courier New" panose="02070309020205020404" pitchFamily="49" charset="0"/>
              </a:rPr>
              <a:t>3</a:t>
            </a:r>
          </a:p>
          <a:p>
            <a:pPr marL="0" indent="0">
              <a:buNone/>
            </a:pPr>
            <a:r>
              <a:rPr lang="en-US" dirty="0">
                <a:solidFill>
                  <a:srgbClr val="FF0000"/>
                </a:solidFill>
                <a:latin typeface="Courier New" panose="02070309020205020404" pitchFamily="49" charset="0"/>
                <a:cs typeface="Courier New" panose="02070309020205020404" pitchFamily="49" charset="0"/>
              </a:rPr>
              <a:t>5</a:t>
            </a:r>
          </a:p>
          <a:p>
            <a:pPr marL="0" indent="0">
              <a:buNone/>
            </a:pPr>
            <a:r>
              <a:rPr lang="en-US" dirty="0">
                <a:solidFill>
                  <a:srgbClr val="FF0000"/>
                </a:solidFill>
                <a:latin typeface="Courier New" panose="02070309020205020404" pitchFamily="49" charset="0"/>
                <a:cs typeface="Courier New" panose="02070309020205020404" pitchFamily="49" charset="0"/>
              </a:rPr>
              <a:t>1</a:t>
            </a:r>
          </a:p>
          <a:p>
            <a:pPr marL="0" indent="0">
              <a:buNone/>
            </a:pPr>
            <a:r>
              <a:rPr lang="en-US" dirty="0">
                <a:solidFill>
                  <a:srgbClr val="FF0000"/>
                </a:solidFill>
                <a:latin typeface="Courier New" panose="02070309020205020404" pitchFamily="49" charset="0"/>
                <a:cs typeface="Courier New" panose="02070309020205020404" pitchFamily="49" charset="0"/>
              </a:rPr>
              <a:t>4</a:t>
            </a:r>
          </a:p>
          <a:p>
            <a:pPr marL="0" indent="0">
              <a:buNone/>
            </a:pPr>
            <a:r>
              <a:rPr lang="en-US" dirty="0">
                <a:latin typeface="Courier New" panose="02070309020205020404" pitchFamily="49" charset="0"/>
                <a:cs typeface="Courier New" panose="02070309020205020404" pitchFamily="49" charset="0"/>
              </a:rPr>
              <a:t>Total: 9</a:t>
            </a: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48355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E305E-357F-4A42-A924-470AEC3054DB}"/>
              </a:ext>
            </a:extLst>
          </p:cNvPr>
          <p:cNvSpPr>
            <a:spLocks noGrp="1"/>
          </p:cNvSpPr>
          <p:nvPr>
            <p:ph type="title"/>
          </p:nvPr>
        </p:nvSpPr>
        <p:spPr>
          <a:xfrm>
            <a:off x="838200" y="112209"/>
            <a:ext cx="10515600" cy="1100334"/>
          </a:xfrm>
        </p:spPr>
        <p:txBody>
          <a:bodyPr/>
          <a:lstStyle/>
          <a:p>
            <a:r>
              <a:rPr lang="en-US" dirty="0"/>
              <a:t>Packing Problem #2 – packing2.cpp</a:t>
            </a:r>
          </a:p>
        </p:txBody>
      </p:sp>
      <p:sp>
        <p:nvSpPr>
          <p:cNvPr id="3" name="Content Placeholder 2">
            <a:extLst>
              <a:ext uri="{FF2B5EF4-FFF2-40B4-BE49-F238E27FC236}">
                <a16:creationId xmlns:a16="http://schemas.microsoft.com/office/drawing/2014/main" id="{B29B9656-F1B4-4261-BDC2-8B56F7F884C4}"/>
              </a:ext>
            </a:extLst>
          </p:cNvPr>
          <p:cNvSpPr>
            <a:spLocks noGrp="1"/>
          </p:cNvSpPr>
          <p:nvPr>
            <p:ph sz="half" idx="1"/>
          </p:nvPr>
        </p:nvSpPr>
        <p:spPr>
          <a:xfrm>
            <a:off x="596900" y="1518301"/>
            <a:ext cx="5975350" cy="4351338"/>
          </a:xfrm>
        </p:spPr>
        <p:txBody>
          <a:bodyPr>
            <a:normAutofit/>
          </a:bodyPr>
          <a:lstStyle/>
          <a:p>
            <a:pPr marL="0" indent="0">
              <a:buNone/>
            </a:pPr>
            <a:r>
              <a:rPr lang="en-US" sz="4000" dirty="0"/>
              <a:t>After outputting the total, accommodate the final item in the next package and keep going!</a:t>
            </a:r>
          </a:p>
          <a:p>
            <a:pPr marL="0" indent="0">
              <a:buNone/>
            </a:pPr>
            <a:r>
              <a:rPr lang="en-US" sz="4000" u="sng" dirty="0"/>
              <a:t>Infinite loop is OK</a:t>
            </a:r>
            <a:r>
              <a:rPr lang="en-US" sz="4000" dirty="0"/>
              <a:t>.</a:t>
            </a:r>
          </a:p>
          <a:p>
            <a:pPr marL="0" indent="0">
              <a:buNone/>
            </a:pPr>
            <a:endParaRPr lang="en-US" sz="4000" dirty="0"/>
          </a:p>
          <a:p>
            <a:pPr marL="0" indent="0">
              <a:buNone/>
            </a:pPr>
            <a:r>
              <a:rPr lang="en-US" sz="4000" dirty="0"/>
              <a:t>How would you do this ????</a:t>
            </a:r>
          </a:p>
          <a:p>
            <a:pPr marL="0" indent="0">
              <a:buNone/>
            </a:pPr>
            <a:endParaRPr lang="en-US" sz="4000" dirty="0"/>
          </a:p>
          <a:p>
            <a:pPr marL="0" indent="0">
              <a:buNone/>
            </a:pPr>
            <a:endParaRPr lang="en-US" sz="4000" dirty="0"/>
          </a:p>
        </p:txBody>
      </p:sp>
      <p:sp>
        <p:nvSpPr>
          <p:cNvPr id="4" name="Content Placeholder 3">
            <a:extLst>
              <a:ext uri="{FF2B5EF4-FFF2-40B4-BE49-F238E27FC236}">
                <a16:creationId xmlns:a16="http://schemas.microsoft.com/office/drawing/2014/main" id="{AF9D0DAC-1A27-456F-A6AA-97621F579DA5}"/>
              </a:ext>
            </a:extLst>
          </p:cNvPr>
          <p:cNvSpPr>
            <a:spLocks noGrp="1"/>
          </p:cNvSpPr>
          <p:nvPr>
            <p:ph sz="half" idx="2"/>
          </p:nvPr>
        </p:nvSpPr>
        <p:spPr>
          <a:xfrm>
            <a:off x="7427960" y="1212542"/>
            <a:ext cx="5421086" cy="5839730"/>
          </a:xfrm>
        </p:spPr>
        <p:txBody>
          <a:bodyPr>
            <a:normAutofit/>
          </a:bodyPr>
          <a:lstStyle/>
          <a:p>
            <a:pPr marL="0" indent="0">
              <a:buNone/>
            </a:pPr>
            <a:r>
              <a:rPr lang="en-US" dirty="0">
                <a:latin typeface="Courier New" panose="02070309020205020404" pitchFamily="49" charset="0"/>
                <a:cs typeface="Courier New" panose="02070309020205020404" pitchFamily="49" charset="0"/>
              </a:rPr>
              <a:t>Enter capacity: </a:t>
            </a:r>
            <a:r>
              <a:rPr lang="en-US" dirty="0">
                <a:solidFill>
                  <a:srgbClr val="FF0000"/>
                </a:solidFill>
                <a:latin typeface="Courier New" panose="02070309020205020404" pitchFamily="49" charset="0"/>
                <a:cs typeface="Courier New" panose="02070309020205020404" pitchFamily="49" charset="0"/>
              </a:rPr>
              <a:t>10</a:t>
            </a:r>
          </a:p>
          <a:p>
            <a:pPr marL="0" indent="0">
              <a:buNone/>
            </a:pPr>
            <a:r>
              <a:rPr lang="en-US" dirty="0">
                <a:latin typeface="Courier New" panose="02070309020205020404" pitchFamily="49" charset="0"/>
                <a:cs typeface="Courier New" panose="02070309020205020404" pitchFamily="49" charset="0"/>
              </a:rPr>
              <a:t>Input items:</a:t>
            </a:r>
          </a:p>
          <a:p>
            <a:pPr marL="0" indent="0">
              <a:buNone/>
            </a:pPr>
            <a:r>
              <a:rPr lang="en-US" dirty="0">
                <a:solidFill>
                  <a:srgbClr val="FF0000"/>
                </a:solidFill>
                <a:latin typeface="Courier New" panose="02070309020205020404" pitchFamily="49" charset="0"/>
                <a:cs typeface="Courier New" panose="02070309020205020404" pitchFamily="49" charset="0"/>
              </a:rPr>
              <a:t>3</a:t>
            </a:r>
          </a:p>
          <a:p>
            <a:pPr marL="0" indent="0">
              <a:buNone/>
            </a:pPr>
            <a:r>
              <a:rPr lang="en-US" dirty="0">
                <a:solidFill>
                  <a:srgbClr val="FF0000"/>
                </a:solidFill>
                <a:latin typeface="Courier New" panose="02070309020205020404" pitchFamily="49" charset="0"/>
                <a:cs typeface="Courier New" panose="02070309020205020404" pitchFamily="49" charset="0"/>
              </a:rPr>
              <a:t>5</a:t>
            </a:r>
          </a:p>
          <a:p>
            <a:pPr marL="0" indent="0">
              <a:buNone/>
            </a:pPr>
            <a:r>
              <a:rPr lang="en-US" dirty="0">
                <a:solidFill>
                  <a:srgbClr val="FF0000"/>
                </a:solidFill>
                <a:latin typeface="Courier New" panose="02070309020205020404" pitchFamily="49" charset="0"/>
                <a:cs typeface="Courier New" panose="02070309020205020404" pitchFamily="49" charset="0"/>
              </a:rPr>
              <a:t>1</a:t>
            </a:r>
          </a:p>
          <a:p>
            <a:pPr marL="0" indent="0">
              <a:buNone/>
            </a:pPr>
            <a:r>
              <a:rPr lang="en-US" dirty="0">
                <a:solidFill>
                  <a:srgbClr val="FF0000"/>
                </a:solidFill>
                <a:latin typeface="Courier New" panose="02070309020205020404" pitchFamily="49" charset="0"/>
                <a:cs typeface="Courier New" panose="02070309020205020404" pitchFamily="49" charset="0"/>
              </a:rPr>
              <a:t>4</a:t>
            </a:r>
          </a:p>
          <a:p>
            <a:pPr marL="0" indent="0">
              <a:buNone/>
            </a:pPr>
            <a:r>
              <a:rPr lang="en-US" dirty="0">
                <a:latin typeface="Courier New" panose="02070309020205020404" pitchFamily="49" charset="0"/>
                <a:cs typeface="Courier New" panose="02070309020205020404" pitchFamily="49" charset="0"/>
              </a:rPr>
              <a:t>Total: 9</a:t>
            </a:r>
          </a:p>
          <a:p>
            <a:pPr marL="0" indent="0">
              <a:buNone/>
            </a:pPr>
            <a:r>
              <a:rPr lang="en-US" dirty="0">
                <a:solidFill>
                  <a:srgbClr val="FF0000"/>
                </a:solidFill>
                <a:latin typeface="Courier New" panose="02070309020205020404" pitchFamily="49" charset="0"/>
                <a:cs typeface="Courier New" panose="02070309020205020404" pitchFamily="49" charset="0"/>
              </a:rPr>
              <a:t>3</a:t>
            </a:r>
          </a:p>
          <a:p>
            <a:pPr marL="0" indent="0">
              <a:buNone/>
            </a:pPr>
            <a:r>
              <a:rPr lang="en-US" dirty="0">
                <a:solidFill>
                  <a:srgbClr val="FF0000"/>
                </a:solidFill>
                <a:latin typeface="Courier New" panose="02070309020205020404" pitchFamily="49" charset="0"/>
                <a:cs typeface="Courier New" panose="02070309020205020404" pitchFamily="49" charset="0"/>
              </a:rPr>
              <a:t>5</a:t>
            </a:r>
          </a:p>
          <a:p>
            <a:pPr marL="0" indent="0">
              <a:buNone/>
            </a:pPr>
            <a:r>
              <a:rPr lang="en-US" dirty="0">
                <a:latin typeface="Courier New" panose="02070309020205020404" pitchFamily="49" charset="0"/>
                <a:cs typeface="Courier New" panose="02070309020205020404" pitchFamily="49" charset="0"/>
              </a:rPr>
              <a:t>Total: 7</a:t>
            </a:r>
          </a:p>
          <a:p>
            <a:pPr marL="0" indent="0">
              <a:buNone/>
            </a:pPr>
            <a:r>
              <a:rPr lang="en-US" dirty="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32490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E305E-357F-4A42-A924-470AEC3054DB}"/>
              </a:ext>
            </a:extLst>
          </p:cNvPr>
          <p:cNvSpPr>
            <a:spLocks noGrp="1"/>
          </p:cNvSpPr>
          <p:nvPr>
            <p:ph type="title"/>
          </p:nvPr>
        </p:nvSpPr>
        <p:spPr>
          <a:xfrm>
            <a:off x="838200" y="192738"/>
            <a:ext cx="10515600" cy="1325563"/>
          </a:xfrm>
        </p:spPr>
        <p:txBody>
          <a:bodyPr/>
          <a:lstStyle/>
          <a:p>
            <a:r>
              <a:rPr lang="en-US" dirty="0"/>
              <a:t>Packing Problem #2</a:t>
            </a:r>
          </a:p>
        </p:txBody>
      </p:sp>
      <p:sp>
        <p:nvSpPr>
          <p:cNvPr id="3" name="Content Placeholder 2">
            <a:extLst>
              <a:ext uri="{FF2B5EF4-FFF2-40B4-BE49-F238E27FC236}">
                <a16:creationId xmlns:a16="http://schemas.microsoft.com/office/drawing/2014/main" id="{B29B9656-F1B4-4261-BDC2-8B56F7F884C4}"/>
              </a:ext>
            </a:extLst>
          </p:cNvPr>
          <p:cNvSpPr>
            <a:spLocks noGrp="1"/>
          </p:cNvSpPr>
          <p:nvPr>
            <p:ph sz="half" idx="1"/>
          </p:nvPr>
        </p:nvSpPr>
        <p:spPr>
          <a:xfrm>
            <a:off x="596900" y="1518301"/>
            <a:ext cx="5975350" cy="4351338"/>
          </a:xfrm>
        </p:spPr>
        <p:txBody>
          <a:bodyPr>
            <a:normAutofit fontScale="85000" lnSpcReduction="20000"/>
          </a:bodyPr>
          <a:lstStyle/>
          <a:p>
            <a:pPr marL="0" indent="0">
              <a:buNone/>
            </a:pPr>
            <a:r>
              <a:rPr lang="en-US" dirty="0"/>
              <a:t>After outputting the total, accommodate the final item in the next package and keep going!</a:t>
            </a:r>
          </a:p>
          <a:p>
            <a:pPr marL="0" indent="0">
              <a:buNone/>
            </a:pPr>
            <a:r>
              <a:rPr lang="en-US" dirty="0"/>
              <a:t>Infinite loop is OK.</a:t>
            </a:r>
          </a:p>
          <a:p>
            <a:pPr marL="0" indent="0">
              <a:buNone/>
            </a:pPr>
            <a:endParaRPr lang="en-US" dirty="0"/>
          </a:p>
          <a:p>
            <a:pPr marL="0" indent="0">
              <a:buNone/>
            </a:pPr>
            <a:r>
              <a:rPr lang="en-US" dirty="0"/>
              <a:t>Loop</a:t>
            </a:r>
          </a:p>
          <a:p>
            <a:pPr marL="0" indent="0">
              <a:buNone/>
            </a:pPr>
            <a:r>
              <a:rPr lang="en-US" dirty="0"/>
              <a:t>	read item</a:t>
            </a:r>
          </a:p>
          <a:p>
            <a:pPr marL="0" indent="0">
              <a:buNone/>
            </a:pPr>
            <a:r>
              <a:rPr lang="en-US" dirty="0"/>
              <a:t>	IF it can be accommodated</a:t>
            </a:r>
          </a:p>
          <a:p>
            <a:pPr marL="0" indent="0">
              <a:buNone/>
            </a:pPr>
            <a:r>
              <a:rPr lang="en-US" dirty="0"/>
              <a:t>		add to total</a:t>
            </a:r>
          </a:p>
          <a:p>
            <a:pPr marL="0" indent="0">
              <a:buNone/>
            </a:pPr>
            <a:r>
              <a:rPr lang="en-US" dirty="0"/>
              <a:t>	ELSE</a:t>
            </a:r>
          </a:p>
          <a:p>
            <a:pPr marL="0" indent="0">
              <a:buNone/>
            </a:pPr>
            <a:r>
              <a:rPr lang="en-US" dirty="0"/>
              <a:t>		output current total</a:t>
            </a:r>
          </a:p>
          <a:p>
            <a:pPr marL="0" indent="0">
              <a:buNone/>
            </a:pPr>
            <a:r>
              <a:rPr lang="en-US" dirty="0"/>
              <a:t>		</a:t>
            </a:r>
            <a:r>
              <a:rPr lang="en-US" dirty="0" err="1"/>
              <a:t>init</a:t>
            </a:r>
            <a:r>
              <a:rPr lang="en-US" dirty="0"/>
              <a:t> total with this item</a:t>
            </a:r>
          </a:p>
          <a:p>
            <a:pPr marL="0" indent="0">
              <a:buNone/>
            </a:pPr>
            <a:endParaRPr lang="en-US" dirty="0"/>
          </a:p>
        </p:txBody>
      </p:sp>
      <p:sp>
        <p:nvSpPr>
          <p:cNvPr id="4" name="Content Placeholder 3">
            <a:extLst>
              <a:ext uri="{FF2B5EF4-FFF2-40B4-BE49-F238E27FC236}">
                <a16:creationId xmlns:a16="http://schemas.microsoft.com/office/drawing/2014/main" id="{AF9D0DAC-1A27-456F-A6AA-97621F579DA5}"/>
              </a:ext>
            </a:extLst>
          </p:cNvPr>
          <p:cNvSpPr>
            <a:spLocks noGrp="1"/>
          </p:cNvSpPr>
          <p:nvPr>
            <p:ph sz="half" idx="2"/>
          </p:nvPr>
        </p:nvSpPr>
        <p:spPr>
          <a:xfrm>
            <a:off x="7609114" y="608693"/>
            <a:ext cx="5421086" cy="5839730"/>
          </a:xfrm>
        </p:spPr>
        <p:txBody>
          <a:bodyPr>
            <a:normAutofit fontScale="85000" lnSpcReduction="20000"/>
          </a:bodyPr>
          <a:lstStyle/>
          <a:p>
            <a:pPr marL="0" indent="0">
              <a:buNone/>
            </a:pPr>
            <a:r>
              <a:rPr lang="en-US" dirty="0">
                <a:latin typeface="Courier New" panose="02070309020205020404" pitchFamily="49" charset="0"/>
                <a:cs typeface="Courier New" panose="02070309020205020404" pitchFamily="49" charset="0"/>
              </a:rPr>
              <a:t>Enter capacity: </a:t>
            </a:r>
            <a:r>
              <a:rPr lang="en-US" dirty="0">
                <a:solidFill>
                  <a:srgbClr val="FF0000"/>
                </a:solidFill>
                <a:latin typeface="Courier New" panose="02070309020205020404" pitchFamily="49" charset="0"/>
                <a:cs typeface="Courier New" panose="02070309020205020404" pitchFamily="49" charset="0"/>
              </a:rPr>
              <a:t>10</a:t>
            </a:r>
          </a:p>
          <a:p>
            <a:pPr marL="0" indent="0">
              <a:buNone/>
            </a:pPr>
            <a:r>
              <a:rPr lang="en-US" dirty="0">
                <a:latin typeface="Courier New" panose="02070309020205020404" pitchFamily="49" charset="0"/>
                <a:cs typeface="Courier New" panose="02070309020205020404" pitchFamily="49" charset="0"/>
              </a:rPr>
              <a:t>Input items:</a:t>
            </a:r>
          </a:p>
          <a:p>
            <a:pPr marL="0" indent="0">
              <a:buNone/>
            </a:pPr>
            <a:r>
              <a:rPr lang="en-US" dirty="0">
                <a:solidFill>
                  <a:srgbClr val="FF0000"/>
                </a:solidFill>
                <a:latin typeface="Courier New" panose="02070309020205020404" pitchFamily="49" charset="0"/>
                <a:cs typeface="Courier New" panose="02070309020205020404" pitchFamily="49" charset="0"/>
              </a:rPr>
              <a:t>3</a:t>
            </a:r>
          </a:p>
          <a:p>
            <a:pPr marL="0" indent="0">
              <a:buNone/>
            </a:pPr>
            <a:r>
              <a:rPr lang="en-US" dirty="0">
                <a:solidFill>
                  <a:srgbClr val="FF0000"/>
                </a:solidFill>
                <a:latin typeface="Courier New" panose="02070309020205020404" pitchFamily="49" charset="0"/>
                <a:cs typeface="Courier New" panose="02070309020205020404" pitchFamily="49" charset="0"/>
              </a:rPr>
              <a:t>5</a:t>
            </a:r>
          </a:p>
          <a:p>
            <a:pPr marL="0" indent="0">
              <a:buNone/>
            </a:pPr>
            <a:r>
              <a:rPr lang="en-US" dirty="0">
                <a:solidFill>
                  <a:srgbClr val="FF0000"/>
                </a:solidFill>
                <a:latin typeface="Courier New" panose="02070309020205020404" pitchFamily="49" charset="0"/>
                <a:cs typeface="Courier New" panose="02070309020205020404" pitchFamily="49" charset="0"/>
              </a:rPr>
              <a:t>1</a:t>
            </a:r>
          </a:p>
          <a:p>
            <a:pPr marL="0" indent="0">
              <a:buNone/>
            </a:pPr>
            <a:r>
              <a:rPr lang="en-US" dirty="0">
                <a:solidFill>
                  <a:srgbClr val="FF0000"/>
                </a:solidFill>
                <a:latin typeface="Courier New" panose="02070309020205020404" pitchFamily="49" charset="0"/>
                <a:cs typeface="Courier New" panose="02070309020205020404" pitchFamily="49" charset="0"/>
              </a:rPr>
              <a:t>4</a:t>
            </a:r>
          </a:p>
          <a:p>
            <a:pPr marL="0" indent="0">
              <a:buNone/>
            </a:pPr>
            <a:r>
              <a:rPr lang="en-US" dirty="0">
                <a:latin typeface="Courier New" panose="02070309020205020404" pitchFamily="49" charset="0"/>
                <a:cs typeface="Courier New" panose="02070309020205020404" pitchFamily="49" charset="0"/>
              </a:rPr>
              <a:t>Total: 9</a:t>
            </a:r>
          </a:p>
          <a:p>
            <a:pPr marL="0" indent="0">
              <a:buNone/>
            </a:pPr>
            <a:r>
              <a:rPr lang="en-US" dirty="0">
                <a:solidFill>
                  <a:srgbClr val="FF0000"/>
                </a:solidFill>
                <a:latin typeface="Courier New" panose="02070309020205020404" pitchFamily="49" charset="0"/>
                <a:cs typeface="Courier New" panose="02070309020205020404" pitchFamily="49" charset="0"/>
              </a:rPr>
              <a:t>3</a:t>
            </a:r>
          </a:p>
          <a:p>
            <a:pPr marL="0" indent="0">
              <a:buNone/>
            </a:pPr>
            <a:r>
              <a:rPr lang="en-US" dirty="0">
                <a:solidFill>
                  <a:srgbClr val="FF0000"/>
                </a:solidFill>
                <a:latin typeface="Courier New" panose="02070309020205020404" pitchFamily="49" charset="0"/>
                <a:cs typeface="Courier New" panose="02070309020205020404" pitchFamily="49" charset="0"/>
              </a:rPr>
              <a:t>5</a:t>
            </a:r>
          </a:p>
          <a:p>
            <a:pPr marL="0" indent="0">
              <a:buNone/>
            </a:pPr>
            <a:r>
              <a:rPr lang="en-US" dirty="0">
                <a:latin typeface="Courier New" panose="02070309020205020404" pitchFamily="49" charset="0"/>
                <a:cs typeface="Courier New" panose="02070309020205020404" pitchFamily="49" charset="0"/>
              </a:rPr>
              <a:t>Total: 7</a:t>
            </a:r>
          </a:p>
          <a:p>
            <a:pPr marL="0" indent="0">
              <a:buNone/>
            </a:pPr>
            <a:r>
              <a:rPr lang="en-US" dirty="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13688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Kattis Problems :</a:t>
            </a:r>
          </a:p>
        </p:txBody>
      </p:sp>
      <p:sp>
        <p:nvSpPr>
          <p:cNvPr id="3" name="Content Placeholder 2"/>
          <p:cNvSpPr>
            <a:spLocks noGrp="1"/>
          </p:cNvSpPr>
          <p:nvPr>
            <p:ph idx="1"/>
          </p:nvPr>
        </p:nvSpPr>
        <p:spPr>
          <a:xfrm>
            <a:off x="518160" y="1107441"/>
            <a:ext cx="11099800" cy="5405119"/>
          </a:xfrm>
        </p:spPr>
        <p:txBody>
          <a:bodyPr>
            <a:normAutofit/>
          </a:bodyPr>
          <a:lstStyle/>
          <a:p>
            <a:r>
              <a:rPr lang="en-US" sz="3600" i="1" dirty="0">
                <a:hlinkClick r:id="rId2"/>
              </a:rPr>
              <a:t>Digit swap</a:t>
            </a:r>
            <a:endParaRPr lang="en-US" sz="3600" i="1" dirty="0"/>
          </a:p>
          <a:p>
            <a:r>
              <a:rPr lang="en-US" sz="3600" i="1" dirty="0">
                <a:hlinkClick r:id="rId3"/>
              </a:rPr>
              <a:t>Echo </a:t>
            </a:r>
            <a:r>
              <a:rPr lang="en-US" sz="3600" i="1" dirty="0" err="1">
                <a:hlinkClick r:id="rId3"/>
              </a:rPr>
              <a:t>Echo</a:t>
            </a:r>
            <a:r>
              <a:rPr lang="en-US" sz="3600" i="1" dirty="0">
                <a:hlinkClick r:id="rId3"/>
              </a:rPr>
              <a:t> </a:t>
            </a:r>
            <a:r>
              <a:rPr lang="en-US" sz="3600" i="1" dirty="0" err="1">
                <a:hlinkClick r:id="rId3"/>
              </a:rPr>
              <a:t>Echo</a:t>
            </a:r>
            <a:endParaRPr lang="en-US" sz="3600" i="1" dirty="0"/>
          </a:p>
          <a:p>
            <a:r>
              <a:rPr lang="en-US" sz="3600" i="1" dirty="0">
                <a:hlinkClick r:id="rId4"/>
              </a:rPr>
              <a:t>Jack lantern juxtaposition</a:t>
            </a:r>
            <a:endParaRPr lang="en-US" sz="3600" i="1" dirty="0"/>
          </a:p>
          <a:p>
            <a:r>
              <a:rPr lang="en-US" sz="3600" i="1" dirty="0">
                <a:hlinkClick r:id="rId5"/>
              </a:rPr>
              <a:t>R2</a:t>
            </a:r>
            <a:endParaRPr lang="en-US" sz="3600" i="1" dirty="0"/>
          </a:p>
          <a:p>
            <a:pPr marL="0" indent="0">
              <a:buNone/>
            </a:pPr>
            <a:endParaRPr lang="en-US" sz="3600" i="1" dirty="0"/>
          </a:p>
        </p:txBody>
      </p:sp>
    </p:spTree>
    <p:extLst>
      <p:ext uri="{BB962C8B-B14F-4D97-AF65-F5344CB8AC3E}">
        <p14:creationId xmlns:p14="http://schemas.microsoft.com/office/powerpoint/2010/main" val="11260115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TotalTime>
  <Words>372</Words>
  <Application>Microsoft Office PowerPoint</Application>
  <PresentationFormat>Widescreen</PresentationFormat>
  <Paragraphs>68</Paragraphs>
  <Slides>6</Slides>
  <Notes>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6</vt:i4>
      </vt:variant>
    </vt:vector>
  </HeadingPairs>
  <TitlesOfParts>
    <vt:vector size="13" baseType="lpstr">
      <vt:lpstr>Arial</vt:lpstr>
      <vt:lpstr>Calibri</vt:lpstr>
      <vt:lpstr>Calibri Light</vt:lpstr>
      <vt:lpstr>Courier New</vt:lpstr>
      <vt:lpstr>Roboto</vt:lpstr>
      <vt:lpstr>Office Theme</vt:lpstr>
      <vt:lpstr>Office Theme</vt:lpstr>
      <vt:lpstr>Hourly Worker - Overtime Pay</vt:lpstr>
      <vt:lpstr>Problem: Safe Heart Rate</vt:lpstr>
      <vt:lpstr>Packing Problem – packing1.cpp</vt:lpstr>
      <vt:lpstr>Packing Problem #2 – packing2.cpp</vt:lpstr>
      <vt:lpstr>Packing Problem #2</vt:lpstr>
      <vt:lpstr>Kattis Problems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Packing Problem – packing1.cpp</dc:title>
  <dc:creator>Narayanasami, Priya</dc:creator>
  <cp:lastModifiedBy>Narayanasami, Priya</cp:lastModifiedBy>
  <cp:revision>7</cp:revision>
  <dcterms:created xsi:type="dcterms:W3CDTF">2023-08-29T14:23:40Z</dcterms:created>
  <dcterms:modified xsi:type="dcterms:W3CDTF">2023-08-31T18:28:17Z</dcterms:modified>
</cp:coreProperties>
</file>