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notesSlides/notesSlide3.xml" ContentType="application/vnd.openxmlformats-officedocument.presentationml.notesSlide+xml"/>
  <Override PartName="/ppt/ink/ink36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71" r:id="rId3"/>
    <p:sldId id="272" r:id="rId4"/>
    <p:sldId id="273" r:id="rId5"/>
    <p:sldId id="274" r:id="rId6"/>
    <p:sldId id="259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97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04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1 254 1896 0 0,'0'0'24'0'0,"5"1"-16"0"0,20-1 8 0 0,0 0-1 0 0,26-4 1 0 0,16 0 58 0 0,46-12 82 0 0,37-3 580 0 0,38 0 187 0 0,5-1-659 0 0,-123 12-264 0 0,-46 4 0 0 0,38-1 0 0 0,92 3 231 0 0,-11 0 154 0 0,-44 1 72 0 0,-85 1 610 0 0,-35 0-842 0 0,-34-1-206 0 0,44 2 13 0 0,0-1 1 0 0,0 0-1 0 0,0-1 1 0 0,0-1-1 0 0,0 0 1 0 0,0 0 0 0 0,1-1-1 0 0,-1 0 1 0 0,-15-7-1 0 0,15 5 23 0 0,0 0-1 0 0,0 1 1 0 0,-20-5 0 0 0,-15-6 227 0 0,45 15-211 0 0,0 0-64 0 0,0 0 0 0 0,1-1 0 0 0,-1 1 0 0 0,0 0 0 0 0,1 0 0 0 0,-1 0 0 0 0,0 0 0 0 0,1-1 0 0 0,-1 1 0 0 0,1 0 0 0 0,-1-1 0 0 0,0 1 0 0 0,1 0 0 0 0,-1-1 0 0 0,1 1 0 0 0,-1-1 0 0 0,1 1 0 0 0,-1-1 0 0 0,1 1 0 0 0,0-1 0 0 0,-1 1 0 0 0,1-1 0 0 0,0 1 0 0 0,-1-1 0 0 0,1 0 0 0 0,0 1 0 0 0,-1-1 1 0 0,1 1-1 0 0,0-1 0 0 0,0 0 0 0 0,0-1 0 0 0,-1 1 24 0 0,1 0 1 0 0,0-1 0 0 0,0 1 0 0 0,-1 0 0 0 0,1-1 0 0 0,0 1 0 0 0,0-1 0 0 0,0 1-1 0 0,0 0 1 0 0,1-1 0 0 0,-1 1 0 0 0,0 0 0 0 0,1-1 0 0 0,0 0 0 0 0,0 0 14 0 0,17 0 56 0 0,1 0 0 0 0,0 1 0 0 0,0 1 0 0 0,-1 1-1 0 0,1 0 1 0 0,0 2 0 0 0,-1 0 0 0 0,26 8-1 0 0,-35-8-59 0 0,0-1-1 0 0,1-1 1 0 0,-1 0-1 0 0,0 0 0 0 0,0-1 1 0 0,14-1-1 0 0,33 3 252 0 0,-16-3-160 0 0,-34 1-78 0 0,-1-1 0 0 0,0 1 1 0 0,1 0-1 0 0,-1 0 0 0 0,0 0 1 0 0,7 2-1 0 0,16-1 395 0 0,-21-1 36 0 0,-18-1-326 0 0,-29 3-38 0 0,-1 1 0 0 0,-48 11-1 0 0,78-11-91 0 0,1 1 0 0 0,0-1 0 0 0,0 2 0 0 0,0-1 0 0 0,1 1 0 0 0,0 1 0 0 0,-16 11 1 0 0,6-3 26 0 0,-20 26 140 0 0,37-39-177 0 0,1 1-3 0 0,0-1 0 0 0,1 1-1 0 0,-1 0 1 0 0,1-1 0 0 0,-1 1 0 0 0,1 0 0 0 0,0-1 0 0 0,-1 1-1 0 0,1 0 1 0 0,0-1 0 0 0,0 1 0 0 0,0 0 0 0 0,0 0 0 0 0,1-1-1 0 0,-1 4 1 0 0,1-4-14 0 0,7 17 188 0 0,-8-18-187 0 0,0-1-1 0 0,0 1 1 0 0,1 0 0 0 0,-1 0 0 0 0,0 0 0 0 0,0 0 0 0 0,0 0 0 0 0,0 0-1 0 0,0 0 1 0 0,0-1 0 0 0,0 1 0 0 0,0 0 0 0 0,0 0 0 0 0,0 0-1 0 0,0 0 1 0 0,1 0 0 0 0,-1 0 0 0 0,0 0 0 0 0,0 0 0 0 0,0 0 0 0 0,0 0-1 0 0,0 0 1 0 0,0 0 0 0 0,1-1 0 0 0,-1 1 0 0 0,0 0 0 0 0,0 0 0 0 0,0 0-1 0 0,0 0 1 0 0,0 0 0 0 0,0 0 0 0 0,1 0 0 0 0,-1 0 0 0 0,0 0-1 0 0,0 0 1 0 0,0 0 0 0 0,0 1 0 0 0,0-1 0 0 0,0 0 0 0 0,1 0 0 0 0,-1 0-1 0 0,0 0 1 0 0,0 0 0 0 0,0 0 0 0 0,-1-3 1 0 0,-1-1 0 0 0,1 1 0 0 0,-1 0 0 0 0,0 0 0 0 0,0 0 0 0 0,0 0 1 0 0,0 0-1 0 0,-5-4 0 0 0,3 2-2 0 0,-9-16 19 0 0,1-1 0 0 0,-13-31 0 0 0,-1 16 40 0 0,15-13 50 0 0,10 50-102 0 0,1-1 1 0 0,0 1-1 0 0,-1-1 0 0 0,1 1 0 0 0,0-1 0 0 0,0 1 0 0 0,-1-1 0 0 0,1 1 1 0 0,0-1-1 0 0,0 0 0 0 0,0 1 0 0 0,0-1 0 0 0,0 1 0 0 0,0-1 0 0 0,0 0 1 0 0,0 1-1 0 0,0-1 0 0 0,0 1 0 0 0,0-1 0 0 0,0 0 0 0 0,0 1 0 0 0,0-1 1 0 0,1 1-1 0 0,-1-1 0 0 0,0 1 0 0 0,0-1 0 0 0,1 0 0 0 0,-1 1 0 0 0,0-1 1 0 0,1 1-1 0 0,-1 0 0 0 0,0-1 0 0 0,1 1 0 0 0,-1-1 0 0 0,1 1 0 0 0,-1-1 0 0 0,1 1 1 0 0,-1 0-1 0 0,1-1 0 0 0,-1 1 0 0 0,1 0 0 0 0,-1 0 0 0 0,1-1 0 0 0,0 1 1 0 0,-1 0-1 0 0,1 0 0 0 0,-1 0 0 0 0,1 0 0 0 0,0 0 0 0 0,30 5 200 0 0,-29-5-211 0 0,103 27 600 0 0,-90-23-523 0 0,0 0 1 0 0,0-1 0 0 0,0-1-1 0 0,21 1 1 0 0,14 3 79 0 0,-17-4-42 0 0,-27-2-70 0 0,1 0 1 0 0,-1 1-1 0 0,1 0 0 0 0,-1 0 0 0 0,8 2 1 0 0,-13-2 53 0 0,-7 18 274 0 0,-1-17-370 0 0,-3 3-2 0 0,0 3 0 0 0,-1 2 0 0 0,0-1 0 0 0,-2 0 0 0 0,1-2 0 0 0,-9 1 8 0 0,-6 8 9 0 0,23-13-12 0 0,-23 12 221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41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 6824 0 0,'0'0'434'0'0,"4"-1"-372"0"0,36-2 955 0 0,-37 5-928 0 0,0 1 0 0 0,0 0 0 0 0,-1 0 0 0 0,0 0 0 0 0,0 0 0 0 0,0 1 0 0 0,0-1 0 0 0,3 8 0 0 0,4 11 237 0 0,-2 1-1 0 0,9 41 0 0 0,-10-35-225 0 0,21 92 130 0 0,24 101 32 0 0,-6-43 152 0 0,-37-126-276 0 0,-1 0 21 0 0,-5-44-128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45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5824 0 0,'0'0'337'0'0,"-5"5"-228"0"0,-14 13-34 0 0,14-14-4 0 0,1-1 84 0 0,4-3-141 0 0,0 0 0 0 0,-1 1 0 0 0,1-1-1 0 0,0 0 1 0 0,0 1 0 0 0,0-1 0 0 0,-1 1 0 0 0,1-1-1 0 0,0 0 1 0 0,0 1 0 0 0,0-1 0 0 0,0 1 0 0 0,0-1-1 0 0,0 0 1 0 0,0 1 0 0 0,0-1 0 0 0,0 1 0 0 0,0-1-1 0 0,0 0 1 0 0,0 1 0 0 0,0-1 0 0 0,0 1 0 0 0,0-1 0 0 0,1 0-1 0 0,-1 1 1 0 0,0-1 0 0 0,0 1 0 0 0,0-1 0 0 0,1 0-1 0 0,-1 1 1 0 0,0-1 0 0 0,0 0 0 0 0,1 1 0 0 0,-1-1-1 0 0,4 3-10 0 0,0 0 0 0 0,-1 0 0 0 0,1-1 0 0 0,0 0 0 0 0,0 0 0 0 0,0 0 0 0 0,0 0 1 0 0,1 0-1 0 0,-1-1 0 0 0,9 2 0 0 0,51 4 6 0 0,-39-5-2 0 0,348 24 210 0 0,252-1-201 0 0,-448-25-41 0 0,30 11-3 0 0,-157-8 11 0 0,0-3 0 0 0,0-2 0 0 0,54-8 0 0 0,-69 7 3 0 0,-25 3 5 0 0,-1-1-1 0 0,0 0 0 0 0,0 0 0 0 0,12-4 0 0 0,-16 2 402 0 0,-11 2-114 0 0,-23 3 14 0 0,7-1-222 0 0,-7-2 25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47.1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3566 253 9040 0 0,'0'0'145'0'0,"4"2"4"0"0,2 1-50 0 0,-3 0 46 0 0,1-1-1 0 0,0 0 1 0 0,0 0-1 0 0,0 0 1 0 0,1 0 0 0 0,-1-1-1 0 0,0 0 1 0 0,8 2-1 0 0,-10-3 648 0 0,-3 0-784 0 0,1-1 0 0 0,-1 1 0 0 0,1 0 0 0 0,-1 0 0 0 0,1 0-1 0 0,-1 0 1 0 0,0-1 0 0 0,1 1 0 0 0,-1 0 0 0 0,0 0 0 0 0,1 0-1 0 0,-1 0 1 0 0,1 0 0 0 0,-1 1 0 0 0,0-1 0 0 0,1 0 0 0 0,-1 0 0 0 0,1 0-1 0 0,-1 0 1 0 0,1 1 0 0 0,-1-1 0 0 0,1 0 0 0 0,-1 1 0 0 0,1-1-1 0 0,-2 1 1 0 0,-15 9 72 0 0,7 1-50 0 0,0 0-1 0 0,0-1 0 0 0,-1 0 1 0 0,0 0-1 0 0,-1-1 0 0 0,0-1 0 0 0,-1 0 1 0 0,1 0-1 0 0,-26 10 0 0 0,-5-2 28 0 0,-80 19 0 0 0,79-24-50 0 0,29-8-2 0 0,-1-1 0 0 0,-25 1 0 0 0,-8 1 4 0 0,-46 4 1 0 0,0-4 1 0 0,-153-13-1 0 0,226 8-9 0 0,-57-7-1 0 0,-32-1 0 0 0,-77-7 0 0 0,-37-3-1 0 0,23 1 10 0 0,121 11 3 0 0,-28-2-2 0 0,-99-8 20 0 0,13 1 6 0 0,122 11-23 0 0,40 2 11 0 0,-45 2 0 0 0,-63-2 30 0 0,58-1-25 0 0,55 1-17 0 0,1 0 0 0 0,-31-8 0 0 0,-28-4 24 0 0,-38-6 18 0 0,-6-1-3 0 0,39 4-2 0 0,44 7-14 0 0,18 3 10 0 0,-48-19-1 0 0,75 26-40 0 0,1 1 0 0 0,-1-1-1 0 0,1 0 1 0 0,0 0 0 0 0,-1 0-1 0 0,1 0 1 0 0,0 0 0 0 0,0 0-1 0 0,0-1 1 0 0,0 1 0 0 0,0 0 0 0 0,0-1-1 0 0,0 1 1 0 0,0 0 0 0 0,0-1-1 0 0,1 1 1 0 0,-1-1 0 0 0,1 1-1 0 0,-1-1 1 0 0,1 1 0 0 0,-1-1-1 0 0,1 0 1 0 0,0 1 0 0 0,0-1-1 0 0,0 1 1 0 0,0-1 0 0 0,0 0-1 0 0,0 1 1 0 0,0-1 0 0 0,1-2 0 0 0,0 1 3 0 0,0-1 1 0 0,0 0 0 0 0,0 1-1 0 0,0-1 1 0 0,0 1 0 0 0,1-1 0 0 0,0 1-1 0 0,-1 0 1 0 0,1 0 0 0 0,0-1-1 0 0,1 1 1 0 0,3-3 0 0 0,14-14 55 0 0,32-40-1 0 0,-51 58-46 0 0,1 0 0 0 0,-1 0 0 0 0,1 0 0 0 0,-1 1-1 0 0,1-1 1 0 0,0 0 0 0 0,0 1 0 0 0,0-1 0 0 0,0 1-1 0 0,0-1 1 0 0,3-1 0 0 0,-5 3-12 0 0,0 0-1 0 0,0 0 1 0 0,1 0-1 0 0,-1 0 1 0 0,0 0 0 0 0,0 1-1 0 0,0-1 1 0 0,1 0-1 0 0,-1 0 1 0 0,0 0-1 0 0,0 0 1 0 0,0 0 0 0 0,1 0-1 0 0,-1 0 1 0 0,0 0-1 0 0,0 0 1 0 0,0 1-1 0 0,0-1 1 0 0,1 0 0 0 0,-1 0-1 0 0,0 0 1 0 0,0 0-1 0 0,0 0 1 0 0,0 1-1 0 0,0-1 1 0 0,0 0 0 0 0,0 0-1 0 0,1 0 1 0 0,-1 1-1 0 0,0-1 1 0 0,0 0-1 0 0,0 0 1 0 0,0 0 0 0 0,0 1-1 0 0,0-1 1 0 0,0 0-1 0 0,0 0 1 0 0,0 1-1 0 0,-2 18 43 0 0,0-12-39 0 0,0-1 1 0 0,-1 0 0 0 0,0 0-1 0 0,0 0 1 0 0,0 0-1 0 0,-1-1 1 0 0,0 1-1 0 0,0-1 1 0 0,0 0 0 0 0,-1 0-1 0 0,1-1 1 0 0,-10 8-1 0 0,1-2 12 0 0,0-1-1 0 0,0 0 1 0 0,-1-1-1 0 0,-18 8 1 0 0,22-13 3 0 0,0 0 1 0 0,0-1 0 0 0,0 0-1 0 0,0-1 1 0 0,0 0-1 0 0,-1-1 1 0 0,-13 0 0 0 0,11 0 12 0 0,11 0-9 0 0,2-1-21 0 0,-1 1-1 0 0,1-1 0 0 0,-1 1 1 0 0,1-1-1 0 0,-1 1 0 0 0,1-1 0 0 0,-1 1 1 0 0,1-1-1 0 0,-1 0 0 0 0,1 1 1 0 0,0-1-1 0 0,-1 0 0 0 0,1 1 1 0 0,0-1-1 0 0,0 0 0 0 0,-1 1 1 0 0,1-1-1 0 0,0 0 0 0 0,0 1 1 0 0,0-1-1 0 0,0 0 0 0 0,0 0 1 0 0,0 1-1 0 0,0-2 0 0 0,31-32 31 0 0,-26 28-30 0 0,0 0 0 0 0,0-1 0 0 0,1 2 0 0 0,0-1 0 0 0,0 1 0 0 0,0 0 0 0 0,0 0 0 0 0,1 0 0 0 0,0 1 0 0 0,0 0-1 0 0,0 1 1 0 0,1-1 0 0 0,9-2 0 0 0,5 0 29 0 0,-20 5-29 0 0,0 0-1 0 0,0 0 1 0 0,1 0 0 0 0,-1 0-1 0 0,1 0 1 0 0,-1 1 0 0 0,1-1-1 0 0,-1 1 1 0 0,1 0-1 0 0,-1 0 1 0 0,1 0 0 0 0,-1 0-1 0 0,1 0 1 0 0,0 0 0 0 0,-1 1-1 0 0,1-1 1 0 0,-1 1 0 0 0,0 0-1 0 0,1 0 1 0 0,-1 0 0 0 0,1 0-1 0 0,-1 0 1 0 0,0 0 0 0 0,0 1-1 0 0,3 1 1 0 0,2 3 23 0 0,0 1-1 0 0,0 0 1 0 0,0 0 0 0 0,-1 1 0 0 0,0 0-1 0 0,-1 0 1 0 0,0 0 0 0 0,0 1 0 0 0,0 0-1 0 0,3 11 1 0 0,-4-10 21 0 0,1 0 0 0 0,0 0 0 0 0,0-1 0 0 0,1 0 0 0 0,0 0 0 0 0,1-1 0 0 0,0 0 0 0 0,0 0 0 0 0,1 0 0 0 0,0-1 0 0 0,0 0 0 0 0,1 0 0 0 0,-1-1 0 0 0,1-1 0 0 0,1 1 0 0 0,-1-1 0 0 0,1-1 0 0 0,0 0 0 0 0,0 0 1 0 0,21 4-1 0 0,-22-6 44 0 0,0 0 1 0 0,0-1-1 0 0,0 0 1 0 0,0-1 0 0 0,-1 0-1 0 0,1 0 1 0 0,0-1-1 0 0,0 0 1 0 0,11-3-1 0 0,-19 4-13 0 0,2-11 384 0 0,-2 11-445 0 0,-1-1 1 0 0,0 1-1 0 0,1-1 0 0 0,-1 1 0 0 0,0-1 1 0 0,0 0-1 0 0,0 1 0 0 0,0-1 0 0 0,1 1 1 0 0,-1-1-1 0 0,0 0 0 0 0,0 1 1 0 0,0-1-1 0 0,0 0 0 0 0,0 1 0 0 0,0-1 1 0 0,0 1-1 0 0,-1-1 0 0 0,1 0 0 0 0,0 1 1 0 0,0-1-1 0 0,0 1 0 0 0,-1-1 0 0 0,1 0 1 0 0,0 1-1 0 0,-1-1 0 0 0,1 1 1 0 0,0-1-1 0 0,-1 1 0 0 0,1-1 0 0 0,0 1 1 0 0,-1 0-1 0 0,0-1 0 0 0,-58-58 425 0 0,53 53-416 0 0,-1 1 1 0 0,0 0-1 0 0,-1 0 0 0 0,1 0 1 0 0,-1 1-1 0 0,0 0 0 0 0,-10-4 1 0 0,-49-16 228 0 0,40 14-122 0 0,-42-12 1 0 0,59 20-115 0 0,-2 0 1 0 0,1 1 0 0 0,0 0-1 0 0,0 1 1 0 0,0 0-1 0 0,0 1 1 0 0,-1 0 0 0 0,1 0-1 0 0,0 2 1 0 0,0-1-1 0 0,1 1 1 0 0,-1 1 0 0 0,0 0-1 0 0,-12 7 1 0 0,-35 30 40 0 0,57-41-61 0 0,-1 2 2 0 0,0 0 0 0 0,-1 0 0 0 0,1 0 0 0 0,0 0 0 0 0,0 0 0 0 0,0 1 0 0 0,0-1 0 0 0,0 1 0 0 0,1-1 0 0 0,-1 1 0 0 0,1-1 0 0 0,0 1 0 0 0,-1 0 0 0 0,1 0-1 0 0,0 3 1 0 0,-2-3-1 0 0,1 25 6 0 0,3-24-3 0 0,2 2-2 0 0,-1-3 2 0 0,7 5-2 0 0,0-1 2 0 0,0-3-4 0 0,1-1-1 0 0,-1-2 0 0 0,0-1 0 0 0,-2 0 2 0 0,-3-2 3 0 0,0-1-3 0 0,0 0 0 0 0,0-1 0 0 0,-1 1 0 0 0,1-1 0 0 0,-1 1 0 0 0,0-1 0 0 0,0 0 0 0 0,0-1 0 0 0,4-6 0 0 0,7-12 10 0 0,-2 4-1 0 0,-12 17 3 0 0,6-8 274 0 0,-1 8-270 0 0,0-1 0 0 0,0 1-1 0 0,0 0 1 0 0,0 1 0 0 0,1-1-1 0 0,-1 1 1 0 0,0 0 0 0 0,1 0-1 0 0,-1 1 1 0 0,1 0 0 0 0,-1 0-1 0 0,9 1 1 0 0,-3-1 15 0 0,1 0-16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47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1 896 0 0,'0'0'0'0'0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48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1 696 0 0,'305'62'153'0'0,"-229"-48"-12"0"0,108 17 382 0 0,62 4-97 0 0,16 14 1095 0 0,-14-1-924 0 0,-35-16-441 0 0,54 5-161 0 0,-114-22-12 0 0,445 31 802 0 0,108-6-81 0 0,-386-30-337 0 0,159 8 314 0 0,-129-9-61 0 0,-153-7-295 0 0,264 12 264 0 0,2 3-49 0 0,170 3 178 0 0,-469-13-578 0 0,35 0 89 0 0,522 2 442 0 0,-42 5-167 0 0,-364-5-288 0 0,32-11 36 0 0,-38-2 0 0 0,169 2 136 0 0,-62-13-119 0 0,-7-15 34 0 0,-78-1-105 0 0,-174 19-99 0 0,11-1-19 0 0,374-37 219 0 0,-329 34-193 0 0,-38 11-7 0 0,29-2-3 0 0,163-45 168 0 0,-114 11-62 0 0,103-11 129 0 0,-241 41-196 0 0,62-4 29 0 0,-19 6 68 0 0,-103 3-124 0 0,-37 3-27 0 0,0 1 0 0 0,0 1 0 0 0,0 1 0 0 0,35 3 0 0 0,-39-1-35 0 0,1-1 0 0 0,0 0 0 0 0,18-2 0 0 0,-17 0 46 0 0,0 1 0 0 0,25 3 0 0 0,21 3 137 0 0,19 4-31 0 0,43 9 223 0 0,-71-9-155 0 0,-42-9-219 0 0,-1 0 0 0 0,0 1 0 0 0,1 1 0 0 0,-1-1 0 0 0,0 2 0 0 0,0-1 0 0 0,-1 1 0 0 0,16 9 0 0 0,-4 1 145 0 0,2 0 0 0 0,-1-2 0 0 0,2 0-1 0 0,36 11 1 0 0,-7 7 365 0 0,-52-29-297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49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9648 0 0,'0'0'1802'0'0,"3"4"-1623"0"0,4 5-62 0 0,0-1-1 0 0,1 0 1 0 0,0-1 0 0 0,0 0-1 0 0,17 11 1 0 0,-18-13-84 0 0,-1-1 1 0 0,0 1-1 0 0,-1 1 1 0 0,1-1-1 0 0,-1 1 0 0 0,0 0 1 0 0,0 0-1 0 0,-1 0 1 0 0,1 0-1 0 0,-1 1 1 0 0,-1 0-1 0 0,0 0 0 0 0,0 0 1 0 0,4 12-1 0 0,1-1 44 0 0,3 15-16 0 0,-2 7-7 0 0,4 27 20 0 0,-10-53-74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0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685 55 4216 0 0,'-18'-10'92'0'0,"-1"1"-1"0"0,0 1 1 0 0,-32-9 0 0 0,42 13-56 0 0,3 3 12 0 0,0 0 1 0 0,0 0 0 0 0,0 0 0 0 0,-1 1 0 0 0,1 0 0 0 0,-12 1 0 0 0,-23-1 478 0 0,5-3-197 0 0,-1 2 1 0 0,1 2-1 0 0,-71 10 0 0 0,107-11-327 0 0,-12 2 41 0 0,0 1 1 0 0,0 0 0 0 0,0 1-1 0 0,1 1 1 0 0,-1 0 0 0 0,1 0-1 0 0,0 1 1 0 0,1 1 0 0 0,-1-1-1 0 0,1 2 1 0 0,-13 12 0 0 0,13-9-23 0 0,0 0 0 0 0,1 1 1 0 0,0 0-1 0 0,1 0 0 0 0,1 1 1 0 0,0 0-1 0 0,0 0 0 0 0,1 0 1 0 0,1 1-1 0 0,0 0 0 0 0,-3 18 1 0 0,0-4 14 0 0,6-20-27 0 0,0-1 1 0 0,0 0-1 0 0,1 1 1 0 0,-1-1-1 0 0,2 1 1 0 0,-1 7-1 0 0,1-15-9 0 0,1 47 86 0 0,9 47 0 0 0,-8-79-68 0 0,1-1 0 0 0,1 0 1 0 0,0 0-1 0 0,1 0 0 0 0,0-1 0 0 0,1 0 0 0 0,13 23 0 0 0,-3-11 6 0 0,-10-15-11 0 0,0 0 0 0 0,1-1 1 0 0,14 17-1 0 0,5 2 21 0 0,-19-19-21 0 0,1-1-1 0 0,1 0 0 0 0,-1 0 0 0 0,16 10 0 0 0,-6-6-1 0 0,-9-4-3 0 0,1-1 1 0 0,0-1 0 0 0,0 0-1 0 0,1 0 1 0 0,0-1 0 0 0,0-1-1 0 0,0 0 1 0 0,0 0 0 0 0,1-1-1 0 0,-1 0 1 0 0,1-1 0 0 0,19 1-1 0 0,10-1 9 0 0,-23 0-6 0 0,0-2 1 0 0,0 0-1 0 0,0 0 0 0 0,0-2 1 0 0,-1 0-1 0 0,23-6 0 0 0,46-14 25 0 0,-63 18-27 0 0,-1-2 1 0 0,1 0-1 0 0,-2-1 0 0 0,1-1 0 0 0,-1-1 1 0 0,0 0-1 0 0,27-19 0 0 0,-42 24-8 0 0,15-11 9 0 0,0-1 0 0 0,26-26 0 0 0,-28 21 2 0 0,-4 6-5 0 0,0-2 0 0 0,17-24 0 0 0,-28 35-2 0 0,0-1 0 0 0,-1 1 0 0 0,0 0 0 0 0,0-1 0 0 0,0 0 1 0 0,-1 1-1 0 0,0-1 0 0 0,-1 0 0 0 0,1 0 0 0 0,-2 0 0 0 0,2-11 0 0 0,-3 8 13 0 0,1 0-1 0 0,-1 0 1 0 0,-1 0-1 0 0,0 0 1 0 0,0 0-1 0 0,-1 0 1 0 0,0 1-1 0 0,-6-13 1 0 0,-1 3 104 0 0,0 1 1 0 0,-26-33 0 0 0,-9 4 187 0 0,16 18-190 0 0,5 7 214 0 0,-1 0 0 0 0,-1 2-1 0 0,-42-26 1 0 0,24 17-29 0 0,34 24-92 0 0,0-1 0 0 0,0 2 0 0 0,0-1 0 0 0,0 1 0 0 0,-1 1 0 0 0,0 0 0 0 0,1 1 0 0 0,-1 0 0 0 0,-20-1 0 0 0,28 2-116 0 0,1 1 0 0 0,-1 0-1 0 0,0 0 1 0 0,0 0 0 0 0,1 1 0 0 0,-1-1 0 0 0,0 1 0 0 0,1 0-1 0 0,-1-1 1 0 0,0 1 0 0 0,1 0 0 0 0,-3 2 0 0 0,3-1-66 0 0,0-1 1 0 0,1 1-1 0 0,-1 0 1 0 0,1 0-1 0 0,0 0 0 0 0,0 0 1 0 0,-1 0-1 0 0,1 0 1 0 0,1 0-1 0 0,-1 0 1 0 0,0 1-1 0 0,0-1 1 0 0,1 0-1 0 0,-1 3 1 0 0,-2 8 55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25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63 283 2000 0 0,'0'0'195'0'0,"-2"-4"10"0"0,-10-49 690 0 0,8 39 467 0 0,4 13-1239 0 0,0-1 0 0 0,-1 1-1 0 0,1-1 1 0 0,0 0 0 0 0,-1 1-1 0 0,1-1 1 0 0,-1 1 0 0 0,0-1-1 0 0,1 1 1 0 0,-1-1 0 0 0,0 1-1 0 0,0 0 1 0 0,0-1-1 0 0,-4-2 1456 0 0,2 16-1328 0 0,-4 9-196 0 0,1 0 0 0 0,1 1-1 0 0,1 0 1 0 0,1 0-1 0 0,-1 44 1 0 0,5-51 15 0 0,0 0 0 0 0,1 0 0 0 0,0 0 0 0 0,2 0 0 0 0,-1-1 0 0 0,2 1 0 0 0,0-1 0 0 0,1 0 0 0 0,13 24 0 0 0,-10-27 39 0 0,-1 0-1 0 0,1-1 1 0 0,20 18-1 0 0,-27-26-85 0 0,5 2 11 0 0,0 0 0 0 0,0-1 1 0 0,0 1-1 0 0,0-2 0 0 0,0 1 0 0 0,1-1 0 0 0,-1 0 0 0 0,1-1 0 0 0,-1 1 0 0 0,1-1 0 0 0,0-1 0 0 0,0 0 0 0 0,11-1 0 0 0,-13 0-11 0 0,1-1 0 0 0,0 0 1 0 0,-1 0-1 0 0,1-1 0 0 0,-1 0 0 0 0,9-5 1 0 0,6-2 20 0 0,-10 4-22 0 0,0 0 0 0 0,0 0 0 0 0,0-1 0 0 0,-1-1 0 0 0,0 1 0 0 0,0-2-1 0 0,0 1 1 0 0,-2-2 0 0 0,1 1 0 0 0,7-11 0 0 0,-11 12-11 0 0,2-1 8 0 0,0 0 0 0 0,-1-1 1 0 0,0 0-1 0 0,-1 0 0 0 0,0 0 0 0 0,0-1 0 0 0,3-13 0 0 0,-5 5 6 0 0,0 1 1 0 0,-1-1-1 0 0,-2 0 1 0 0,0 0-1 0 0,0 0 0 0 0,-2 0 1 0 0,-1 0-1 0 0,0 0 1 0 0,-1 1-1 0 0,-1-1 0 0 0,-1 1 1 0 0,0 0-1 0 0,-2 1 0 0 0,0 0 1 0 0,0 0-1 0 0,-21-29 1 0 0,25 42-18 0 0,-1-1 1 0 0,0 1 0 0 0,1-1 0 0 0,-1 2-1 0 0,-1-1 1 0 0,1 0 0 0 0,0 1-1 0 0,-1 0 1 0 0,0 0 0 0 0,0 1 0 0 0,0 0-1 0 0,0 0 1 0 0,0 0 0 0 0,-7-1-1 0 0,-15-5 28 0 0,22 6-26 0 0,0 1-1 0 0,0 0 1 0 0,0 0-1 0 0,0 0 1 0 0,1 1-1 0 0,-1 0 1 0 0,0 0-1 0 0,0 1 1 0 0,0-1-1 0 0,0 1 1 0 0,0 1-1 0 0,0-1 0 0 0,-8 4 1 0 0,3-1 16 0 0,1 1 1 0 0,-1 0 0 0 0,1 1-1 0 0,0 0 1 0 0,-17 15-1 0 0,22-16-14 0 0,1 1-1 0 0,-1 0 0 0 0,2 1 1 0 0,-1-1-1 0 0,1 0 0 0 0,0 1 1 0 0,0 0-1 0 0,0 0 0 0 0,1 0 1 0 0,-2 13-1 0 0,-4 7 36 0 0,3-15-23 0 0,1 0 1 0 0,0 0-1 0 0,1 0 0 0 0,1 1 0 0 0,0-1 0 0 0,0 0 0 0 0,1 1 0 0 0,2 24 0 0 0,2-24 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25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11368 0 0,'0'22'0'0'0,"1"-20"0"0"0,-2 0 0 0 0,1 0 0 0 0,0 0 0 0 0,0 0 0 0 0,-1 0 0 0 0,1 0 0 0 0,-1 0 0 0 0,1 0 0 0 0,-1 0 0 0 0,0 0 0 0 0,0 0 0 0 0,0 0 0 0 0,0 0 0 0 0,0 0 0 0 0,-2 2 0 0 0,-2 4 0 0 0,2 1 0 0 0,0-1 0 0 0,1 1 0 0 0,0 0 0 0 0,0-1 0 0 0,1 1 0 0 0,0 11 0 0 0,7 65 0 0 0,-5-80 0 0 0,-1 0 0 0 0,1 0 0 0 0,0 0 0 0 0,0 0 0 0 0,0 0 0 0 0,4 7 0 0 0,4 14 0 0 0,-3-16 0 0 0,1-3 0 0 0,-2-15 0 0 0,-4-8 0 0 0,-1-1 0 0 0,0 0 0 0 0,-1 0 0 0 0,0 0 0 0 0,-2 1 0 0 0,-5-21 0 0 0,-2-20 0 0 0,9 56 0 0 0,0-5 2 0 0,0 0 0 0 0,1 0 0 0 0,-1 1 0 0 0,1-1 1 0 0,1 0-1 0 0,-1 0 0 0 0,1 0 0 0 0,0 0 0 0 0,0 1 1 0 0,0-1-1 0 0,1 0 0 0 0,0 1 0 0 0,4-9 0 0 0,0 7 1 0 0,2 4 4 0 0,2 11 1 0 0,6 9 0 0 0,-1 1 0 0 0,0 1 1 0 0,23 40-1 0 0,-29-45 3 0 0,0 0 0 0 0,1 0-1 0 0,1 0 1 0 0,0-2 0 0 0,1 1 0 0 0,0-1 0 0 0,26 19 0 0 0,-18-15 9 0 0,-16-11-15 0 0,1-1 0 0 0,0 0 0 0 0,1 0 0 0 0,-1 0 0 0 0,1-1 0 0 0,-1 0 0 0 0,1 0 0 0 0,11 3 0 0 0,-5-3 13 0 0,1 0-1 0 0,-1-1 1 0 0,0-1-1 0 0,1 0 1 0 0,-1-1 0 0 0,1 0-1 0 0,0-1 1 0 0,-1 0 0 0 0,0-1-1 0 0,1-1 1 0 0,-1 0 0 0 0,0 0-1 0 0,0-1 1 0 0,-1-1-1 0 0,1 0 1 0 0,-1 0 0 0 0,20-14-1 0 0,-15 10-3 0 0,-8 4 14 0 0,0 0 0 0 0,0 0-1 0 0,0 0 1 0 0,-1-1 0 0 0,11-11-1 0 0,-17 16-21 0 0,0-1 0 0 0,-1 0 0 0 0,1 1-1 0 0,-1-1 1 0 0,1 1 0 0 0,-1-1 0 0 0,1 0 0 0 0,-1 1-1 0 0,0-1 1 0 0,0 0 0 0 0,0 0 0 0 0,0 1 0 0 0,0-1-1 0 0,0 0 1 0 0,-1 1 0 0 0,1-1 0 0 0,0 0 0 0 0,-2-2-1 0 0,-10-26 64 0 0,8 25-61 0 0,0 1 0 0 0,0-1 0 0 0,-1 1 0 0 0,0 0 0 0 0,0 0 0 0 0,0 0 0 0 0,0 0 1 0 0,-1 1-1 0 0,1 0 0 0 0,-1 0 0 0 0,0 1 0 0 0,0 0 0 0 0,0 0 0 0 0,0 0 0 0 0,0 0 0 0 0,-1 1 0 0 0,1 0 0 0 0,-7 0 0 0 0,6 2 0 0 0,0 0 1 0 0,1 1-1 0 0,-1-1 0 0 0,1 1 0 0 0,-1 1 0 0 0,1-1 0 0 0,0 1 1 0 0,0 0-1 0 0,0 1 0 0 0,0-1 0 0 0,1 1 0 0 0,-1 0 0 0 0,-4 6 0 0 0,-11 5 14 0 0,17-11-15 0 0,-1 1 0 0 0,1-1 0 0 0,0 1 1 0 0,0 0-1 0 0,0 0 0 0 0,1 0 0 0 0,0 1 0 0 0,0-1 0 0 0,0 1 0 0 0,1 0 0 0 0,0 0 0 0 0,0 0 0 0 0,0 0 0 0 0,1 0 0 0 0,0 0 0 0 0,0 0 0 0 0,0 1 0 0 0,1-1 0 0 0,0 0 0 0 0,0 0 0 0 0,1 1 1 0 0,0-1-1 0 0,1 6 0 0 0,1-6 0 0 0,1 0 1 0 0,-1 0 0 0 0,1-1 0 0 0,0 0-1 0 0,1 0 1 0 0,-1 0 0 0 0,1 0 0 0 0,0 0-1 0 0,0-1 1 0 0,1 0 0 0 0,-1 0 0 0 0,1-1-1 0 0,7 4 1 0 0,-3-2 3 0 0,0-1 0 0 0,0 0 1 0 0,1 0-1 0 0,-1-1 0 0 0,1-1 0 0 0,0 0 0 0 0,13 2 0 0 0,19 2 8 0 0,-21-3-11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2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0 202 11336 0 0,'0'0'8'0'0,"5"-5"0"0"0,10-16 20 0 0,26-43 0 0 0,-7-3 148 0 0,-32 65-170 0 0,0 0-1 0 0,0 0 1 0 0,1 0 0 0 0,-1 1 0 0 0,0-1 0 0 0,1 0 0 0 0,-1 1 0 0 0,1 0 0 0 0,0-1-1 0 0,4 0 1 0 0,-1-1 12 0 0,11-2 12 0 0,0 0 0 0 0,0 1-1 0 0,1 1 1 0 0,-1 0-1 0 0,1 2 1 0 0,0 0 0 0 0,25 2-1 0 0,-32-1 5 0 0,-9 0-20 0 0,0 1 0 0 0,-1-1 0 0 0,1 1 0 0 0,0 0 0 0 0,0 0 0 0 0,-1 0 0 0 0,1 0 0 0 0,-1 0 0 0 0,1 0 0 0 0,-1 0 0 0 0,1 0 0 0 0,-1 1 0 0 0,0-1 0 0 0,1 1 0 0 0,-1-1 0 0 0,0 1 1 0 0,0-1-1 0 0,0 1 0 0 0,0-1 0 0 0,1 4 0 0 0,-1-2 104 0 0,-1 4 139 0 0,0-5-244 0 0,0-1 0 0 0,1 1 1 0 0,-1-1-1 0 0,0 1 1 0 0,0-1-1 0 0,0 1 0 0 0,0-1 1 0 0,-1 1-1 0 0,1-1 1 0 0,0 1-1 0 0,-1-1 0 0 0,1 0 1 0 0,0 1-1 0 0,-2 1 1 0 0,-92 134 995 0 0,93-135-930 0 0,-1 0-60 0 0,1 0 1 0 0,0-1-1 0 0,0 1 1 0 0,0 0-1 0 0,0 0 1 0 0,1 0-1 0 0,-1 0 1 0 0,0 0-1 0 0,1 0 1 0 0,-1 0-1 0 0,1 1 1 0 0,0-1-1 0 0,0 0 1 0 0,0 0-1 0 0,0 4 1 0 0,1-3-5 0 0,0 0 0 0 0,0 0 0 0 0,0 0 1 0 0,0 0-1 0 0,0 0 0 0 0,1 0 1 0 0,-1-1-1 0 0,1 1 0 0 0,0-1 1 0 0,0 1-1 0 0,0-1 0 0 0,0 0 0 0 0,0 1 1 0 0,0-1-1 0 0,1 0 0 0 0,-1 0 1 0 0,1-1-1 0 0,0 1 0 0 0,-1 0 1 0 0,6 1-1 0 0,59 32 112 0 0,56 22 42 0 0,-113-49-161 0 0,-9-7-8 0 0,1 0 1 0 0,-1 0 0 0 0,1 0 0 0 0,0 0 0 0 0,-1 1 1 0 0,1-1-1 0 0,-1 1 0 0 0,1-1 0 0 0,-1 1 0 0 0,0-1 0 0 0,1 1 0 0 0,-1 0 0 0 0,0 0 0 0 0,0-1 0 0 0,0 1 0 0 0,0 0 1 0 0,-1 0-1 0 0,2 3 0 0 0,3 15 2 0 0,-5-20-3 0 0,0 1 0 0 0,1 0 0 0 0,0 0 0 0 0,-1 1 0 0 0,1-1 0 0 0,-1 1 0 0 0,1-1 0 0 0,-1 0 0 0 0,0 1 0 0 0,1-1 0 0 0,-1 1 0 0 0,0-1 0 0 0,0 1 0 0 0,0-1 0 0 0,0 0 0 0 0,0 1 0 0 0,-1-1 0 0 0,1 1 0 0 0,0-1 0 0 0,-1 1 0 0 0,1-1 0 0 0,-1 0 0 0 0,1 1 0 0 0,-1-1 0 0 0,0 0 0 0 0,1 0 0 0 0,-1 1 0 0 0,0-1 0 0 0,-1 1 0 0 0,-2 4 0 0 0,2-2 0 0 0,-1-1 0 0 0,0 0 0 0 0,0 0 0 0 0,0 0 0 0 0,0 0 0 0 0,0-1 0 0 0,-1 1 0 0 0,1-1 0 0 0,-1 0 0 0 0,0 0 0 0 0,1 0 0 0 0,-1 0 0 0 0,0 0 0 0 0,0-1 0 0 0,0 0 0 0 0,-6 1 0 0 0,-10 2 0 0 0,-1-2 0 0 0,-25 1 0 0 0,-10 1 0 0 0,-27 5-8 0 0,49-11-24 0 0,26 2 24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26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7632 0 0,'0'0'1209'0'0,"-2"4"-1138"0"0,-1 5-49 0 0,1 0 0 0 0,0 0 0 0 0,1 0 0 0 0,0 0 0 0 0,0 0 0 0 0,1 0 0 0 0,0 0 0 0 0,1 0 0 0 0,0 0 0 0 0,0 0 0 0 0,5 18 0 0 0,3 5 39 0 0,2 1-1 0 0,14 30 1 0 0,-14-39-13 0 0,2-1 1 0 0,1-1-1 0 0,20 24 0 0 0,4 7 103 0 0,-21-36-58 0 0,-5-7-7 0 0,-2-2-47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42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11096 0 0,'23'3'0'0'0,"-7"-1"4"0"0,0 1-1 0 0,30 8 1 0 0,-17-3-1 0 0,-13-3-1 0 0,1 1 2 0 0,1-2 0 0 0,0 0 0 0 0,0-1 0 0 0,0 0 0 0 0,25-1 0 0 0,10-2 2 0 0,-33 1-1 0 0,0-1 1 0 0,0 0-1 0 0,0-2 1 0 0,0-1-1 0 0,24-6 0 0 0,54-12 11 0 0,-84 19-13 0 0,-1 0 1 0 0,1 1-1 0 0,16 0 0 0 0,6 0 3 0 0,-23 0 17 0 0,-1 1-1 0 0,1 1 1 0 0,-1 0 0 0 0,1 0-1 0 0,-1 1 1 0 0,17 5 0 0 0,-21-6 14 0 0,-8-1-35 0 0,0 0 1 0 0,0 0-1 0 0,1 0 1 0 0,-1 1-1 0 0,0-1 0 0 0,0 0 1 0 0,0 0-1 0 0,1 0 0 0 0,-1 0 1 0 0,0 0-1 0 0,0 0 0 0 0,0 0 1 0 0,1 0-1 0 0,-1 0 1 0 0,0 0-1 0 0,0 1 0 0 0,0-1 1 0 0,0 0-1 0 0,0 0 0 0 0,1 0 1 0 0,-1 0-1 0 0,0 0 0 0 0,0 1 1 0 0,0-1-1 0 0,0 0 1 0 0,0 0-1 0 0,0 0 0 0 0,0 1 1 0 0,1-1-1 0 0,-1 0 0 0 0,0 0 1 0 0,0 0-1 0 0,0 0 0 0 0,0 1 1 0 0,0-1-1 0 0,0 0 1 0 0,0 0-1 0 0,0 1 0 0 0,0-1 1 0 0,0 0-1 0 0,0 0 0 0 0,0 0 1 0 0,0 1-1 0 0,-1-1 1 0 0,1 0-1 0 0,0 0 0 0 0,0 0 1 0 0,0 1-1 0 0,0 0 449 0 0,-8 0-429 0 0,1 0 1 0 0,-1 1-1 0 0,1-1 1 0 0,-1 2-1 0 0,1-1 1 0 0,0 1-1 0 0,0 0 1 0 0,0 0-1 0 0,-7 5 1 0 0,-59 40 85 0 0,67-43-92 0 0,2-2-4 0 0,-1 1 0 0 0,1 0-1 0 0,0 1 1 0 0,0-1 0 0 0,1 1 0 0 0,-1 0-1 0 0,1 0 1 0 0,0 0 0 0 0,1 0 0 0 0,-4 8-1 0 0,-18 61 56 0 0,17-47-40 0 0,0 1 2 0 0,-4 45 1 0 0,8-44-4 0 0,-13 47 1 0 0,-29 143 117 0 0,38-180-103 0 0,5 17 68 0 0,2-54-98 0 0,0 9 36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27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34 7024 0 0,'-5'-22'120'0'0,"5"18"121"0"0,-1 3-175 0 0,1 1 0 0 0,0 0 0 0 0,0-1 0 0 0,-1 1 0 0 0,1-1 0 0 0,0 1 0 0 0,-1 0 0 0 0,1-1-1 0 0,0 1 1 0 0,-1 0 0 0 0,1-1 0 0 0,-1 1 0 0 0,1 0 0 0 0,0-1 0 0 0,-1 1 0 0 0,1 0 0 0 0,-1 0 0 0 0,1-1 0 0 0,-1 1 0 0 0,1 0 0 0 0,-1 0 0 0 0,1 0-1 0 0,-1 0 1 0 0,1 0 0 0 0,-1 0 0 0 0,1 0 0 0 0,-1 0 0 0 0,0 0 0 0 0,-4 8-3 0 0,0 0-1 0 0,0 0 1 0 0,1 1-1 0 0,0 0 1 0 0,1 0-1 0 0,0 0 1 0 0,0 0-1 0 0,1 0 1 0 0,0 0-1 0 0,1 1 1 0 0,0-1-1 0 0,0 12 1 0 0,2 19 82 0 0,8 64 1 0 0,-3-55-37 0 0,16 66 68 0 0,-3-17 100 0 0,-13-82-58 0 0,-4-14 12 0 0,-6-11-157 0 0,-2-1-49 0 0,1-1 0 0 0,0-1-1 0 0,1 1 1 0 0,1-1 0 0 0,0 1 0 0 0,0-1 0 0 0,1 0 0 0 0,0 0 0 0 0,1-14 0 0 0,1 24-21 0 0,0 0 0 0 0,1 0-1 0 0,-1 1 1 0 0,0-1 0 0 0,1 0 0 0 0,0 0-1 0 0,-1 1 1 0 0,1-1 0 0 0,0 1 0 0 0,0-1-1 0 0,0 0 1 0 0,0 1 0 0 0,0 0 0 0 0,0-1-1 0 0,0 1 1 0 0,0 0 0 0 0,1-1 0 0 0,-1 1 0 0 0,1 0-1 0 0,-1 0 1 0 0,1 0 0 0 0,-1 0 0 0 0,1 0-1 0 0,-1 1 1 0 0,1-1 0 0 0,0 0 0 0 0,1 0-1 0 0,6-1 7 0 0,-1-1-1 0 0,1 2 0 0 0,15-3 1 0 0,-23 4-10 0 0,11 0 7 0 0,1 1 0 0 0,0 0 0 0 0,0 0 0 0 0,-1 1 0 0 0,1 1 0 0 0,-1 0 0 0 0,20 8 0 0 0,157 55 57 0 0,-184-64-57 0 0,0 0 1 0 0,0 1 0 0 0,0-1 0 0 0,0 1 0 0 0,8 6-1 0 0,-13-9-5 0 0,1 0-1 0 0,-1 1 1 0 0,0-1-1 0 0,1 0 1 0 0,-1 0-1 0 0,0 1 1 0 0,0-1-1 0 0,1 0 1 0 0,-1 1-1 0 0,0-1 1 0 0,0 0-1 0 0,0 1 1 0 0,1-1-1 0 0,-1 0 1 0 0,0 1-1 0 0,0-1 1 0 0,0 0-1 0 0,0 1 1 0 0,0-1-1 0 0,0 1 1 0 0,0-1-1 0 0,0 0 1 0 0,0 1-1 0 0,0-1 1 0 0,0 1-1 0 0,0-1 1 0 0,0 0-1 0 0,0 1 1 0 0,0-1-1 0 0,0 1 1 0 0,0-1-1 0 0,-1 1 1 0 0,0 0-1 0 0,0 0 0 0 0,0-1 0 0 0,-1 1 0 0 0,1 0 0 0 0,0-1 1 0 0,0 1-1 0 0,0-1 0 0 0,-1 1 0 0 0,1-1 0 0 0,0 0 0 0 0,-1 0 0 0 0,1 1 1 0 0,0-1-1 0 0,-2 0 0 0 0,-97 3 30 0 0,71-4-3 0 0,-57 8 1 0 0,82-7-22 0 0,-5 0 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2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 0 11632 0 0,'0'0'41'0'0,"-4"2"-28"0"0,-10 1-5 0 0,-1 1 37 0 0,0 0 0 0 0,-19 8 0 0 0,33-10-40 0 0,-1-1-1 0 0,0 1 1 0 0,1-1-1 0 0,-1 1 1 0 0,1-1 0 0 0,-1 1-1 0 0,1 0 1 0 0,0 0-1 0 0,-1 0 1 0 0,1 0 0 0 0,0 0-1 0 0,0 0 1 0 0,1 0-1 0 0,-1 0 1 0 0,0 0 0 0 0,1 1-1 0 0,-1-1 1 0 0,1 0-1 0 0,0 0 1 0 0,0 0 0 0 0,-1 1-1 0 0,2 2 1 0 0,4 50 31 0 0,-5-53-33 0 0,28 134 231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28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68 8840 0 0,'-2'-4'113'0'0,"0"1"-80"0"0,0 0 0 0 0,0 0 0 0 0,0 0 0 0 0,0 1 0 0 0,0-1 0 0 0,-1 1 0 0 0,1-1 0 0 0,-1 1-1 0 0,1 0 1 0 0,-1 0 0 0 0,0 0 0 0 0,0 0 0 0 0,0 1 0 0 0,0-1 0 0 0,0 1 0 0 0,-1 0 0 0 0,1 0 0 0 0,0 0 0 0 0,-5-1 0 0 0,-13-4 110 0 0,0 1 1 0 0,0 1-1 0 0,-1 0 0 0 0,1 2 1 0 0,-1 0-1 0 0,-34 3 1 0 0,43 1-98 0 0,1 1 1 0 0,-1 0 0 0 0,0 0-1 0 0,1 2 1 0 0,-1-1 0 0 0,1 2-1 0 0,1-1 1 0 0,-1 2 0 0 0,1-1-1 0 0,0 2 1 0 0,0 0 0 0 0,1 0-1 0 0,0 0 1 0 0,1 1 0 0 0,-12 15-1 0 0,8-8-26 0 0,2 0 0 0 0,0 1-1 0 0,1 1 1 0 0,1-1-1 0 0,0 1 1 0 0,2 1 0 0 0,0 0-1 0 0,1 0 1 0 0,-5 28-1 0 0,3-10-11 0 0,5-28-5 0 0,0 2-1 0 0,1-1 1 0 0,0 0-1 0 0,1 0 1 0 0,0 1 0 0 0,1-1-1 0 0,0 0 1 0 0,0 1-1 0 0,3 11 1 0 0,-1-11-1 0 0,-1-1 0 0 0,0 1 0 0 0,0 12 1 0 0,3 31 9 0 0,-1-33-9 0 0,-2-14-2 0 0,0-1 0 0 0,0 1 0 0 0,1-1 0 0 0,-1 1 0 0 0,5 8 0 0 0,2 4-1 0 0,2-1 1 0 0,0 0-1 0 0,1 0 0 0 0,25 30 0 0 0,-29-40 1 0 0,1-1-1 0 0,0 0 1 0 0,0 0 0 0 0,1-1 0 0 0,-1 0-1 0 0,1 0 1 0 0,1-1 0 0 0,-1 0-1 0 0,1 0 1 0 0,0-1 0 0 0,15 3 0 0 0,7 1 3 0 0,0-2 1 0 0,1-1 0 0 0,0-2 0 0 0,-1-1-1 0 0,1-1 1 0 0,46-6 0 0 0,-43 2 6 0 0,-30 4-8 0 0,1-2 0 0 0,-1 1 0 0 0,1-1 0 0 0,-1 0 0 0 0,1 0 0 0 0,-1-1 0 0 0,0 1 0 0 0,0-1 0 0 0,0-1 0 0 0,0 1 0 0 0,6-5 0 0 0,31-13 15 0 0,-37 19-15 0 0,-1-1 1 0 0,1-1-1 0 0,-1 1 0 0 0,1-1 1 0 0,-1 1-1 0 0,0-1 0 0 0,0-1 1 0 0,-1 1-1 0 0,1-1 1 0 0,-1 0-1 0 0,1 0 0 0 0,-1 0 1 0 0,6-9-1 0 0,-7 9 0 0 0,1 0 1 0 0,-1 0-1 0 0,1 0 0 0 0,0 0 1 0 0,0 0-1 0 0,0 1 0 0 0,9-5 0 0 0,-9 5 2 0 0,1 0-1 0 0,0-1 1 0 0,-1 1-1 0 0,0-1 0 0 0,1 0 1 0 0,-1 0-1 0 0,5-8 0 0 0,-5 5 2 0 0,8-12 17 0 0,-1 0 1 0 0,0 0-1 0 0,-2-1 1 0 0,8-22-1 0 0,-8 16-2 0 0,-5 16-11 0 0,-1 0 1 0 0,0 0-1 0 0,-1 0 1 0 0,0 0 0 0 0,0 0-1 0 0,0-16 1 0 0,-1-1 4 0 0,-1 10 0 0 0,0-1-1 0 0,0 1 1 0 0,-2-1-1 0 0,-6-30 1 0 0,1 23 9 0 0,-1 0 1 0 0,-1 1-1 0 0,-14-25 1 0 0,19 41-15 0 0,-1 0 0 0 0,0 0 1 0 0,-1 1-1 0 0,0 0 0 0 0,0 0 1 0 0,0 0-1 0 0,-1 1 0 0 0,0-1 0 0 0,0 2 1 0 0,-1-1-1 0 0,1 1 0 0 0,-10-5 1 0 0,-8-1 28 0 0,0 1-1 0 0,-1 1 1 0 0,0 1 0 0 0,0 1 0 0 0,-1 2 0 0 0,0 0 0 0 0,0 2 0 0 0,0 1 0 0 0,-33 2 0 0 0,18 1 154 0 0,0 3 0 0 0,-53 10 0 0 0,49 2 148 0 0,22-6-25 0 0,22-9-189 0 0,-9 7-45 0 0,10-4 3058 0 0,7 3-3099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2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8432 0 0,'0'0'1608'0'0,"2"-3"-1536"0"0,8-13-4 0 0,-8 12 37 0 0,0-7 315 0 0,-2 11-418 0 0,1-1 0 0 0,-1 1 0 0 0,1-1 0 0 0,-1 1 0 0 0,1 0 1 0 0,0-1-1 0 0,-1 1 0 0 0,1 0 0 0 0,-1-1 0 0 0,1 1 0 0 0,0 0 0 0 0,-1 0 0 0 0,1 0 0 0 0,0 0 0 0 0,-1 0 0 0 0,1 0 0 0 0,0 0 1 0 0,0 0-1 0 0,-1 0 0 0 0,1 0 0 0 0,0 0 0 0 0,0 0 0 0 0,1 1 13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3.1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30 392 0 0,'0'0'503'0'0,"-4"0"-262"0"0,2 0-284 0 0,1 0 84 0 0,0 0 0 0 0,0 0 1 0 0,1 0-1 0 0,-1 0 0 0 0,0 0 1 0 0,0-1-1 0 0,0 1 0 0 0,0 0 0 0 0,0 0 1 0 0,0-1-1 0 0,0 1 0 0 0,1-1 1 0 0,-1 1-1 0 0,0 0 0 0 0,0-1 1 0 0,0 0-1 0 0,1 1 0 0 0,-1-1 0 0 0,0 1 1 0 0,1-1-1 0 0,-1 0 0 0 0,0-1 1 0 0,0 1 756 0 0,1-18 2049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3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 0 0,'0'0'264'0'0,"13"26"-88"0"0,-3-16-232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4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 2608 0 0,'0'0'1071'0'0,"6"-1"-622"0"0,42-4 307 0 0,59 3 0 0 0,-99 2-644 0 0,113 8 665 0 0,-73-5-513 0 0,-39-1-170 0 0,0-1-1 0 0,1 0 0 0 0,-1-1 1 0 0,0 0-1 0 0,1-1 0 0 0,14-2 0 0 0,-23 3-59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4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7192 0 0,'4'1'14'0'0,"27"5"11"0"0,-1-1 0 0 0,39 0-1 0 0,6 1 53 0 0,-9 10-17 0 0,-16-3 5 0 0,-34-10-27 0 0,3 0 12 0 0,-1 1-1 0 0,23 9 1 0 0,-24-6-23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5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 8744 0 0,'0'0'832'0'0,"0"4"-615"0"0,0 1-140 0 0,0-1-1 0 0,-1 1 0 0 0,0 0 1 0 0,0 0-1 0 0,0 0 1 0 0,-1-1-1 0 0,1 1 1 0 0,-1 0-1 0 0,0-1 1 0 0,-5 8-1 0 0,10 10 441 0 0,-2-16-431 0 0,5 33 60 0 0,2 0 0 0 0,2 0 0 0 0,1-1 0 0 0,2-1-1 0 0,1 0 1 0 0,23 40 0 0 0,-34-71-116 0 0,1-1 0 0 0,0 0 1 0 0,0 0-1 0 0,0 0 0 0 0,1-1 0 0 0,0 1 0 0 0,0-1 0 0 0,0 0 0 0 0,0-1 0 0 0,1 1 0 0 0,-1-1 0 0 0,1 0 0 0 0,0 0 0 0 0,0-1 0 0 0,0 0 1 0 0,0 0-1 0 0,0 0 0 0 0,0-1 0 0 0,1 0 0 0 0,-1 0 0 0 0,0 0 0 0 0,1-1 0 0 0,-1 0 0 0 0,7-1 0 0 0,18 0 45 0 0,-8-1 32 0 0,0 2 1 0 0,34 3 0 0 0,58 4 285 0 0,-94-4-238 0 0,0-2-1 0 0,22 0 1 0 0,-32-1-107 0 0,-9 0 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5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13824 0 0,'0'0'176'0'0,"5"3"-159"0"0,3 3 0 0 0,0-1 0 0 0,0 2 0 0 0,-1-1 0 0 0,0 1 0 0 0,0 0 0 0 0,-1 0 0 0 0,0 1 0 0 0,0 0 1 0 0,9 16-1 0 0,1 9 52 0 0,21 63 0 0 0,19 43-2 0 0,-13-36 26 0 0,-34-80-59 0 0,1 0 0 0 0,0 0 0 0 0,2-1 0 0 0,22 31 0 0 0,-23-41-18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39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6 277 3000 0 0,'0'0'208'0'0,"-1"-4"-119"0"0,0 1-71 0 0,0 1 0 0 0,0 0-1 0 0,1-1 1 0 0,-1 1 0 0 0,1-1-1 0 0,0 1 1 0 0,0-1 0 0 0,0 1 0 0 0,0-1-1 0 0,0 0 1 0 0,0 1 0 0 0,1-1-1 0 0,-1 1 1 0 0,1 0 0 0 0,0-1-1 0 0,-1 1 1 0 0,1-1 0 0 0,0 1-1 0 0,1 0 1 0 0,-1 0 0 0 0,3-4 0 0 0,4-8 156 0 0,0 1 0 0 0,2 0 0 0 0,0 0 1 0 0,0 1-1 0 0,1 1 0 0 0,0 0 0 0 0,1 0 1 0 0,1 1-1 0 0,-1 0 0 0 0,2 1 0 0 0,-1 1 1 0 0,28-13-1 0 0,52-16-174 0 0,-78 32 10 0 0,-6 2 87 0 0,0 0-1 0 0,0 0 1 0 0,1 0 0 0 0,0 1 0 0 0,-1 1-1 0 0,1 0 1 0 0,13 0 0 0 0,-18 1-9 0 0,1 1 0 0 0,-1 0 0 0 0,0 0 1 0 0,0 1-1 0 0,0 0 0 0 0,0-1 0 0 0,0 2 0 0 0,0-1 1 0 0,-1 0-1 0 0,1 1 0 0 0,-1 0 0 0 0,0 0 1 0 0,1 1-1 0 0,-1-1 0 0 0,6 8 0 0 0,-1-3-75 0 0,-3-2 32 0 0,0 0 0 0 0,0 0 1 0 0,-1 1-1 0 0,0 0 0 0 0,-1 0 1 0 0,1 0-1 0 0,-1 0 0 0 0,-1 1 1 0 0,1-1-1 0 0,-1 1 0 0 0,0 0 1 0 0,-1 0-1 0 0,0 0 0 0 0,1 9 1 0 0,-2-10-17 0 0,1 0 1 0 0,-2 1-1 0 0,1-1 1 0 0,-1 1-1 0 0,0-1 1 0 0,0 1-1 0 0,-1-1 0 0 0,0 1 1 0 0,0-1-1 0 0,-1 1 1 0 0,0-1-1 0 0,0 0 1 0 0,-1 0-1 0 0,0 0 1 0 0,0 0-1 0 0,-5 6 1 0 0,-6 9 110 0 0,-1-2-1 0 0,-1 0 1 0 0,-25 25 0 0 0,37-41-106 0 0,-7 8 42 0 0,0-1-1 0 0,0 0 0 0 0,-1-1 0 0 0,-1 0 0 0 0,1-1 0 0 0,-2 0 1 0 0,-26 12-1 0 0,4-3 88 0 0,28-14-127 0 0,1 0 0 0 0,0 0 0 0 0,-1-1 1 0 0,-8 3-1 0 0,-64 12 340 0 0,343-69 538 0 0,-231 45-871 0 0,-5 1 23 0 0,0 1 0 0 0,41-2-1 0 0,66-3 117 0 0,-41 0-32 0 0,-76 9-98 0 0,0-1 0 0 0,1 0-1 0 0,22-6 1 0 0,-38 7-43 0 0,0 0-1 0 0,-1 0 1 0 0,1 0 0 0 0,0 0-1 0 0,0 0 1 0 0,0 0 0 0 0,-1 0-1 0 0,1 0 1 0 0,0 1 0 0 0,3 0-1 0 0,7 1 68 0 0,-11-2 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6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817 149 12432 0 0,'-50'-26'-19'0'0,"-2"2"0"0"0,-94-31 1 0 0,53 37-14 0 0,10 3-63 0 0,70 12 72 0 0,-1 0 0 0 0,1 1 1 0 0,0 1-1 0 0,-1 0 0 0 0,-24 1 0 0 0,31 1 4 0 0,-1 0 0 0 0,1 1 0 0 0,0-1 0 0 0,0 2 0 0 0,0-1 0 0 0,0 1 0 0 0,0 0 0 0 0,0 0 0 0 0,1 1 0 0 0,0 0 0 0 0,0 0 0 0 0,-7 6 0 0 0,3 0-2 0 0,0 0-1 0 0,1 1 1 0 0,1 0-1 0 0,0 0 1 0 0,0 0-1 0 0,2 1 1 0 0,-8 15 0 0 0,4-7-6 0 0,-20 29 0 0 0,19-31 10 0 0,0 0 1 0 0,2 0 0 0 0,0 1 0 0 0,1 1-1 0 0,1-1 1 0 0,1 1 0 0 0,0 0 0 0 0,2 1-1 0 0,1-1 1 0 0,-2 34 0 0 0,4-42 8 0 0,1 0 0 0 0,1-1-1 0 0,0 1 1 0 0,1 0 0 0 0,5 19 0 0 0,22 60-24 0 0,-13-47 20 0 0,-7-15-1 0 0,27 56 0 0 0,-32-76 9 0 0,2 0 1 0 0,-1-1-1 0 0,1 1 0 0 0,0-1 1 0 0,1-1-1 0 0,0 1 0 0 0,0-1 0 0 0,1 0 1 0 0,16 11-1 0 0,-21-16 3 0 0,127 75-30 0 0,-112-68 28 0 0,1-1 0 0 0,0-1 1 0 0,0-1-1 0 0,0 0 1 0 0,31 4-1 0 0,3-2 2 0 0,-7-1 1 0 0,66 2 0 0 0,-47-3 0 0 0,-49-4 0 0 0,-1 0 0 0 0,1-1 0 0 0,18-1 0 0 0,23-4 6 0 0,34-4 10 0 0,-23-2-10 0 0,-43 7 12 0 0,1-1 0 0 0,0-1 0 0 0,-1-1 0 0 0,0-1 0 0 0,38-17 0 0 0,-41 14 13 0 0,-1-1 0 0 0,38-29 1 0 0,-51 34-18 0 0,0 0 1 0 0,-1-1 0 0 0,0 0 0 0 0,-1-1-1 0 0,1 0 1 0 0,-1 0 0 0 0,-1 0-1 0 0,1-1 1 0 0,-1 1 0 0 0,3-11 0 0 0,1-1 11 0 0,-2 0 1 0 0,-1-1-1 0 0,0 1 1 0 0,-1-1-1 0 0,-2-1 1 0 0,3-37-1 0 0,-6 40 6 0 0,-1-1 0 0 0,-1 1 0 0 0,0 0 0 0 0,-2 0 0 0 0,0 0 0 0 0,-8-20 0 0 0,7 26-12 0 0,-1 0 0 0 0,0 0 0 0 0,-1 1 0 0 0,0 0 0 0 0,-1 0 0 0 0,0 1 0 0 0,-1 0 0 0 0,0 1 0 0 0,-13-12 0 0 0,0 3 20 0 0,-1 1 1 0 0,-1 1-1 0 0,-42-22 1 0 0,-85-32 119 0 0,63 31 102 0 0,85 38-255 0 0,-21-9 87 0 0,-1 0 0 0 0,0 1 0 0 0,-33-8 0 0 0,52 16-62 0 0,0 1-1 0 0,-1 0 0 0 0,1 0 0 0 0,0 0 1 0 0,-1 1-1 0 0,1 0 0 0 0,-1 0 0 0 0,1 1 0 0 0,-1-1 1 0 0,1 1-1 0 0,0 1 0 0 0,0-1 0 0 0,-1 1 1 0 0,1 0-1 0 0,0 1 0 0 0,1 0 0 0 0,-1-1 0 0 0,0 2 1 0 0,-9 6-1 0 0,8-3 22 0 0,0 0-1 0 0,0 1 1 0 0,1 0 0 0 0,0 0-1 0 0,0 0 1 0 0,1 1 0 0 0,-4 9-1 0 0,8-16-43 0 0,1 0 0 0 0,-1 1 1 0 0,1-1-1 0 0,0 0 0 0 0,0 0 0 0 0,0 1 0 0 0,0-1 0 0 0,0 0 0 0 0,1 0 0 0 0,-1 1 0 0 0,1-1 1 0 0,-1 0-1 0 0,2 3 0 0 0,-1-1 10 0 0,0-2 44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6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17 10448 0 0,'0'0'745'0'0,"1"-4"-596"0"0,2-8 263 0 0,-2 29 317 0 0,-1 15-636 0 0,23 167 149 0 0,-7-77-112 0 0,-11-60-101 0 0,-5-40-13 0 0,2 0 0 0 0,1 0 0 0 0,0 0 0 0 0,10 28 0 0 0,-8-34 4 0 0,-2-10-12 0 0,-1 1 1 0 0,0-1 0 0 0,0 1 0 0 0,0 0 0 0 0,0 13 0 0 0,1-11 62 0 0,-5-15-54 0 0,1 5-5 0 0,0-5-2 0 0,-20-101-2 0 0,13 72-4 0 0,1 0-1 0 0,1 0 1 0 0,0-40-1 0 0,5 67-2 0 0,1 2-1 0 0,0 0 0 0 0,1 0 0 0 0,0 1 0 0 0,-1-1 0 0 0,2 1 0 0 0,-1-1 0 0 0,1 1 1 0 0,3-10-1 0 0,0 4 0 0 0,7 1 0 0 0,-7 8-1 0 0,0 0 0 0 0,0 0 1 0 0,0 1-1 0 0,1-1 0 0 0,-1 1 1 0 0,1 1-1 0 0,-1-1 0 0 0,1 1 1 0 0,-1 0-1 0 0,1 0 0 0 0,-1 0 1 0 0,0 1-1 0 0,1 0 0 0 0,-1 0 1 0 0,8 3-1 0 0,9 3-4 0 0,-1 1 1 0 0,28 16-1 0 0,-39-19 4 0 0,0 0-1 0 0,-1 1-1 0 0,-1 0 0 0 0,1 0 1 0 0,-1 1-1 0 0,0 0 0 0 0,0 1 0 0 0,-1-1 1 0 0,0 2-1 0 0,-1-1 0 0 0,11 18 1 0 0,1 6-13 0 0,24 63 1 0 0,-35-77 10 0 0,-4-13 1 0 0,-1 1 1 0 0,0-1 0 0 0,-1 0 0 0 0,0 1 0 0 0,1-1 0 0 0,-2 1 0 0 0,1-1-1 0 0,-1 1 1 0 0,1 0 0 0 0,-2-1 0 0 0,1 1 0 0 0,-2 8 0 0 0,1-12 0 0 0,0 1 1 0 0,0 0-1 0 0,0 0 1 0 0,-1 0-1 0 0,1-1 1 0 0,-1 1-1 0 0,1-1 1 0 0,-1 1-1 0 0,0-1 1 0 0,0 0-1 0 0,0 0 1 0 0,-1 0-1 0 0,1 0 1 0 0,0 0-1 0 0,-1 0 1 0 0,1 0-1 0 0,-1-1 1 0 0,0 1-1 0 0,1-1 1 0 0,-1 0-1 0 0,0 0 1 0 0,0 0-1 0 0,0 0 1 0 0,-4 0-1 0 0,-11 2 0 0 0,0-1 0 0 0,-1-1 0 0 0,1-1 0 0 0,0 0 0 0 0,-30-5-1 0 0,5 1 2 0 0,20 1 1 0 0,-37-9 0 0 0,41 7 0 0 0,-1 1 0 0 0,-34-2 0 0 0,39 5 1 0 0,-1 0 0 0 0,1 0 0 0 0,0-1 0 0 0,0-1 0 0 0,0-1 1 0 0,0 0-1 0 0,-17-8 0 0 0,20 4 6 0 0,2-4 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7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68 9744 0 0,'0'0'504'0'0,"-4"-1"-440"0"0,-1 0 11 0 0,-1 1 1 0 0,0 0-1 0 0,1 0 1 0 0,-1 0-1 0 0,0 0 0 0 0,1 1 1 0 0,-1 0-1 0 0,1 0 1 0 0,-1 1-1 0 0,1 0 1 0 0,0 0-1 0 0,-1 0 1 0 0,-4 3-1 0 0,7-3-46 0 0,0 0 0 0 0,0 0-1 0 0,0 0 1 0 0,0 0 0 0 0,0 0-1 0 0,0 1 1 0 0,1-1 0 0 0,-1 1-1 0 0,1 0 1 0 0,0 0 0 0 0,0 0 0 0 0,0 0-1 0 0,0 0 1 0 0,0 0 0 0 0,1 1-1 0 0,-1-1 1 0 0,1 0 0 0 0,0 1-1 0 0,0 0 1 0 0,0-1 0 0 0,0 1 0 0 0,1-1-1 0 0,0 6 1 0 0,0-2-5 0 0,1 0-1 0 0,0 0 1 0 0,0-1-1 0 0,1 1 1 0 0,-1 0 0 0 0,2 0-1 0 0,-1-1 1 0 0,1 0 0 0 0,0 1-1 0 0,0-1 1 0 0,1 0-1 0 0,0 0 1 0 0,0-1 0 0 0,5 6-1 0 0,3 3 11 0 0,0-2 0 0 0,2 1 0 0 0,-1-2 0 0 0,20 13 0 0 0,-24-19-20 0 0,-1-1 0 0 0,1 1 1 0 0,0-2-1 0 0,0 0 0 0 0,1 0 1 0 0,-1 0-1 0 0,1-1 0 0 0,-1-1 0 0 0,1 1 1 0 0,0-2-1 0 0,0 1 0 0 0,-1-1 1 0 0,1-1-1 0 0,0 0 0 0 0,-1 0 0 0 0,11-3 1 0 0,21-8 49 0 0,-40 11-59 0 0,1 1-1 0 0,-1-1 1 0 0,0 0 0 0 0,1 0 0 0 0,-1 0 0 0 0,0 1 0 0 0,0-1 0 0 0,1-1 0 0 0,-1 1 0 0 0,0 0 0 0 0,0 0-1 0 0,0 0 1 0 0,0-1 0 0 0,0 1 0 0 0,-1 0 0 0 0,1-1 0 0 0,0 1 0 0 0,-1 0 0 0 0,1-1 0 0 0,-1 1 0 0 0,1-1-1 0 0,-1 1 1 0 0,0-1 0 0 0,1-1 0 0 0,3-36 79 0 0,-4 34-74 0 0,-1 0 0 0 0,0 0 0 0 0,0 0 0 0 0,-1 0-1 0 0,1 0 1 0 0,-1 0 0 0 0,0 1 0 0 0,-1-1 0 0 0,1 1-1 0 0,-5-6 1 0 0,-33-41 80 0 0,27 38-65 0 0,-7-8 22 0 0,-1 1 0 0 0,-1 2 0 0 0,-33-22 0 0 0,-23 1 89 0 0,75 37-127 0 0,-1 0 0 0 0,1 1-1 0 0,-1 0 1 0 0,1 0 0 0 0,-1 0 0 0 0,0 0 0 0 0,-4 0 0 0 0,-17-4 63 0 0,17 5-43 0 0,0 1 1 0 0,0 0-1 0 0,0 0 1 0 0,0 1-1 0 0,1 0 1 0 0,-12 5-1 0 0,16-6-16 0 0,0 1 0 0 0,0 0 0 0 0,0 0-1 0 0,1 0 1 0 0,-1 0 0 0 0,1 1 0 0 0,-1-1 0 0 0,1 1-1 0 0,0 0 1 0 0,0-1 0 0 0,0 1 0 0 0,0 0 0 0 0,1 0-1 0 0,-2 4 1 0 0,-2 4 13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7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 13160 0 0,'4'-2'8'0'0,"6"-1"-2"0"0,0 1 1 0 0,-1 0 0 0 0,1 0 0 0 0,0 1 0 0 0,19 0 0 0 0,-27 1 1 0 0,8 0 13 0 0,-7 0-20 0 0,-1 1 0 0 0,1-1 0 0 0,-1 0 0 0 0,1 1 0 0 0,-1 0 0 0 0,1-1 0 0 0,-1 1 0 0 0,0 0 0 0 0,1 0 0 0 0,-1 0 0 0 0,0 0 0 0 0,0 1 0 0 0,0-1-1 0 0,0 1 1 0 0,0-1 0 0 0,0 1 0 0 0,2 3 0 0 0,20 12 6 0 0,-13-11-4 0 0,0 0 1 0 0,0 1-1 0 0,-1 0 0 0 0,0 1 0 0 0,0 0 0 0 0,-1 1 0 0 0,0 0 0 0 0,0 0 0 0 0,9 15 0 0 0,-6-10 6 0 0,0 0-1 0 0,1-1 0 0 0,27 22 0 0 0,-25-24-5 0 0,0 1 0 0 0,-1 0 1 0 0,-1 2-1 0 0,0-1 0 0 0,18 25 0 0 0,-23-29 0 0 0,1-1 0 0 0,0 1 1 0 0,0-1-1 0 0,1-1 0 0 0,0 0 0 0 0,0-1 1 0 0,1 0-1 0 0,-1 0 0 0 0,1-1 0 0 0,1 0 1 0 0,-1-1-1 0 0,1 0 0 0 0,17 2 0 0 0,-28-5-1 0 0,0-1 0 0 0,1 1 1 0 0,-1-1-1 0 0,0 0 0 0 0,1 0 0 0 0,-1 1 0 0 0,0-1 0 0 0,1 0 0 0 0,-1 0 0 0 0,1-1 1 0 0,-1 1-1 0 0,0 0 0 0 0,1 0 0 0 0,-1-1 0 0 0,0 1 0 0 0,1 0 0 0 0,-1-1 0 0 0,0 1 1 0 0,0-1-1 0 0,1 0 0 0 0,-1 1 0 0 0,0-1 0 0 0,0 0 0 0 0,0 0 0 0 0,0 0 0 0 0,0 0 1 0 0,0 0-1 0 0,0 0 0 0 0,0 0 0 0 0,0 0 0 0 0,-1 0 0 0 0,1 0 0 0 0,0-1 0 0 0,-1 1 0 0 0,1 0 1 0 0,-1 0-1 0 0,1-1 0 0 0,-1-1 0 0 0,2-6 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8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249 30 8136 0 0,'-20'-11'140'0'0,"18"9"-112"0"0,0 0 0 0 0,-1 0 1 0 0,1 1-1 0 0,0-1 0 0 0,-1 1 0 0 0,1 0 0 0 0,-1-1 1 0 0,1 1-1 0 0,-1 0 0 0 0,0 0 0 0 0,1 1 1 0 0,-1-1-1 0 0,0 1 0 0 0,0-1 0 0 0,0 1 0 0 0,1 0 1 0 0,-6 0-1 0 0,-12-1 806 0 0,6 7-405 0 0,13-5-407 0 0,0-1 1 0 0,0 0-1 0 0,-1 1 1 0 0,1-1-1 0 0,0 1 0 0 0,0-1 1 0 0,0 1-1 0 0,0 0 1 0 0,0 0-1 0 0,0-1 0 0 0,0 1 1 0 0,0 0-1 0 0,0 0 0 0 0,0 0 1 0 0,1 0-1 0 0,-2 1 1 0 0,-39 45 517 0 0,31-22-450 0 0,1-1 1 0 0,1 1-1 0 0,1 1 1 0 0,-5 33 0 0 0,7-32-42 0 0,-4 42 49 0 0,8-50-58 0 0,-2 0 0 0 0,0-1 0 0 0,-7 24 0 0 0,8-35-19 0 0,0 1 1 0 0,1-1-1 0 0,0 0 1 0 0,0 1-1 0 0,0 11 1 0 0,1-17 1 0 0,3 7 57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58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0 255 9744 0 0,'6'5'57'0'0,"1"1"0"0"0,0-1 0 0 0,-1 0 0 0 0,2 0 0 0 0,-1-1 0 0 0,0 0 0 0 0,1 0 0 0 0,14 5 0 0 0,-17-10 7 0 0,0 1 0 0 0,-1-1 1 0 0,1 0-1 0 0,0-1 0 0 0,-1 1 0 0 0,1-1 1 0 0,-1 1-1 0 0,1-1 0 0 0,6-5 0 0 0,-11 7-63 0 0,25-13 174 0 0,-1-1 0 0 0,-1-2 0 0 0,0 0 0 0 0,27-27 1 0 0,-47 40-157 0 0,0-1 0 0 0,0 0 0 0 0,-1 0 0 0 0,1 0 0 0 0,-1 0 0 0 0,0 0 1 0 0,0 0-1 0 0,-1-1 0 0 0,1 1 0 0 0,1-8 0 0 0,3-46 137 0 0,-6 55-150 0 0,0 0 0 0 0,0 0 0 0 0,-1 0 0 0 0,1 1 0 0 0,-1-1 0 0 0,0 0 0 0 0,0 0-1 0 0,0 1 1 0 0,0-1 0 0 0,0 0 0 0 0,-1 1 0 0 0,1-1 0 0 0,-1 1 0 0 0,1 0 0 0 0,-1 0 0 0 0,0-1 0 0 0,0 1-1 0 0,0 0 1 0 0,0 0 0 0 0,-1 1 0 0 0,1-1 0 0 0,0 0 0 0 0,-1 1 0 0 0,1-1 0 0 0,-1 1 0 0 0,0 0-1 0 0,1 0 1 0 0,-1 0 0 0 0,0 0 0 0 0,-2 0 0 0 0,-5-1 7 0 0,0 0 1 0 0,0 1-1 0 0,0 0 0 0 0,0 0 1 0 0,0 1-1 0 0,0 1 0 0 0,-13 1 1 0 0,17 0-11 0 0,0 0 0 0 0,0 0 0 0 0,0 1 1 0 0,1 0-1 0 0,-1 0 0 0 0,1 0 0 0 0,0 1 1 0 0,0-1-1 0 0,0 1 0 0 0,0 1 0 0 0,1-1 1 0 0,-1 1-1 0 0,1-1 0 0 0,0 1 0 0 0,1 0 1 0 0,-4 6-1 0 0,-13 14 14 0 0,14-17-11 0 0,0 1 0 0 0,1 0 0 0 0,0 0 0 0 0,1 0 0 0 0,-1 0 0 0 0,2 1 0 0 0,-1 0 0 0 0,-3 17 0 0 0,4-12 4 0 0,1 1 0 0 0,0-1 0 0 0,1 1 0 0 0,1 30 0 0 0,1-36-2 0 0,0 0 1 0 0,1-1-1 0 0,0 1 0 0 0,0-1 1 0 0,1 0-1 0 0,5 10 1 0 0,-7-15-5 0 0,1 0 0 0 0,1-1 0 0 0,-1 1 0 0 0,0-1 0 0 0,1 1 1 0 0,0-1-1 0 0,-1 0 0 0 0,1 0 0 0 0,0 0 0 0 0,1 0 0 0 0,-1-1 0 0 0,1 1 0 0 0,-1-1 1 0 0,1 0-1 0 0,0 0 0 0 0,4 2 0 0 0,15 2 21 0 0,-1-1 0 0 0,2 0 0 0 0,39 1 1 0 0,-26-2-2 0 0,-10-2-10 0 0,0 0 0 0 0,0-2 0 0 0,0-1 0 0 0,0-1 0 0 0,34-8 0 0 0,-43 6-5 0 0,0-1 1 0 0,0 0-1 0 0,-1-2 1 0 0,1 0 0 0 0,-1-1-1 0 0,-1-1 1 0 0,0 0-1 0 0,23-18 1 0 0,-5 0 13 0 0,-2-2 1 0 0,35-39 0 0 0,-55 54-13 0 0,0 0 0 0 0,-1-1 0 0 0,-1-1 0 0 0,0 0 0 0 0,-1 0 0 0 0,-1-1-1 0 0,11-31 1 0 0,-18 45-7 0 0,0 0-1 0 0,0-1 0 0 0,-1 1 0 0 0,1-1 0 0 0,-1 1 1 0 0,0 0-1 0 0,0-1 0 0 0,0 1 0 0 0,0-1 1 0 0,-1 1-1 0 0,1-1 0 0 0,-1 1 0 0 0,0 0 1 0 0,0 0-1 0 0,0-1 0 0 0,0 1 0 0 0,-1 0 1 0 0,1 0-1 0 0,-1 0 0 0 0,0 0 0 0 0,0 0 1 0 0,-3-3-1 0 0,1 4 2 0 0,0 1 0 0 0,0-1 0 0 0,-1 1 1 0 0,1 0-1 0 0,0 0 0 0 0,0 1 0 0 0,-1-1 0 0 0,-7 1 1 0 0,-10-1 0 0 0,-16 2 11 0 0,37 0-16 0 0,-1-1 0 0 0,0 0 0 0 0,0 1-1 0 0,1-1 1 0 0,-1 1 0 0 0,1 0 0 0 0,-1 0 0 0 0,0 0-1 0 0,1-1 1 0 0,-1 1 0 0 0,1 1 0 0 0,0-1 0 0 0,-1 0-1 0 0,1 0 1 0 0,0 0 0 0 0,0 1 0 0 0,0-1-1 0 0,-2 3 1 0 0,-6 13 6 0 0,0 0 0 0 0,1 0-1 0 0,-9 30 1 0 0,15-37-3 0 0,0-1 0 0 0,0 1 0 0 0,1-1 0 0 0,0 1-1 0 0,1-1 1 0 0,0 1 0 0 0,1-1 0 0 0,0 1 0 0 0,3 12 0 0 0,0 3 2 0 0,-2-15 0 0 0,0-1-1 0 0,0 1 1 0 0,0-1-1 0 0,1 0 1 0 0,8 16 0 0 0,-4-12-4 0 0,-1-1 10 0 0,0-1 0 0 0,1 1-1 0 0,1-1 1 0 0,0-1 0 0 0,17 19 0 0 0,-9-15 0 0 0,-8-6 11 0 0,0-1 0 0 0,0 0 0 0 0,0-1 0 0 0,1 0-1 0 0,14 8 1 0 0,2-2 86 0 0,3 2 142 0 0,46 16 0 0 0,-72-30-154 0 0,-2 1-69 0 0,-1 0 0 0 0,1 0 0 0 0,-1 0 0 0 0,0-1-1 0 0,0 1 1 0 0,1 0 0 0 0,-1 0 0 0 0,0-1 0 0 0,0 1 0 0 0,0-1-1 0 0,0 1 1 0 0,1-1 0 0 0,-1 1 0 0 0,0-1 0 0 0,-2 1 0 0 0,-33-7 148 0 0,-64-5-1 0 0,51 8-40 0 0,44 2-115 0 0,1 1 0 0 0,-1 0 0 0 0,1 0 0 0 0,-1 1 0 0 0,1-1 0 0 0,-1 1 0 0 0,1 0 0 0 0,-1 0 0 0 0,-7 3 0 0 0,1 1 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14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76 145 2104 0 0,'-4'3'17'0'0,"-7"5"23"0"0,2 1 0 0 0,-1 0 0 0 0,1 1 0 0 0,-11 15 0 0 0,19-23 39 0 0,-11 22 337 0 0,12-22-345 0 0,0-1 1 0 0,0 1-1 0 0,1-1 0 0 0,-1 1 1 0 0,0-1-1 0 0,1 0 1 0 0,-1 1-1 0 0,0-1 0 0 0,1 0 1 0 0,0 1-1 0 0,-1-1 0 0 0,1 0 1 0 0,0 0-1 0 0,-1 1 1 0 0,1-1-1 0 0,0 0 0 0 0,0 0 1 0 0,0 0-1 0 0,0 0 0 0 0,0 0 1 0 0,0 0-1 0 0,1-1 1 0 0,0 2-1 0 0,1 0-61 0 0,0-1 1 0 0,1 0-1 0 0,-1 0 0 0 0,0 0 0 0 0,1 0 1 0 0,-1 0-1 0 0,0-1 0 0 0,1 1 1 0 0,6-1-1 0 0,41-3-1 0 0,75-13 0 0 0,-108 14 0 0 0,84-23 444 0 0,-43 12-230 0 0,-29 5 75 0 0,15 0 126 0 0,1 2 0 0 0,0 2-1 0 0,1 2 1 0 0,67 6 0 0 0,-13 0 134 0 0,-27-6-101 0 0,-6 0 192 0 0,-11 14 136 0 0,-21-4 287 0 0,-35-8-697 0 0,31-4 866 0 0,-31 3-1175 0 0,0 1 0 0 0,1 0-1 0 0,-1 0 1 0 0,0-1 0 0 0,0 1 0 0 0,0-1-1 0 0,0 1 1 0 0,0-1 0 0 0,0 0 0 0 0,0 1 0 0 0,0-1-1 0 0,0 0 1 0 0,0 0 0 0 0,0 0 0 0 0,0 1 0 0 0,0-1-1 0 0,0 0 1 0 0,-1 0 0 0 0,2-2 0 0 0,-2 1-35 0 0,1 0-1 0 0,-1 0 1 0 0,0 1 0 0 0,0-1 0 0 0,0 0 0 0 0,0 0 0 0 0,0 0 0 0 0,-1 1-1 0 0,1-1 1 0 0,0 0 0 0 0,-1 0 0 0 0,1 1 0 0 0,-1-1 0 0 0,-1-2 0 0 0,-41-92 566 0 0,39 89-500 0 0,0 0 1 0 0,0 0-1 0 0,-1 1 1 0 0,-6-8-1 0 0,4 6 29 0 0,6 7-60 0 0,0 0-52 0 0,1 0 1 0 0,-1 0 0 0 0,1 0 0 0 0,-1 0 0 0 0,1 1 0 0 0,-1-1 0 0 0,0 0 0 0 0,1 0 0 0 0,-1 1 0 0 0,0-1-1 0 0,0 0 1 0 0,1 1 0 0 0,-1-1 0 0 0,0 1 0 0 0,0-1 0 0 0,0 1 0 0 0,0 0 0 0 0,0-1 0 0 0,0 1 0 0 0,0 0-1 0 0,1-1 1 0 0,-1 1 0 0 0,0 0 0 0 0,0 0 0 0 0,-2 0 0 0 0,-25-2 451 0 0,28 2-463 0 0,-1 1 0 0 0,1-1 0 0 0,-1 1 0 0 0,1-1 0 0 0,-1 1 0 0 0,1-1 0 0 0,-1 1 1 0 0,1-1-1 0 0,0 1 0 0 0,-1 0 0 0 0,1-1 0 0 0,0 1 0 0 0,0-1 0 0 0,-1 1 0 0 0,1 0 0 0 0,0-1 0 0 0,0 1 0 0 0,0 0 1 0 0,0 0-1 0 0,0-1 0 0 0,0 1 0 0 0,0 0 0 0 0,0-1 0 0 0,0 1 0 0 0,0 0 0 0 0,0-1 0 0 0,0 1 0 0 0,1 1 0 0 0,4 26 45 0 0,-5-25-47 0 0,2 5 9 0 0,0 1 0 0 0,0-1 0 0 0,0 0 0 0 0,1 0 0 0 0,0-1 0 0 0,1 1 0 0 0,0-1 0 0 0,0 0 0 0 0,0 1 0 0 0,1-2 0 0 0,0 1 0 0 0,1-1 0 0 0,-1 1 0 0 0,1-2 0 0 0,0 1 0 0 0,1-1 0 0 0,-1 1 0 0 0,1-2 0 0 0,0 1 0 0 0,0-1 0 0 0,1 0 0 0 0,-1-1 0 0 0,1 1 0 0 0,9 1 0 0 0,-5 0 12 0 0,-10-4-19 0 0,0 0 0 0 0,0-1 1 0 0,0 1-1 0 0,0 0 0 0 0,0-1 1 0 0,0 1-1 0 0,0-1 0 0 0,0 0 0 0 0,0 0 1 0 0,1 0-1 0 0,-1 0 0 0 0,0 0 0 0 0,0 0 1 0 0,0 0-1 0 0,0-1 0 0 0,0 1 1 0 0,0-1-1 0 0,0 0 0 0 0,0 1 0 0 0,0-1 1 0 0,0 0-1 0 0,0 0 0 0 0,0 0 1 0 0,3-3-1 0 0,-3 2 2 0 0,1-4-2 0 0,-2 3 2 0 0,1-5-4 0 0,-6-2-1 0 0,-11 1 0 0 0,9 8-1 0 0,-1 1 0 0 0,0-1-1 0 0,1 2 1 0 0,-1-1-1 0 0,0 1 1 0 0,1 0-1 0 0,-1 0 1 0 0,-11 4-1 0 0,8-2 1 0 0,8-3 1 0 0,-1 0-1 0 0,1 0 1 0 0,0 1 0 0 0,0-1 0 0 0,0 1-1 0 0,0 0 1 0 0,0-1 0 0 0,0 1 0 0 0,1 0-1 0 0,-1 0 1 0 0,0 0 0 0 0,0 1 0 0 0,1-1-1 0 0,-1 0 1 0 0,0 1 0 0 0,1-1-1 0 0,0 1 1 0 0,-3 2 0 0 0,-1 3-3 0 0,-18 19-3 0 0,1 9 2 0 0,16-25 4 0 0,5-10 1 0 0,1 1-1 0 0,-1-1 0 0 0,1 1 0 0 0,0-1 0 0 0,-1 1 0 0 0,1-1 1 0 0,0 1-1 0 0,0-1 0 0 0,0 1 0 0 0,-1-1 0 0 0,1 1 1 0 0,0 0-1 0 0,0-1 0 0 0,0 1 0 0 0,0-1 0 0 0,0 1 0 0 0,0 0 1 0 0,0-1-1 0 0,0 1 0 0 0,0-1 0 0 0,0 1 0 0 0,0 0 0 0 0,1-1 1 0 0,-1 1-1 0 0,0-1 0 0 0,1 2 0 0 0,-1-1 3 0 0,0 1 213 0 0,10-26-94 0 0,-7 11-51 0 0,0-1 0 0 0,-1 0-1 0 0,-1 1 1 0 0,0-1 0 0 0,-1-22 0 0 0,0 3 64 0 0,1 29-109 0 0,-1 1 0 0 0,0-1 0 0 0,0 0 0 0 0,0 0 0 0 0,0 1-1 0 0,0-1 1 0 0,-1 0 0 0 0,0 0 0 0 0,0 1 0 0 0,0-1 0 0 0,-3-5-1 0 0,0-8 95 0 0,4 16-93 0 0,0 0 1 0 0,0 0 0 0 0,0 0-1 0 0,0-1 1 0 0,0 1-1 0 0,-1 0 1 0 0,1 0-1 0 0,0 0 1 0 0,-1 0 0 0 0,1 0-1 0 0,0 0 1 0 0,-1 0-1 0 0,0 0 1 0 0,1 0-1 0 0,-1 0 1 0 0,1 0 0 0 0,-1 0-1 0 0,0 0 1 0 0,0 0-1 0 0,1 1 1 0 0,-1-1 0 0 0,0 0-1 0 0,0 0 1 0 0,0 1-1 0 0,0-1 1 0 0,-2 0 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15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58 161 96 0 0,'-5'-2'55'0'0,"-20"-16"-143"0"0,23 17 261 0 0,1-1 0 0 0,-1 1 0 0 0,1 0 0 0 0,-1 0 0 0 0,1-1 0 0 0,0 1 0 0 0,-1-1 0 0 0,1 1 0 0 0,0-1 1 0 0,0 0-1 0 0,0 1 0 0 0,0-1 0 0 0,1 0 0 0 0,-1 0 0 0 0,0-2 0 0 0,-4-13 1138 0 0,2-1-206 0 0,3 17-77 0 0,3-2-947 0 0,-1 0 0 0 0,1 1 0 0 0,-1-1 0 0 0,1 1 1 0 0,0 0-1 0 0,0 0 0 0 0,0 0 0 0 0,6-3 0 0 0,-6 4-31 0 0,8-6 69 0 0,1 0 0 0 0,-1 2 1 0 0,1-1-1 0 0,1 1 0 0 0,-1 1 0 0 0,1 0 1 0 0,-1 1-1 0 0,26-3 0 0 0,-24 2 207 0 0,-12 4-252 0 0,-1-1 1 0 0,0 1 0 0 0,0 0 0 0 0,1 0 0 0 0,-1-1-1 0 0,0 1 1 0 0,1 0 0 0 0,-1 0 0 0 0,0 0 0 0 0,1 0-1 0 0,-1 1 1 0 0,0-1 0 0 0,0 0 0 0 0,1 1 0 0 0,-1-1 0 0 0,2 1-1 0 0,-2-1-36 0 0,0 0 0 0 0,1 1 0 0 0,-1-1 0 0 0,0 0 0 0 0,0 1 0 0 0,1-1-1 0 0,-1 1 1 0 0,0 0 0 0 0,0-1 0 0 0,0 1 0 0 0,0 0 0 0 0,0 0 0 0 0,0-1-1 0 0,0 1 1 0 0,0 0 0 0 0,0 0 0 0 0,0 0 0 0 0,0 0 0 0 0,-1 0 0 0 0,1 0-1 0 0,0 1 1 0 0,-1-1 0 0 0,1 0 0 0 0,-1 0 0 0 0,1 0 0 0 0,-1 1 0 0 0,1-1-1 0 0,-1 2 1 0 0,6 15 170 0 0,0 1-102 0 0,-1 1 1 0 0,-1-1 0 0 0,-1 1-1 0 0,-1 0 1 0 0,0 33-1 0 0,3 24 71 0 0,3 66 101 0 0,-2-19 22 0 0,-4-19 66 0 0,-2-103-336 0 0,-6 9 92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16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0 244 9240 0 0,'0'0'310'0'0,"0"-3"-156"0"0,0 0-101 0 0,0 1 0 0 0,1 0 0 0 0,-1 0 0 0 0,0 0 0 0 0,1 0 0 0 0,-1 0 0 0 0,1 0 0 0 0,-1 0 0 0 0,1 0 0 0 0,0 0 0 0 0,0 0 0 0 0,2-2 0 0 0,-2 2 154 0 0,2 0-1 0 0,17-12-24 0 0,0 1-1 0 0,1 1 0 0 0,0 1 1 0 0,1 0-1 0 0,45-14 0 0 0,-29 13-87 0 0,-21 6-30 0 0,0 1 1 0 0,33-6-1 0 0,-19 6 45 0 0,56-18 1 0 0,4-1 63 0 0,-7 2 23 0 0,-68 17-148 0 0,-11 3-15 0 0,1 0 0 0 0,0 1 0 0 0,0 0 0 0 0,0 0 0 0 0,0 0 0 0 0,7 1 0 0 0,-12-1-26 0 0,0 1 0 0 0,0 0 1 0 0,1 0-1 0 0,-1 0 1 0 0,0 0-1 0 0,0 0 0 0 0,0 1 1 0 0,0-1-1 0 0,1 0 0 0 0,-1 1 1 0 0,0-1-1 0 0,0 0 1 0 0,0 1-1 0 0,0-1 0 0 0,0 1 1 0 0,0 0-1 0 0,0-1 1 0 0,0 1-1 0 0,0 0 0 0 0,0-1 1 0 0,0 1-1 0 0,0 0 0 0 0,-1 0 1 0 0,1 0-1 0 0,0 0 1 0 0,-1 0-1 0 0,1 0 0 0 0,0 0 1 0 0,-1 0-1 0 0,0 0 1 0 0,1 0-1 0 0,-1 0 0 0 0,1 1 1 0 0,-1-1-1 0 0,0 0 0 0 0,0 0 1 0 0,0 0-1 0 0,0 2 1 0 0,2 8 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17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7232 0 0,'0'0'105'0'0,"4"3"-49"0"0,0 0-48 0 0,0 0 56 0 0,1 1-1 0 0,-1-1 0 0 0,1 0 1 0 0,0 0-1 0 0,0 0 1 0 0,9 2-1 0 0,-13-3-38 0 0,1 0 0 0 0,0 0 0 0 0,0-1 0 0 0,-1 1 0 0 0,1 0 0 0 0,-1 0 0 0 0,1 1 0 0 0,-1-1 0 0 0,0 0 0 0 0,0 0 0 0 0,0 1 0 0 0,0-1 0 0 0,-1 0 0 0 0,1 1 0 0 0,0 3 0 0 0,-1-6-28 0 0,21 100 165 0 0,2 10 16 0 0,-19-96-142 0 0,0 0 0 0 0,2 0 0 0 0,0-1 0 0 0,0 0 0 0 0,14 20 0 0 0,-15-26-8 0 0,2 0 0 0 0,-1 0-1 0 0,1-1 1 0 0,0 0-1 0 0,1 0 1 0 0,11 6 0 0 0,-14-9-17 0 0,-1-1 0 0 0,1-1 1 0 0,0 1-1 0 0,-1-1 0 0 0,1 0 1 0 0,0 0-1 0 0,0 0 0 0 0,0-1 0 0 0,0 0 1 0 0,0 0-1 0 0,0 0 0 0 0,0 0 1 0 0,0-1-1 0 0,0 0 0 0 0,0 0 0 0 0,0 0 1 0 0,7-3-1 0 0,-5 1 9 0 0,0 1 0 0 0,0-1 0 0 0,0 0 0 0 0,0-1 0 0 0,-1 0 0 0 0,1 0 0 0 0,-1 0 0 0 0,0-1 0 0 0,0 0-1 0 0,7-8 1 0 0,-7 4 6 0 0,0 0 0 0 0,0-1 0 0 0,-1 1 0 0 0,0-1 0 0 0,-1-1 0 0 0,0 1 0 0 0,4-16 0 0 0,-1-7 34 0 0,2-36-1 0 0,1-1 44 0 0,-3 15 31 0 0,-6 53-91 0 0,-2 1-23 0 0,1 1 1 0 0,0 0-1 0 0,-1-1 1 0 0,1 1-1 0 0,-1-1 1 0 0,1 1-1 0 0,-1 0 1 0 0,1-1-1 0 0,0 1 0 0 0,-1 0 1 0 0,1-1-1 0 0,-1 1 1 0 0,1 0-1 0 0,-1 0 1 0 0,1-1-1 0 0,-1 1 1 0 0,0 0-1 0 0,1 0 0 0 0,-1 0 1 0 0,0 0-1 0 0,-1 2-9 0 0,-1 0 0 0 0,1 1 0 0 0,0-1 0 0 0,0 0 0 0 0,0 1 0 0 0,1 0-1 0 0,-1-1 1 0 0,0 1 0 0 0,1 0 0 0 0,0 0 0 0 0,0 0 0 0 0,0 0 0 0 0,0 0-1 0 0,0 0 1 0 0,1 0 0 0 0,-1 6 0 0 0,-2 60 131 0 0,3-55-95 0 0,0-8-22 0 0,0 1 0 0 0,1-1 1 0 0,0 1-1 0 0,0 0 0 0 0,0-1 1 0 0,1 0-1 0 0,0 1 0 0 0,0-1 1 0 0,0 0-1 0 0,1 0 0 0 0,0 0 1 0 0,5 6-1 0 0,8 4 310 0 0,-14-15-324 0 0,0 0 0 0 0,0 0 0 0 0,0 0 0 0 0,0-1 0 0 0,0 1 0 0 0,0-1 0 0 0,1 1 0 0 0,-1-1 1 0 0,0 0-1 0 0,0 1 0 0 0,0-1 0 0 0,0-1 0 0 0,3 1 0 0 0,-3 0 10 0 0,5 0 11 0 0,0 0 1 0 0,0-1-1 0 0,0 1 1 0 0,0-1-1 0 0,-1-1 1 0 0,1 1-1 0 0,0-1 1 0 0,-1 0-1 0 0,13-7 1 0 0,15-6 59 0 0,-25 12-68 0 0,0 0 0 0 0,0-2 0 0 0,-1 1 0 0 0,0-1 0 0 0,9-6 0 0 0,-5 2 7 0 0,-1 0 0 0 0,-1-1-1 0 0,0 0 1 0 0,0-1 0 0 0,-1 0 0 0 0,12-19 0 0 0,-18 25-19 0 0,0 0 0 0 0,-1 0 0 0 0,1 0 0 0 0,-1 0 0 0 0,-1-1 0 0 0,1 1 0 0 0,-1-1 0 0 0,0 1 0 0 0,0-1 0 0 0,0 0 1 0 0,-1 1-1 0 0,0-1 0 0 0,0 0 0 0 0,-1 1 0 0 0,1-1 0 0 0,-1 0 0 0 0,0 1 0 0 0,-1-1 0 0 0,-2-5 0 0 0,3 8-5 0 0,0 1 1 0 0,-1-1-1 0 0,1 1 0 0 0,-1-1 0 0 0,0 1 0 0 0,0 0 0 0 0,0-1 0 0 0,0 1 1 0 0,0 0-1 0 0,0 0 0 0 0,0 0 0 0 0,-1 1 0 0 0,1-1 0 0 0,-1 1 0 0 0,-3-2 1 0 0,-42-14 64 0 0,34 13-45 0 0,12 3-21 0 0,1 1 1 0 0,-1-1 0 0 0,0 1 0 0 0,1-1-1 0 0,-1 0 1 0 0,0 0 0 0 0,1 0-1 0 0,-1 0 1 0 0,1 0 0 0 0,0 0 0 0 0,-1 0-1 0 0,-1-2 1 0 0,5-3 52 0 0,12 3-47 0 0,5 3-5 0 0,1 1 0 0 0,21 3 0 0 0,20 2 7 0 0,-51-4-11 0 0,0-1 0 0 0,-1 1 1 0 0,1 1-1 0 0,-1 0 0 0 0,0 0 0 0 0,0 1 0 0 0,0 0 1 0 0,0 0-1 0 0,15 12 0 0 0,-21-14-1 0 0,0 1 0 0 0,0-1 0 0 0,-1 1 0 0 0,1 0 0 0 0,-1 0-1 0 0,0 0 1 0 0,0 1 0 0 0,0-1 0 0 0,0 0 0 0 0,0 1 0 0 0,-1-1 0 0 0,0 1 0 0 0,2 5 0 0 0,6 50 12 0 0,-8-50-15 0 0,1 10 3 0 0,-1 2 2 0 0,2 0 0 0 0,7 32 1 0 0,-10-42-3 0 0,0-10-1 0 0,0 1-1 0 0,0-1 0 0 0,0 1 1 0 0,0-1-1 0 0,0 0 0 0 0,0 1 0 0 0,0-1 1 0 0,1 1-1 0 0,-1-1 0 0 0,0 1 1 0 0,1-1-1 0 0,-1 0 0 0 0,1 1 1 0 0,-1-1-1 0 0,1 0 0 0 0,1 2 1 0 0,-1 2 0 0 0,13 15 7 0 0,-4-11-3 0 0,-3-2-2 0 0,-4-6-1 0 0,-1 0 0 0 0,1 0 0 0 0,0 0 0 0 0,0 0 0 0 0,-1 0 1 0 0,1 0-1 0 0,0-1 0 0 0,0 1 0 0 0,0-1 0 0 0,-1 0 0 0 0,1 0 0 0 0,0 0 0 0 0,0 0 0 0 0,0-1 0 0 0,0 1 1 0 0,-1-1-1 0 0,1 1 0 0 0,0-1 0 0 0,0 0 0 0 0,-1 0 0 0 0,1-1 0 0 0,0 1 0 0 0,2-2 0 0 0,17-5 4 0 0,-20 8-5 0 0,1 0 0 0 0,-1-1 0 0 0,0 1 1 0 0,1-1-1 0 0,-1 1 0 0 0,0-1 0 0 0,1 0 0 0 0,-1 0 0 0 0,0 0 1 0 0,0-1-1 0 0,0 1 0 0 0,0 0 0 0 0,0-1 0 0 0,0 1 0 0 0,0-1 0 0 0,-1 0 1 0 0,1 1-1 0 0,0-1 0 0 0,-1 0 0 0 0,1 0 0 0 0,-1 0 0 0 0,0 0 1 0 0,0 0-1 0 0,0-1 0 0 0,0 1 0 0 0,0 0 0 0 0,0 0 0 0 0,-1-1 1 0 0,1 1-1 0 0,-1 0 0 0 0,1-1 0 0 0,-1 1 0 0 0,0-1 0 0 0,0 1 0 0 0,0-1 1 0 0,0 1-1 0 0,-1-3 0 0 0,1 1 0 0 0,-1 0 1 0 0,0 0-1 0 0,0 0 0 0 0,0 0 0 0 0,0 1 1 0 0,0-1-1 0 0,-1 0 0 0 0,0 0 1 0 0,1 1-1 0 0,-1-1 0 0 0,-1 1 1 0 0,1 0-1 0 0,-1 0 0 0 0,1 0 1 0 0,-1 0-1 0 0,-5-5 0 0 0,-5-3 4 0 0,0 1 0 0 0,-22-13 1 0 0,28 19-1 0 0,-1-1 4 0 0,1 1 0 0 0,-1 0 0 0 0,0 0 0 0 0,0 1 0 0 0,0 0 1 0 0,0 0-1 0 0,0 1 0 0 0,-1 0 0 0 0,1 0 0 0 0,-1 1 0 0 0,1 0 0 0 0,-1 1 1 0 0,0 0-1 0 0,-15 1 0 0 0,10 1 38 0 0,-1-2 1 0 0,-27-1-1 0 0,30 0 41 0 0,0 0 1 0 0,0 1-1 0 0,0 1 1 0 0,-15 2-1 0 0,-4 13 1949 0 0,40-13-1867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39.7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8936 0 0,'148'-65'1513'0'0,"-131"59"-1325"0"0,0 0 0 0 0,0 0 0 0 0,1 2 0 0 0,19-3 0 0 0,16-4-3 0 0,-9 2-5 0 0,13-3 67 0 0,-32 4-111 0 0,1 2 0 0 0,47-5 1 0 0,-30 5-18 0 0,-2 1 122 0 0,66 2 0 0 0,-88 3-36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18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93 10344 0 0,'0'0'1166'0'0,"-1"-4"-1018"0"0,-2-14-22 0 0,2 14 560 0 0,2 3-642 0 0,-1 0 0 0 0,0 0 0 0 0,1-1 0 0 0,-1 1-1 0 0,1 0 1 0 0,-1 0 0 0 0,1 0 0 0 0,-1 0 0 0 0,1 0 0 0 0,0 0-1 0 0,-1 0 1 0 0,1 0 0 0 0,0 0 0 0 0,0 1 0 0 0,0-1 0 0 0,0 0-1 0 0,0 0 1 0 0,0 1 0 0 0,0-1 0 0 0,0 0 0 0 0,0 1 0 0 0,0-1-1 0 0,0 1 1 0 0,2-1 0 0 0,34-10 144 0 0,-22 7-141 0 0,3-3-7 0 0,0 1 0 0 0,1 2 0 0 0,-1 0-1 0 0,1 0 1 0 0,0 2 0 0 0,0 0 0 0 0,0 2 0 0 0,0 0 0 0 0,1 1 0 0 0,-1 0 0 0 0,24 7 0 0 0,-39-8-31 0 0,0 1 1 0 0,0 1-1 0 0,1-1 1 0 0,-1 1-1 0 0,0-1 1 0 0,0 1 0 0 0,0 0-1 0 0,0 1 1 0 0,-1-1-1 0 0,7 6 1 0 0,0 1 26 0 0,-9-9-35 0 0,-1 1-1 0 0,1-1 1 0 0,-1 0 0 0 0,1 1 0 0 0,-1-1 0 0 0,1 1 0 0 0,-1-1 0 0 0,0 0 0 0 0,1 1 0 0 0,-1-1 0 0 0,0 1 0 0 0,1-1 0 0 0,-1 1-1 0 0,0 0 1 0 0,0-1 0 0 0,0 1 0 0 0,1-1 0 0 0,-1 1 0 0 0,0-1 0 0 0,0 1 0 0 0,0-1 0 0 0,0 1 0 0 0,0 0 0 0 0,0-1 0 0 0,0 1 0 0 0,0-1-1 0 0,0 1 1 0 0,0 0 0 0 0,0-1 0 0 0,-1 1 0 0 0,1-1 0 0 0,0 1 0 0 0,0-1 0 0 0,-1 1 0 0 0,1-1 0 0 0,0 1 0 0 0,-1 0 0 0 0,-3 15 17 0 0,4-13-14 0 0,-1 0 0 0 0,1 0 0 0 0,-1 0 1 0 0,1-1-1 0 0,-1 1 0 0 0,0 0 0 0 0,0-1 1 0 0,0 1-1 0 0,-1 0 0 0 0,1-1 0 0 0,0 0 1 0 0,-1 1-1 0 0,0-1 0 0 0,0 0 0 0 0,1 0 1 0 0,-1 0-1 0 0,-4 3 0 0 0,3-2 6 0 0,-1 5-2 0 0,4 0-2 0 0,8-3-4 0 0,155 62-2 0 0,-154-63-8 0 0,0 2 1 0 0,0-1 0 0 0,-1 1 0 0 0,0 0 0 0 0,0 1 0 0 0,0 0-1 0 0,-1 0 1 0 0,0 1 0 0 0,0 0 0 0 0,7 11 0 0 0,1 0-2 0 0,-13-17-4 0 0,0 1 0 0 0,-1-1 1 0 0,0 0-1 0 0,1 1 1 0 0,-1-1-1 0 0,0 1 0 0 0,0-1 1 0 0,-1 1-1 0 0,1 0 0 0 0,0-1 1 0 0,-1 1-1 0 0,0 0 1 0 0,1-1-1 0 0,-1 1 0 0 0,0 0 1 0 0,0 0-1 0 0,-1-1 1 0 0,1 1-1 0 0,-1 0 0 0 0,1-1 1 0 0,-1 1-1 0 0,0 0 1 0 0,0-1-1 0 0,0 1 0 0 0,0-1 1 0 0,0 1-1 0 0,-1-1 1 0 0,1 0-1 0 0,-1 1 0 0 0,0-1 1 0 0,1 0-1 0 0,-1 0 0 0 0,0 0 1 0 0,-4 3-1 0 0,-3 2-33 0 0,0 1 1 0 0,-1-1-1 0 0,0 0 0 0 0,0-1 0 0 0,0 0 0 0 0,-1 0 0 0 0,0-1 0 0 0,0-1 1 0 0,-14 4-1 0 0,-8 0-104 0 0,-64 6 0 0 0,82-12 104 0 0,-26-1-47 0 0,33-2 63 0 0,1 1 0 0 0,-1 0 0 0 0,1 1-1 0 0,-1-1 1 0 0,-10 4 0 0 0,-7-7-242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19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41 8832 0 0,'0'-22'1'0'0,"0"18"14"0"0,-10-1 9 0 0,-5-2 18 0 0,15 7-38 0 0,-1 0 1 0 0,1-1-1 0 0,0 1 1 0 0,0 0-1 0 0,-1 0 0 0 0,1-1 1 0 0,0 1-1 0 0,-1 0 1 0 0,1 0-1 0 0,0 0 1 0 0,-1 0-1 0 0,1 0 0 0 0,0-1 1 0 0,-1 1-1 0 0,1 0 1 0 0,0 0-1 0 0,-1 0 1 0 0,1 0-1 0 0,0 0 1 0 0,-1 0-1 0 0,1 0 0 0 0,-1 0 1 0 0,1 0-1 0 0,0 0 1 0 0,-1 1-1 0 0,1-1 1 0 0,0 0-1 0 0,-1 0 0 0 0,-3 20 52 0 0,4-19-57 0 0,-2 14 15 0 0,0 1 1 0 0,1 0-1 0 0,1-1 1 0 0,1 1-1 0 0,0-1 1 0 0,1 1-1 0 0,0-1 1 0 0,2 1-1 0 0,-1-1 0 0 0,2 0 1 0 0,9 21-1 0 0,22 60 122 0 0,-19-45-73 0 0,-15-43-37 0 0,1 1-1 0 0,-1-1 1 0 0,2 0-1 0 0,-1 1 1 0 0,1-1-1 0 0,5 7 1 0 0,3 1 130 0 0,27 26 1 0 0,-36-40-78 0 0,7 2 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19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9192 0 0,'5'-14'7'0'0,"-3"10"-4"0"0,0-1 0 0 0,0 1 0 0 0,-1-1-1 0 0,0 1 1 0 0,0-1 0 0 0,0 1 0 0 0,-1-1 0 0 0,1-7 0 0 0,0 27 0 0 0,1 0-1 0 0,0-1 0 0 0,9 28 1 0 0,3 22 2 0 0,-8-34 4 0 0,0 0 0 0 0,2-1 0 0 0,13 30 0 0 0,9 34 12 0 0,-30-91-14 0 0,9 0 137 0 0,-9-134 305 0 0,0 130-439 0 0,0 1 1 0 0,1-1-1 0 0,-1 0 0 0 0,1 1 1 0 0,-1-1-1 0 0,1 0 0 0 0,-1 1 0 0 0,1-1 1 0 0,0 1-1 0 0,0-1 0 0 0,0 1 1 0 0,0 0-1 0 0,0-1 0 0 0,0 1 1 0 0,0 0-1 0 0,1 0 0 0 0,-1 0 0 0 0,0-1 1 0 0,1 1-1 0 0,-1 1 0 0 0,3-3 1 0 0,31-12 167 0 0,-33 15-152 0 0,9-3 9 0 0,1 0 0 0 0,-1 1 1 0 0,0 1-1 0 0,1 0 1 0 0,-1 0-1 0 0,1 1 0 0 0,-1 1 1 0 0,1 0-1 0 0,13 3 0 0 0,-6 0 2 0 0,0 1 0 0 0,-1 0 0 0 0,0 2 0 0 0,30 14 0 0 0,-40-17-6 0 0,-1 1 0 0 0,1 1 0 0 0,12 11 0 0 0,-1-1 27 0 0,-17-14-12 0 0,-9 5 46 0 0,7-6-88 0 0,0-1 0 0 0,-1 1 0 0 0,1 0 0 0 0,-1 0 0 0 0,1-1 0 0 0,-1 1 0 0 0,1 0 0 0 0,-1-1 0 0 0,0 1 0 0 0,1 0 0 0 0,-1-1-1 0 0,0 1 1 0 0,1-1 0 0 0,-1 1 0 0 0,0-1 0 0 0,0 1 0 0 0,1-1 0 0 0,-1 0 0 0 0,0 1 0 0 0,0-1 0 0 0,-1 0 0 0 0,-49 7 37 0 0,32-3-22 0 0,1-1 1 0 0,-1-1-1 0 0,0-1 1 0 0,-1-1-1 0 0,1-1 1 0 0,-23-3-1 0 0,32 3 29 0 0,1 0-1 0 0,0 0 0 0 0,-1 1 0 0 0,-16 2 0 0 0,24-2-21 0 0,-10 2 99 0 0,11-1-118 0 0,1 0 0 0 0,-1 0 0 0 0,0 0 0 0 0,0 1 1 0 0,0-1-1 0 0,1 0 0 0 0,-1 1 0 0 0,1-1 0 0 0,-1 0 0 0 0,1 1 0 0 0,-1-1 0 0 0,1 1 1 0 0,0-1-1 0 0,0 1 0 0 0,0-1 0 0 0,0 1 0 0 0,0-1 0 0 0,0 1 0 0 0,0-1 0 0 0,1 3 1 0 0,-1 7 21 0 0,0-10-13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20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394 84 6928 0 0,'0'0'352'0'0,"1"-4"-240"0"0,2-14-32 0 0,-3 14 544 0 0,1 1-531 0 0,0 1 0 0 0,0 0 0 0 0,0-1 0 0 0,0 1 1 0 0,1 0-1 0 0,-1 0 0 0 0,0 0 0 0 0,1 0 0 0 0,0 0 0 0 0,-1 0 1 0 0,1 0-1 0 0,0 0 0 0 0,0 1 0 0 0,0-1 0 0 0,0 1 0 0 0,0-1 0 0 0,0 1 1 0 0,1 0-1 0 0,-1 0 0 0 0,0 0 0 0 0,1 0 0 0 0,2-1 0 0 0,3-1-89 0 0,0 0 0 0 0,0 1 0 0 0,0 0 0 0 0,0 0-1 0 0,0 0 1 0 0,9 1 0 0 0,8 0 56 0 0,33 2 48 0 0,-55 0-101 0 0,0-1 0 0 0,0 1 0 0 0,1 0 0 0 0,-1 0 0 0 0,0 0 0 0 0,0 0 0 0 0,-1 0 0 0 0,1 1 0 0 0,0-1-1 0 0,0 1 1 0 0,-1 0 0 0 0,1 0 0 0 0,-1 0 0 0 0,5 4 0 0 0,9 5 48 0 0,-15-10-50 0 0,0-1 0 0 0,0 0-1 0 0,-1 0 1 0 0,1 1-1 0 0,0-1 1 0 0,-1 0-1 0 0,1 1 1 0 0,-1-1-1 0 0,1 0 1 0 0,0 1-1 0 0,-1-1 1 0 0,1 1 0 0 0,-1-1-1 0 0,1 1 1 0 0,-1-1-1 0 0,1 1 1 0 0,-1 0-1 0 0,1-1 1 0 0,-1 1-1 0 0,0-1 1 0 0,1 1-1 0 0,-1 0 1 0 0,0 0 0 0 0,0-1-1 0 0,0 1 1 0 0,1 0-1 0 0,-1-1 1 0 0,0 1-1 0 0,0 0 1 0 0,0 0-1 0 0,0-1 1 0 0,0 1-1 0 0,0 0 1 0 0,0-1 0 0 0,0 1-1 0 0,0 0 1 0 0,-1 0-1 0 0,1-1 1 0 0,-1 2-1 0 0,-1 7 14 0 0,-2 0 0 0 0,1-1-1 0 0,-1 0 1 0 0,0 0 0 0 0,-1 0-1 0 0,1 0 1 0 0,-2 0 0 0 0,1-1-1 0 0,-1 0 1 0 0,0 0 0 0 0,-1-1-1 0 0,-7 7 1 0 0,-8 5 76 0 0,-1-2 1 0 0,-41 24 0 0 0,40-28 0 0 0,-37 14 0 0 0,-21 9 291 0 0,51-20-247 0 0,0-2 1 0 0,-56 15 0 0 0,-23 8 179 0 0,83-32-228 0 0,26-4-82 0 0,0 0-1 0 0,-1 0 0 0 0,1 0 0 0 0,0 0 0 0 0,0 0 0 0 0,-1 0 0 0 0,1 0 0 0 0,0 0 0 0 0,0 0 0 0 0,0 1 0 0 0,-1-1 0 0 0,1 0 1 0 0,0 1-1 0 0,0-1 0 0 0,0 1 0 0 0,0 0 0 0 0,0-1 0 0 0,0 1 0 0 0,0 0 0 0 0,0-1 0 0 0,0 1 0 0 0,0 0 0 0 0,0 0 0 0 0,0 0 0 0 0,0 0 1 0 0,0 2-1 0 0,0-1 237 0 0,6 1-204 0 0,-5-2-39 0 0,0-1-1 0 0,1 0 1 0 0,-1 1-1 0 0,0-1 1 0 0,1 1-1 0 0,-1-1 0 0 0,0 0 1 0 0,1 1-1 0 0,-1-1 1 0 0,0 0-1 0 0,1 0 1 0 0,-1 1-1 0 0,1-1 1 0 0,-1 0-1 0 0,0 0 0 0 0,1 1 1 0 0,-1-1-1 0 0,1 0 1 0 0,-1 0-1 0 0,1 0 1 0 0,-1 0-1 0 0,1 0 1 0 0,-1 0-1 0 0,1 0 1 0 0,-1 0-1 0 0,1 0 0 0 0,-1 0 1 0 0,0 0-1 0 0,1 0 1 0 0,-1 0-1 0 0,1 0 1 0 0,-1 0-1 0 0,2-1 1 0 0,250-21 166 0 0,-140 19-87 0 0,-93 2-66 0 0,1 1-1 0 0,-1 0 1 0 0,0 1 0 0 0,0 1-1 0 0,34 8 1 0 0,-40-9-6 0 0,0 0 1 0 0,0 0-1 0 0,0-1 1 0 0,0-1-1 0 0,0 0 1 0 0,19-5 0 0 0,31-2 24 0 0,-58 7-32 0 0,1 0 0 0 0,-1-1 0 0 0,0 1 1 0 0,1-1-1 0 0,-1-1 0 0 0,0 1 0 0 0,0-1 0 0 0,0 0 0 0 0,-1 0 0 0 0,1 0 0 0 0,-1 0 0 0 0,0-1 0 0 0,0 0 0 0 0,0 0 0 0 0,4-5 1 0 0,4-9 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21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1152 182 11784 0 0,'-7'-19'1'0'0,"4"14"4"0"0,-8-5 10 0 0,1 2 0 0 0,-2-1 0 0 0,1 2-1 0 0,-1-1 1 0 0,0 2 0 0 0,0 0 0 0 0,-1 0 0 0 0,0 1-1 0 0,0 0 1 0 0,0 1 0 0 0,-27-4 0 0 0,-39-14 143 0 0,-56-15 41 0 0,123 33-189 0 0,0 1 0 0 0,-1 0 0 0 0,1 0-1 0 0,0 2 1 0 0,-1-1 0 0 0,0 2 0 0 0,1 0 0 0 0,-1 0 0 0 0,0 1 0 0 0,1 1-1 0 0,-16 3 1 0 0,-8 5 53 0 0,0 2 0 0 0,-47 22 0 0 0,-22 8 59 0 0,84-33-92 0 0,1 1 1 0 0,0 1-1 0 0,0 1 0 0 0,1 0 0 0 0,1 2 0 0 0,0 0 1 0 0,-23 24-1 0 0,16-16 23 0 0,19-15-39 0 0,0 0-1 0 0,0 0 1 0 0,1 0 0 0 0,0 1-1 0 0,0 0 1 0 0,-6 13 0 0 0,-13 22 38 0 0,17-31-21 0 0,0 1 0 0 0,0 0 0 0 0,2 0 0 0 0,-1 0 0 0 0,2 1 0 0 0,0 0-1 0 0,0 0 1 0 0,-1 15 0 0 0,-1 17 83 0 0,1 55 1 0 0,5-84-74 0 0,0 0 1 0 0,1 1-1 0 0,1-1 1 0 0,1 0 0 0 0,0 0-1 0 0,1 0 1 0 0,1 0-1 0 0,10 23 1 0 0,-9-29-1 0 0,-1 0 1 0 0,1-1-1 0 0,1 0 0 0 0,0 0 0 0 0,1 0 1 0 0,0-1-1 0 0,0 0 0 0 0,1-1 0 0 0,0 0 1 0 0,0 0-1 0 0,1-1 0 0 0,0 0 0 0 0,11 6 1 0 0,-4-7 9 0 0,-1-1 1 0 0,1-1-1 0 0,0 0 1 0 0,1-1 0 0 0,-1-1-1 0 0,33 0 1 0 0,3-2 36 0 0,-1-3-1 0 0,0-1 1 0 0,0-3 0 0 0,76-20 0 0 0,118-49 182 0 0,-186 56-225 0 0,91-36 90 0 0,-127 46-101 0 0,-1-1 0 0 0,-1-1 1 0 0,0-1-1 0 0,35-28 0 0 0,-47 33-18 0 0,-1-1 0 0 0,0 0 1 0 0,-1 0-1 0 0,0-1 0 0 0,0 0 0 0 0,-1-1 0 0 0,-1 0 1 0 0,0 0-1 0 0,0 0 0 0 0,-1-1 0 0 0,6-19 1 0 0,-4 10 21 0 0,-2 0 1 0 0,0 0 0 0 0,-1 0 0 0 0,-1-1 0 0 0,-2 0 0 0 0,0-26-1 0 0,-2 41-22 0 0,0-1 0 0 0,-1 1 0 0 0,0-1 0 0 0,0 1 0 0 0,-1 0 0 0 0,0-1 0 0 0,0 1 0 0 0,-1 1 0 0 0,0-1 0 0 0,0 1 0 0 0,-7-9 0 0 0,1 4 21 0 0,0 0 0 0 0,-1 0 0 0 0,0 1 0 0 0,-22-15-1 0 0,20 15 20 0 0,-1 1 0 0 0,0 0 0 0 0,-1 1 0 0 0,0 1 0 0 0,0 0 0 0 0,0 1 0 0 0,-1 0 0 0 0,0 1 0 0 0,0 1 0 0 0,-17-2 0 0 0,-20-3 179 0 0,42 6-187 0 0,0 1 0 0 0,1 0 0 0 0,-1 1 0 0 0,-15 0 0 0 0,1 0 84 0 0,21 1-90 0 0,0-1 0 0 0,0 1 1 0 0,0 0-1 0 0,0 0 0 0 0,0 0 0 0 0,0 1 1 0 0,0-1-1 0 0,0 1 0 0 0,0 0 0 0 0,0 0 1 0 0,-5 3-1 0 0,7-3 82 0 0,-15 8 470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2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228 249 5016 0 0,'0'0'88'0'0,"-1"-4"-41"0"0,-1-2 44 0 0,0 0 0 0 0,0 1 1 0 0,0-1-1 0 0,-1 0 1 0 0,0 1-1 0 0,0-1 1 0 0,-1 1-1 0 0,1 0 1 0 0,-1 0-1 0 0,0 1 0 0 0,-1-1 1 0 0,-8-6-1 0 0,7 4 48 0 0,3 5-92 0 0,0-1 0 0 0,0 0 0 0 0,0 1-1 0 0,0 0 1 0 0,-1 0 0 0 0,1 0 0 0 0,-1 0-1 0 0,1 0 1 0 0,-1 0 0 0 0,0 1 0 0 0,-6-2-1 0 0,-44 0 402 0 0,48 3-414 0 0,4 0 29 0 0,1 2-49 0 0,0 0 0 0 0,0 0 0 0 0,0 1 0 0 0,0-1 1 0 0,0 0-1 0 0,0 0 0 0 0,0-1 0 0 0,-1 1 0 0 0,-2 3 0 0 0,-9 13 94 0 0,8-8-81 0 0,0 1-1 0 0,0 0 0 0 0,1 0 1 0 0,0 0-1 0 0,1 1 1 0 0,0 0-1 0 0,1-1 0 0 0,0 1 1 0 0,0 18-1 0 0,2-24-5 0 0,0-1-1 0 0,1 1 0 0 0,-1-1 0 0 0,1 1 1 0 0,0-1-1 0 0,0 0 0 0 0,1 1 1 0 0,-1-1-1 0 0,1 0 0 0 0,0 0 1 0 0,1 0-1 0 0,-1 0 0 0 0,1 0 1 0 0,0-1-1 0 0,0 1 0 0 0,0-1 1 0 0,1 0-1 0 0,0 0 0 0 0,0 0 1 0 0,0 0-1 0 0,0-1 0 0 0,0 1 1 0 0,8 3-1 0 0,9 6 73 0 0,-17-10-72 0 0,1-1-1 0 0,-1 1 1 0 0,1-1-1 0 0,0 1 1 0 0,0-1 0 0 0,6 1-1 0 0,-5-1 17 0 0,1 0 0 0 0,1-1 0 0 0,-1 1 0 0 0,0-2-1 0 0,0 1 1 0 0,0-1 0 0 0,0 0 0 0 0,1 0 0 0 0,12-3-1 0 0,-12 0 8 0 0,0 1-1 0 0,0-1 1 0 0,-1-1-1 0 0,1 1 1 0 0,-1-1-1 0 0,0-1 0 0 0,0 1 1 0 0,0-1-1 0 0,-1 0 1 0 0,0-1-1 0 0,8-8 1 0 0,-11 10-24 0 0,0 1-1 0 0,-1-1 1 0 0,0 0 0 0 0,0-1 0 0 0,0 1 0 0 0,0 0-1 0 0,0 0 1 0 0,-1-1 0 0 0,0 1 0 0 0,0-1 0 0 0,0 0-1 0 0,0 1 1 0 0,0-9 0 0 0,-1-7 55 0 0,-5-36 0 0 0,3 40-30 0 0,0 4-12 0 0,1 0 0 0 0,-2 0 0 0 0,0 1 0 0 0,0-1 1 0 0,-1 1-1 0 0,0 0 0 0 0,-1 0 0 0 0,-1 0 0 0 0,0 1 1 0 0,0-1-1 0 0,-1 1 0 0 0,0 1 0 0 0,0-1 0 0 0,-1 1 1 0 0,-1 1-1 0 0,1 0 0 0 0,-1 0 0 0 0,-17-11 0 0 0,18 13 28 0 0,0 0 0 0 0,-1 1 0 0 0,-15-7 0 0 0,20 11-44 0 0,0-1 0 0 0,0 1 0 0 0,0 0 0 0 0,0 1 0 0 0,0-1 0 0 0,0 1 0 0 0,0 0 0 0 0,0 0 0 0 0,0 0 0 0 0,0 0 0 0 0,0 1 1 0 0,-4 0-1 0 0,-64 24 461 0 0,71-24-468 0 0,0 0-1 0 0,0 0 1 0 0,-1 0 0 0 0,1 0-1 0 0,0 0 1 0 0,0 0-1 0 0,0 0 1 0 0,1 1-1 0 0,-1-1 1 0 0,0 0-1 0 0,0 1 1 0 0,1-1 0 0 0,-1 0-1 0 0,0 1 1 0 0,1-1-1 0 0,0 1 1 0 0,-1-1-1 0 0,1 1 1 0 0,0 1 0 0 0,-2 28 146 0 0,6-12-48 0 0,0-2-2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23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7528 0 0,'0'0'240'0'0,"3"5"-119"0"0,1 0-75 0 0,-1 0 0 0 0,-1 0 1 0 0,1 1-1 0 0,-1-1 0 0 0,0 1 0 0 0,0 0 0 0 0,0 0 1 0 0,-1 0-1 0 0,0 0 0 0 0,0 0 0 0 0,-1 0 0 0 0,1 0 1 0 0,-2 10-1 0 0,-2 8 197 0 0,1 1 1 0 0,1-1 0 0 0,2 1 0 0 0,4 35-1 0 0,-2-40-23 0 0,-2-13-162 0 0,0 0 0 0 0,1 0 0 0 0,-1 0 0 0 0,1-1 0 0 0,6 13 0 0 0,-7-18-14 0 0,14 12 244 0 0,-13-13-264 0 0,-1-10 0 0 0,0-1 0 0 0,0 1 0 0 0,5-15-1 0 0,-3 14-18 0 0,-1 1 0 0 0,0 0 0 0 0,1-17 0 0 0,-3 18 0 0 0,2 0 0 0 0,-1-1 0 0 0,1 1-1 0 0,3-9 1 0 0,2-9 3 0 0,-3 19-1 0 0,4 0 1 0 0,-2 0 0 0 0,-3 5-2 0 0,3-1-3 0 0,-2 5 5 0 0,4 7-4 0 0,-1 1 0 0 0,1 0-1 0 0,-2 0 1 0 0,1 1 0 0 0,-1-1 0 0 0,-1 1 0 0 0,6 14 0 0 0,1 1 4 0 0,-3-6 4 0 0,-7-14-8 0 0,-1-1 0 0 0,1 0 0 0 0,0 0 0 0 0,0 0 0 0 0,0 0 0 0 0,0 0 0 0 0,1 0 0 0 0,0 0 0 0 0,0-1 0 0 0,0 1 1 0 0,0-1-1 0 0,0 0 0 0 0,1 0 0 0 0,-1 0 0 0 0,1-1 0 0 0,6 4 0 0 0,16 5 36 0 0,-21-9-31 0 0,0 1 1 0 0,0-1-1 0 0,0 0 1 0 0,0-1-1 0 0,0 1 0 0 0,1-1 1 0 0,-1 0-1 0 0,0 0 1 0 0,1-1-1 0 0,-1 0 1 0 0,0 1-1 0 0,1-2 0 0 0,-1 1 1 0 0,7-2-1 0 0,-1-1 13 0 0,-1 0 0 0 0,1-1-1 0 0,-1 0 1 0 0,0 0-1 0 0,0-2 1 0 0,-1 1 0 0 0,1-1-1 0 0,16-14 1 0 0,-24 18-12 0 0,0 0 0 0 0,0 0-1 0 0,-1 0 1 0 0,1-1 0 0 0,-1 1 0 0 0,1 0 0 0 0,-1-1 0 0 0,0 1-1 0 0,0-1 1 0 0,0 1 0 0 0,0-1 0 0 0,0 0 0 0 0,-1 1-1 0 0,1-1 1 0 0,-1 0 0 0 0,0 0 0 0 0,0 1 0 0 0,0-1 0 0 0,0 0-1 0 0,0 0 1 0 0,0 1 0 0 0,-1-1 0 0 0,1 0 0 0 0,-1 1-1 0 0,0-1 1 0 0,0 0 0 0 0,0 1 0 0 0,-2-5 0 0 0,-5-8 42 0 0,0-1 0 0 0,0 1 0 0 0,-14-18 0 0 0,20 31-52 0 0,-29-34 136 0 0,30 35-126 0 0,0-1 1 0 0,-1 1-1 0 0,1 0 0 0 0,-1 0 1 0 0,1 0-1 0 0,-1 0 0 0 0,0 0 1 0 0,1 0-1 0 0,-1 0 1 0 0,0 0-1 0 0,0 1 0 0 0,0-1 1 0 0,1 1-1 0 0,-1-1 0 0 0,0 1 1 0 0,0 0-1 0 0,0 0 1 0 0,0-1-1 0 0,0 1 0 0 0,-2 1 1 0 0,-10 5 121 0 0,-3 0 40 0 0,15-5-152 0 0,0 1 1 0 0,1 0-1 0 0,-1 0 1 0 0,0-1-1 0 0,1 1 1 0 0,-1 0-1 0 0,1 1 1 0 0,-1-1-1 0 0,-1 4 1 0 0,1-2 7 0 0,-1-1-5 0 0,1 1-1 0 0,-1 0 1 0 0,1 0 0 0 0,-1 0-1 0 0,2 0 1 0 0,-1 0 0 0 0,0 1 0 0 0,1-1-1 0 0,-1 1 1 0 0,1-1 0 0 0,1 0-1 0 0,-1 1 1 0 0,0 0 0 0 0,1-1 0 0 0,0 1-1 0 0,0-1 1 0 0,1 1 0 0 0,-1 0-1 0 0,1-1 1 0 0,0 1 0 0 0,0-1-1 0 0,0 0 1 0 0,1 1 0 0 0,0-1 0 0 0,-1 0-1 0 0,2 0 1 0 0,-1 0 0 0 0,0 0-1 0 0,1 0 1 0 0,0 0 0 0 0,-1-1 0 0 0,2 1-1 0 0,5 4 1 0 0,-1 0 6 0 0,1 0 0 0 0,0-1 1 0 0,1-1-1 0 0,0 0 0 0 0,0 0 0 0 0,0-1 1 0 0,1 0-1 0 0,-1 0 0 0 0,1-1 0 0 0,0-1 0 0 0,0 0 1 0 0,12 1-1 0 0,16 2 22 0 0,0-3 0 0 0,46-2 0 0 0,-73-1-37 0 0,22-2 11 0 0,0-2 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24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40 124 11592 0 0,'0'0'-8'0'0,"-3"-5"-8"0"0,3 4 16 0 0,-4-6-7 0 0,0 0 0 0 0,1-1 0 0 0,0 1 0 0 0,-3-16 0 0 0,2 16-6 0 0,0 5 13 0 0,-3-17-16 0 0,6 8 9 0 0,3 2 6 0 0,8 5 1 0 0,7 0-2 0 0,1 1 0 0 0,-1 0 0 0 0,1 1 0 0 0,0 1 0 0 0,-1 1 0 0 0,1 0 0 0 0,30 6 0 0 0,-35-5 2 0 0,-3 0 1 0 0,0 0 0 0 0,0 1 0 0 0,0 0 0 0 0,0 0 0 0 0,15 6 0 0 0,27 16 27 0 0,-50-23 0 0 0,0 3-13 0 0,1 0-1 0 0,-1 0 1 0 0,-1 1-1 0 0,1-1 1 0 0,2 9-1 0 0,-4-12-11 0 0,0 2 2 0 0,0 0 1 0 0,0 0 0 0 0,-1 0-1 0 0,1 0 1 0 0,-1 0 0 0 0,1 0 0 0 0,-1 0-1 0 0,0-1 1 0 0,0 1 0 0 0,-2 3-1 0 0,-1 6 29 0 0,2-6-18 0 0,1-1 0 0 0,-1 1 0 0 0,0 0 0 0 0,0-1 0 0 0,-1 0 0 0 0,1 1 0 0 0,-1-1 0 0 0,0 0 0 0 0,-1-1 0 0 0,1 1 0 0 0,-8 7 0 0 0,3-6 30 0 0,0 1 0 0 0,0-2 0 0 0,-1 1 1 0 0,0-1-1 0 0,-16 7 0 0 0,21-9-18 0 0,0 0-1 0 0,0 0 1 0 0,0 0 0 0 0,1 0-1 0 0,-1 1 1 0 0,1-1-1 0 0,-5 7 1 0 0,-5 6 192 0 0,11-14-102 0 0,0 5-24 0 0,1-6-87 0 0,1-1 0 0 0,0 1-1 0 0,0-1 1 0 0,-1 1 0 0 0,1-1 0 0 0,0 1 0 0 0,0-1 0 0 0,0 1-1 0 0,-1-1 1 0 0,1 1 0 0 0,0-1 0 0 0,0 1 0 0 0,0 0-1 0 0,0-1 1 0 0,0 1 0 0 0,0-1 0 0 0,0 1 0 0 0,0-1-1 0 0,0 1 1 0 0,1-1 0 0 0,-1 1 0 0 0,0 0 0 0 0,0-1 0 0 0,0 1-1 0 0,1-1 1 0 0,-1 1 0 0 0,0-1 0 0 0,0 1 0 0 0,1-1-1 0 0,-1 0 1 0 0,1 1 0 0 0,-1-1 0 0 0,0 1 0 0 0,1-1-1 0 0,-1 0 1 0 0,1 1 0 0 0,-1-1 0 0 0,1 0 0 0 0,-1 1-1 0 0,1-1 1 0 0,-1 0 0 0 0,1 0 0 0 0,-1 1 0 0 0,1-1 0 0 0,-1 0-1 0 0,1 0 1 0 0,1 0 0 0 0,21 7 21 0 0,0-2-1 0 0,1 0 1 0 0,0-1 0 0 0,0-2-1 0 0,0 0 1 0 0,0-2 0 0 0,48-5-1 0 0,-18-1 20 0 0,34-6 34 0 0,-62 11-58 0 0,-22 2-12 0 0,0-1-1 0 0,-1 0 0 0 0,1 0 1 0 0,0-1-1 0 0,0 1 0 0 0,-1-1 0 0 0,7-1 1 0 0,43-5 142 0 0,-51 6-124 0 0,1 1-5 0 0,5 1-16 0 0,-5-1 3 0 0,0 0 0 0 0,-1 0 0 0 0,1 0 0 0 0,0 0 0 0 0,-1 0 0 0 0,1 0-1 0 0,-1-1 1 0 0,1 0 0 0 0,0 1 0 0 0,2-2 0 0 0,-3 1 39 0 0,5-9 86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24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8536 0 0,'2'-7'126'0'0,"-1"-1"1"0"0,1 0-1 0 0,-1 0 0 0 0,0-15 1970 0 0,0 26-2021 0 0,27 67 91 0 0,41 75 0 0 0,-30-62-85 0 0,-27-55-45 0 0,1 0-1 0 0,19 29 1 0 0,-25-48-24 0 0,0 1 0 0 0,0-2-1 0 0,1 1 1 0 0,0-1 0 0 0,0 0-1 0 0,1 0 1 0 0,0-1 0 0 0,0-1-1 0 0,15 9 1 0 0,-11-7 2 0 0,-8-5-5 0 0,0 0-1 0 0,1 0 1 0 0,-1 0-1 0 0,1 0 1 0 0,-1-1 0 0 0,1 0-1 0 0,0 0 1 0 0,0-1-1 0 0,0 1 1 0 0,0-1-1 0 0,0-1 1 0 0,7 1-1 0 0,-2-2 10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25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69 131 6824 0 0,'-41'-109'560'0'0,"25"90"383"0"0,16 19-931 0 0,0 0 1 0 0,0-1 0 0 0,0 1-1 0 0,-1 0 1 0 0,1 0 0 0 0,0 0-1 0 0,0-1 1 0 0,-1 1-1 0 0,1 0 1 0 0,0 0 0 0 0,0 0-1 0 0,-1 0 1 0 0,1 0 0 0 0,0 0-1 0 0,-1-1 1 0 0,1 1-1 0 0,0 0 1 0 0,0 0 0 0 0,-1 0-1 0 0,1 0 1 0 0,0 0-1 0 0,-1 0 1 0 0,1 0 0 0 0,0 0-1 0 0,-1 0 1 0 0,1 1 0 0 0,0-1-1 0 0,0 0 1 0 0,-1 0-1 0 0,1 0 1 0 0,0 0 0 0 0,0 0-1 0 0,-1 0 1 0 0,1 1 0 0 0,0-1-1 0 0,0 0 1 0 0,-1 0-1 0 0,1 0 1 0 0,0 1 0 0 0,0-1-1 0 0,0 0 1 0 0,-1 0-1 0 0,1 0 1 0 0,0 1 0 0 0,0-1-1 0 0,0 0 1 0 0,0 1 0 0 0,0-1-1 0 0,-1 0 1 0 0,1 0-1 0 0,0 1 1 0 0,0-1 0 0 0,0 0-1 0 0,0 1 1 0 0,0-1 0 0 0,0 0-1 0 0,0 0 1 0 0,0 1-1 0 0,0-1 1 0 0,0 0 0 0 0,0 1-1 0 0,0-1 1 0 0,0 0 0 0 0,1 1-1 0 0,-1-1 1 0 0,4 65 123 0 0,2 0 1 0 0,17 71-1 0 0,-7-50-25 0 0,-12-69-69 0 0,0 0 1 0 0,1 0-1 0 0,1 0 0 0 0,1-1 1 0 0,8 17-1 0 0,-9-27 142 0 0,-4-12 199 0 0,-2-13-152 0 0,-4 3-187 0 0,1 1 0 0 0,-3-33 1 0 0,6 41-15 0 0,0 0 0 0 0,1 0 0 0 0,0 0 0 0 0,0-1 1 0 0,1 1-1 0 0,0 0 0 0 0,0 1 0 0 0,0-1 0 0 0,6-9 0 0 0,-7 14-19 0 0,0 0-1 0 0,0 0 0 0 0,0 0 1 0 0,1 0-1 0 0,-1 0 0 0 0,1 1 1 0 0,-1-1-1 0 0,1 1 0 0 0,0-1 1 0 0,0 1-1 0 0,-1-1 0 0 0,1 1 1 0 0,0 0-1 0 0,0 0 1 0 0,0 0-1 0 0,0 0 0 0 0,3 0 1 0 0,0 0 0 0 0,-1 0 0 0 0,0 0 1 0 0,0 1-1 0 0,0 0 1 0 0,1 0-1 0 0,-1 0 1 0 0,0 0-1 0 0,0 1 0 0 0,0-1 1 0 0,6 3-1 0 0,16 4 29 0 0,0 1 0 0 0,27 12 0 0 0,-42-15-23 0 0,0 0 1 0 0,-1 1-1 0 0,0 1 0 0 0,0-1 1 0 0,-1 2-1 0 0,1-1 1 0 0,13 16-1 0 0,35 37 220 0 0,-57-59-231 0 0,-1-1-1 0 0,0 1 1 0 0,0-1-1 0 0,0 1 1 0 0,0 0-1 0 0,0-1 1 0 0,0 1 0 0 0,0-1-1 0 0,0 1 1 0 0,0-1-1 0 0,0 1 1 0 0,0 0-1 0 0,0-1 1 0 0,0 1-1 0 0,-1-1 1 0 0,1 1-1 0 0,0-1 1 0 0,0 1-1 0 0,-1-1 1 0 0,1 1-1 0 0,0-1 1 0 0,-1 1 0 0 0,1-1-1 0 0,0 1 1 0 0,-1-1-1 0 0,1 0 1 0 0,-1 1-1 0 0,1-1 1 0 0,0 1-1 0 0,-1-1 1 0 0,0 1-1 0 0,-15 10 85 0 0,-4-7-55 0 0,0-1 0 0 0,0-1 0 0 0,0 0 0 0 0,-29-2 0 0 0,-25 1 59 0 0,11-6 104 0 0,61 5-177 0 0,-9 0 49 0 0,9 0-55 0 0,1-1-1 0 0,0 1 0 0 0,0 0 1 0 0,0 0-1 0 0,-1 0 0 0 0,1 0 1 0 0,0 0-1 0 0,0 0 0 0 0,-1 0 1 0 0,1 1-1 0 0,0-1 0 0 0,0 0 1 0 0,0 1-1 0 0,-2 0 0 0 0,3 6 12 0 0,0-5-2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40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 11448 0 0,'0'0'-8'0'0,"-3"5"-152"0"0,0 7 156 0 0,-1 0-1 0 0,1 1 1 0 0,1-1 0 0 0,1 0 0 0 0,-1 1 0 0 0,2 16 0 0 0,6 83-31 0 0,12-3-15 0 0,-17-104 48 0 0,-1-1-1 0 0,1 0 1 0 0,0 0 0 0 0,1 0-1 0 0,-1 0 1 0 0,1 0-1 0 0,0 0 1 0 0,0 0-1 0 0,0-1 1 0 0,5 7 0 0 0,2 4-9 0 0,-9-10 10 0 0,0-3 1 0 0,0-1 0 0 0,0 1-1 0 0,0-1 1 0 0,0 1 0 0 0,0 0 0 0 0,0-1-1 0 0,0 1 1 0 0,0-1 0 0 0,0 1 0 0 0,0 0-1 0 0,0-1 1 0 0,0 1 0 0 0,0-1 0 0 0,0 1-1 0 0,0-1 1 0 0,0 1 0 0 0,1-1 0 0 0,-1 1-1 0 0,0-1 1 0 0,0 1 0 0 0,1-1 0 0 0,-1 1-1 0 0,0-1 1 0 0,1 1 0 0 0,-1-1-1 0 0,1 1 1 0 0,0 0 0 0 0,7 9-6 0 0,-7-9 6 0 0,0 0 0 0 0,0-1 0 0 0,0 1 0 0 0,1 0-1 0 0,-1 0 1 0 0,0-1 0 0 0,0 1 0 0 0,1-1 0 0 0,-1 1 0 0 0,0-1 0 0 0,1 1-1 0 0,-1-1 1 0 0,0 0 0 0 0,1 0 0 0 0,-1 0 0 0 0,0 0 0 0 0,1 0-1 0 0,-1 0 1 0 0,1 0 0 0 0,-1 0 0 0 0,3-1 0 0 0,4-1 0 0 0,6-3 0 0 0,1-7 0 0 0,-2 3 0 0 0,5-5 1 0 0,-16 6 2 0 0,-1 7-3 0 0,-1 0 0 0 0,0 0 0 0 0,0-1 1 0 0,0 1-1 0 0,1 0 0 0 0,-1 0 0 0 0,0 0 1 0 0,1 0-1 0 0,-1 0 0 0 0,1 1 0 0 0,-1-1 0 0 0,1 0 1 0 0,0 0-1 0 0,-1 0 0 0 0,1 0 0 0 0,0 0 1 0 0,-1 1-1 0 0,1-1 0 0 0,0 0 0 0 0,0 1 1 0 0,0-1-1 0 0,1 0 0 0 0,7-8 10 0 0,1 2 1 0 0,0-1-1 0 0,0 1 1 0 0,0 1-1 0 0,1-1 0 0 0,-1 2 1 0 0,2 0-1 0 0,-1 0 1 0 0,17-4-1 0 0,-17 6 0 0 0,-1 0 1 0 0,1 0 0 0 0,0 0 1 0 0,0 2-1 0 0,0-1 0 0 0,17 1 0 0 0,21-1 27 0 0,-39 1-23 0 0,1 0 0 0 0,-1 1 0 0 0,18 1 0 0 0,4 4 41 0 0,-20-5-39 0 0,0 2 0 0 0,-1-1 0 0 0,0 2 0 0 0,1 0 0 0 0,-1 0 1 0 0,0 1-1 0 0,18 8 0 0 0,32 18 74 0 0,-49-26-72 0 0,1 2 0 0 0,-1 0 0 0 0,0 0 0 0 0,-1 1 0 0 0,0 1 0 0 0,21 17 0 0 0,-27-21-6 0 0,0 1 0 0 0,0-2 1 0 0,0 1-1 0 0,1-1 0 0 0,-1 1 0 0 0,9 2 1 0 0,-8-4-2 0 0,-1 1 0 0 0,-1-1 1 0 0,1 1-1 0 0,0 0 0 0 0,0 0 1 0 0,-1 0-1 0 0,0 1 0 0 0,0 0 1 0 0,4 4-1 0 0,-2-1 21 0 0,-5-6-28 0 0,0 0-1 0 0,0 0 0 0 0,0 0 0 0 0,-1 0 0 0 0,1 0 0 0 0,0 0 0 0 0,-1 0 0 0 0,1 0 0 0 0,-1 0 0 0 0,1 0 0 0 0,-1 0 0 0 0,1 0 0 0 0,-1 0 0 0 0,0 0 0 0 0,1 2 0 0 0,-2-2 2 0 0,1 1 1 0 0,-1-1 0 0 0,0 1-1 0 0,1-1 1 0 0,-1 0-1 0 0,0 1 1 0 0,0-1-1 0 0,0 0 1 0 0,0 0-1 0 0,0 0 1 0 0,0 0 0 0 0,0 0-1 0 0,-1 0 1 0 0,1 0-1 0 0,0 0 1 0 0,0 0-1 0 0,-2 0 1 0 0,-26 19 37 0 0,0-1 1 0 0,-50 22-1 0 0,-26 6 25 0 0,-56 20 53 0 0,91-45-52 0 0,-1-3 0 0 0,-116 16-1 0 0,163-32-47 0 0,11-1 0 0 0,-1 0 0 0 0,-25-1 0 0 0,1-1 68 0 0,37 0-74 0 0,-11 0 112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25.9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6520 0 0,'0'0'184'0'0,"5"-2"0"0"0,14-9 0 0 0,-14 9 1961 0 0,-4 3-2123 0 0,0 0 1 0 0,0 0-1 0 0,0 0 0 0 0,1 0 0 0 0,-1 0 0 0 0,-1 1 1 0 0,1-1-1 0 0,0 0 0 0 0,0 1 0 0 0,0-1 1 0 0,-1 1-1 0 0,1-1 0 0 0,-1 1 0 0 0,1-1 1 0 0,-1 1-1 0 0,0-1 0 0 0,0 1 0 0 0,1 2 0 0 0,0 35 102 0 0,-1-28-95 0 0,13 156 316 0 0,-7-116-225 0 0,-4-27-59 0 0,1 6 71 0 0,8 32 0 0 0,-11-60-127 0 0,1 0 0 0 0,0-1 0 0 0,0 1 0 0 0,0-1 0 0 0,0 1 0 0 0,0-1 0 0 0,0 0 0 0 0,0 1-1 0 0,0-1 1 0 0,1 0 0 0 0,2 2 0 0 0,-4-2-5 0 0,3 1 23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26.5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46 5720 0 0,'-60'-30'252'0'0,"53"27"-193"0"0,0 1 0 0 0,0-1 0 0 0,0 1 0 0 0,0 0 1 0 0,-1 1-1 0 0,1 0 0 0 0,0 0 0 0 0,-12 0 0 0 0,-61 8 293 0 0,35-1-243 0 0,-44 9 154 0 0,9-1-45 0 0,67-9-188 0 0,0 0-1 0 0,1 0 1 0 0,-1 1-1 0 0,1 1 1 0 0,1 0-1 0 0,-1 0 1 0 0,-20 19-1 0 0,24-20-5 0 0,0 2 0 0 0,-1 0-1 0 0,2 0 1 0 0,-1 1-1 0 0,1 0 1 0 0,1 0-1 0 0,0 1 0 0 0,0 0 1 0 0,1 0-1 0 0,0 0 1 0 0,1 0-1 0 0,-7 22 1 0 0,3 1 112 0 0,1 0 1 0 0,-5 59 0 0 0,11-78-65 0 0,1-1 1 0 0,0 1-1 0 0,1-1 0 0 0,1 0 0 0 0,0 1 0 0 0,1-1 0 0 0,0 0 0 0 0,1 0 0 0 0,0 0 0 0 0,12 22 0 0 0,-12-26-19 0 0,2 0 0 0 0,-1-1 1 0 0,1 0-1 0 0,0 0 0 0 0,1 0 0 0 0,0-1 0 0 0,0 0 0 0 0,0 0 0 0 0,1 0 0 0 0,0-1 0 0 0,0-1 1 0 0,1 1-1 0 0,0-1 0 0 0,0-1 0 0 0,12 5 0 0 0,17 4 91 0 0,0-2 1 0 0,45 8-1 0 0,-32-9-51 0 0,-29-6-21 0 0,41 5 1 0 0,-41-8-13 0 0,0-1 1 0 0,-1-1 0 0 0,29-5-1 0 0,-30 2-33 0 0,0 1 22 0 0,0-2 0 0 0,21-7 0 0 0,4 0 35 0 0,-37 10-66 0 0,1 0 0 0 0,-1 0 0 0 0,1-1 0 0 0,13-7 0 0 0,100-58 200 0 0,-117 63-205 0 0,1 1 0 0 0,-1-1 1 0 0,-1 0-1 0 0,1 0 1 0 0,-1 0-1 0 0,0-1 1 0 0,0 0-1 0 0,0 0 0 0 0,-1 0 1 0 0,0 0-1 0 0,0 0 1 0 0,0 0-1 0 0,-1-1 0 0 0,0 0 1 0 0,0 1-1 0 0,-1-1 1 0 0,1-11-1 0 0,1-12 66 0 0,-2 1 1 0 0,-4-53-1 0 0,2 64-61 0 0,-1-2 38 0 0,-1-1 0 0 0,-1 0 0 0 0,0 1-1 0 0,-2-1 1 0 0,0 1 0 0 0,-1 0 0 0 0,-1 1 0 0 0,-1 0 0 0 0,-14-21 0 0 0,15 29 20 0 0,-1 1 0 0 0,0 0 0 0 0,0 1 0 0 0,-1 0 0 0 0,0 0 0 0 0,-1 1 0 0 0,0 1 0 0 0,0 0 0 0 0,-19-9 0 0 0,18 12 12 0 0,1 0 0 0 0,-1 1 0 0 0,0 0 0 0 0,0 1 0 0 0,-23-2 0 0 0,3-2 174 0 0,29 5-241 0 0,0 0 0 0 0,-1 0 1 0 0,1 0-1 0 0,0 0 0 0 0,-1 1 0 0 0,1 0 1 0 0,-1-1-1 0 0,1 1 0 0 0,-1 1 0 0 0,-3-1 1 0 0,-24 5 138 0 0,17-4 44 0 0,1 1 0 0 0,-23 7 0 0 0,2 4 246 0 0,-40 21 0 0 0,71-31-378 0 0,-3 9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52 6424 0 0,'0'0'89'0'0,"1"-4"-44"0"0,-1 2 14 0 0,1 0-1 0 0,-1 0 0 0 0,1-1 0 0 0,-1 1 0 0 0,1 0 0 0 0,-1 0 0 0 0,1 0 0 0 0,0 0 0 0 0,0 0 0 0 0,0 0 0 0 0,0 0 0 0 0,1 0 0 0 0,-1 1 0 0 0,0-1 0 0 0,1 0 0 0 0,-1 1 0 0 0,1-1 0 0 0,0 1 0 0 0,-1 0 0 0 0,1-1 0 0 0,0 1 0 0 0,0 0 0 0 0,0 0 0 0 0,0 0 0 0 0,0 0 1 0 0,0 0-1 0 0,0 1 0 0 0,0-1 0 0 0,0 0 0 0 0,0 1 0 0 0,3-1 0 0 0,-1 1 40 0 0,0 0 0 0 0,0 0 1 0 0,0 0-1 0 0,0 1 0 0 0,0-1 1 0 0,-1 1-1 0 0,6 1 0 0 0,-7-1-80 0 0,0 1 0 0 0,-1-1-1 0 0,1 0 1 0 0,-1 1 0 0 0,1-1 0 0 0,-1 1-1 0 0,0 0 1 0 0,0-1 0 0 0,1 1-1 0 0,-1 0 1 0 0,0 0 0 0 0,0 0 0 0 0,0 2-1 0 0,0-2 2 0 0,0 0 0 0 0,1 0 0 0 0,-2 0 1 0 0,1 0-1 0 0,0 0 0 0 0,0 1 0 0 0,-1-1 0 0 0,1 0 0 0 0,-1 1 0 0 0,1-1 0 0 0,-1 0 0 0 0,0 0 0 0 0,0 1 0 0 0,0-1 0 0 0,-1 0 0 0 0,1 1 0 0 0,0-1 0 0 0,-1 0 0 0 0,0 1 0 0 0,1-1 0 0 0,-1 0 0 0 0,0 0 0 0 0,0 0 0 0 0,-2 4 0 0 0,1-4 36 0 0,-28 9 212 0 0,29-10-256 0 0,0-1 1 0 0,0 0 0 0 0,0 0-1 0 0,1 0 1 0 0,-1 0 0 0 0,0 0 0 0 0,0 0-1 0 0,0 0 1 0 0,1 0 0 0 0,-1-1-1 0 0,0 1 1 0 0,0 0 0 0 0,1 0-1 0 0,-1-1 1 0 0,0 1 0 0 0,0 0-1 0 0,1-1 1 0 0,-1 1 0 0 0,0-1 0 0 0,1 1-1 0 0,-1-1 1 0 0,1 1 0 0 0,-1-1-1 0 0,0 0 1 0 0,1 0-3 0 0,0 0 0 0 0,0 1 0 0 0,0-1 0 0 0,0 0 0 0 0,0 0 0 0 0,0 1 0 0 0,0-1 0 0 0,0 0 0 0 0,0 0 0 0 0,1 1 0 0 0,-1-1 0 0 0,0 0 0 0 0,0 1 0 0 0,1-1 0 0 0,-1 0 0 0 0,1 1 0 0 0,-1-1 0 0 0,1 1 0 0 0,-1-1 0 0 0,1 0 0 0 0,2-3 6 0 0,0 1 0 0 0,1 0 0 0 0,-1 0 0 0 0,1 1 1 0 0,-1-1-1 0 0,1 1 0 0 0,0-1 0 0 0,5-1 0 0 0,37-16 100 0 0,-38 16-92 0 0,0 0 0 0 0,1 0 1 0 0,-1 1-1 0 0,1 0 1 0 0,0 1-1 0 0,0 0 1 0 0,0 0-1 0 0,17-1 0 0 0,-20 3-27 0 0,-5 0 12 0 0,0-1 1 0 0,0 1-1 0 0,0 0 1 0 0,0 0-1 0 0,0 0 1 0 0,0 0-1 0 0,0 0 1 0 0,0 0-1 0 0,0 0 1 0 0,0 0-1 0 0,0 0 1 0 0,0 0-1 0 0,0 0 1 0 0,0 1-1 0 0,0-1 1 0 0,0 0-1 0 0,0 1 1 0 0,-1-1-1 0 0,1 0 1 0 0,0 1-1 0 0,0 0 1 0 0,0-1-1 0 0,0 1 1 0 0,-1-1-1 0 0,1 1 1 0 0,0 0-1 0 0,0 0 1 0 0,-1-1-1 0 0,1 1 0 0 0,0 1 1 0 0,-1 0 119 0 0,-32-2 176 0 0,50-1-109 0 0,4 0-150 0 0,0 1 1 0 0,0 1 0 0 0,0 1 0 0 0,28 6 0 0 0,-11 3 11 0 0,-25-8-29 0 0,-1 1 1 0 0,1 0-1 0 0,23 12 1 0 0,-32-13-20 0 0,0 0 0 0 0,0 1-1 0 0,0-1 1 0 0,-1 1 0 0 0,0 0 0 0 0,1 0 0 0 0,-2 0 0 0 0,1 1-1 0 0,0 0 1 0 0,-1-1 0 0 0,0 1 0 0 0,0 0 0 0 0,2 6 0 0 0,-2-3 0 0 0,-1 0 0 0 0,0-1 0 0 0,0 1 0 0 0,-1 0 0 0 0,0 0-1 0 0,-1 0 1 0 0,0 0 0 0 0,0 0 0 0 0,0 0 0 0 0,-1 0 0 0 0,-4 14 0 0 0,2-8 8 0 0,0-1 0 0 0,-1 0-1 0 0,-1-1 1 0 0,0 1-1 0 0,-1-1 1 0 0,-9 15 0 0 0,8-17 4 0 0,-1-1 1 0 0,-1 1-1 0 0,1-2 0 0 0,-1 1 1 0 0,-1-1-1 0 0,-19 13 1 0 0,1-1 84 0 0,2 4-10 0 0,17-19-56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33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 2704 0 0,'0'0'209'0'0,"4"0"-99"0"0,164-11 698 0 0,-136 13-508 0 0,-25-2-243 0 0,0 1 0 0 0,0-1 0 0 0,-1 0 0 0 0,1 0 0 0 0,8-2 0 0 0,62-1 217 0 0,-34 4-228 0 0,-38 0-16 0 0,1-1 0 0 0,0 1-1 0 0,-1-1 1 0 0,1 0 0 0 0,0-1-1 0 0,-1 1 1 0 0,10-3 0 0 0,-8 2 131 0 0,0 0 1 0 0,0 0-1 0 0,1 1 1 0 0,-1 0-1 0 0,0 0 1 0 0,10 1-1 0 0,6 1 414 0 0,-14 24 481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33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1 117 2504 0 0,'0'0'488'0'0,"2"-4"-408"0"0,8-18 203 0 0,19-31 1002 0 0,-27 49-1203 0 0,1 1 1 0 0,0 0 0 0 0,0-1-1 0 0,0 1 1 0 0,0 1-1 0 0,0-1 1 0 0,0 0-1 0 0,1 1 1 0 0,0 0-1 0 0,-1 0 1 0 0,1 0 0 0 0,6-3-1 0 0,-8 6-65 0 0,0-1 0 0 0,-1 0 0 0 0,1 0 0 0 0,0 1 0 0 0,0-1-1 0 0,-1 1 1 0 0,1 0 0 0 0,-1-1 0 0 0,1 1 0 0 0,-1 0 0 0 0,1 0 0 0 0,-1 0 0 0 0,1 0 0 0 0,-1 0-1 0 0,0 0 1 0 0,1 1 0 0 0,1 1 0 0 0,4 7 14 0 0,0-1 1 0 0,-1 1-1 0 0,0 0 0 0 0,-1 1 1 0 0,0 0-1 0 0,0-1 0 0 0,-1 1 1 0 0,-1 1-1 0 0,3 12 0 0 0,0-3 25 0 0,14 33-1 0 0,-15-42-26 0 0,0 1 0 0 0,-1 0 1 0 0,3 25-1 0 0,-4-23 19 0 0,1 0 0 0 0,8 24 0 0 0,-5-14 15 0 0,-6-21-41 0 0,0 0-1 0 0,1 1 0 0 0,-1-1 1 0 0,1 0-1 0 0,-1 0 0 0 0,1 0 0 0 0,4 5 1 0 0,4 13 104 0 0,-9-20-108 0 0,-1 0 1 0 0,1 0-1 0 0,0 0 1 0 0,0 0-1 0 0,0 0 1 0 0,0 0-1 0 0,0 0 1 0 0,0 0-1 0 0,0 0 1 0 0,3 2-1 0 0,-2-1 26 0 0,0 0-1 0 0,0 0 0 0 0,0 1 1 0 0,0-1-1 0 0,0 0 1 0 0,-1 1-1 0 0,1-1 0 0 0,0 8 1 0 0,1-2 44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34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7328 0 0,'0'0'2373'0'0,"2"6"-2281"0"0,27 107 145 0 0,7 24 33 0 0,-31-120-227 0 0,0 1 1 0 0,2 25-1 0 0,7 24 52 0 0,-6-33-69 0 0,-6-23-11 0 0,0-1-1 0 0,1 1 1 0 0,5 12-1 0 0,-4-15-7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35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89 267 6128 0 0,'-9'-4'51'0'0,"1"1"1"0"0,-1-2-1 0 0,1 1 0 0 0,0-1 1 0 0,0 0-1 0 0,-13-12 1 0 0,20 15-39 0 0,-1 1 1 0 0,1-1-1 0 0,-1 1 1 0 0,1-1 0 0 0,0 0-1 0 0,-1 0 1 0 0,1 1-1 0 0,0-1 1 0 0,0 0 0 0 0,0 0-1 0 0,0 0 1 0 0,1 0-1 0 0,-1 0 1 0 0,1 0 0 0 0,-1 0-1 0 0,1 0 1 0 0,-1-1-1 0 0,1 1 1 0 0,0 0-1 0 0,0 0 1 0 0,0 0 0 0 0,0 0-1 0 0,1 0 1 0 0,-1-1-1 0 0,1 1 1 0 0,-1 0 0 0 0,1 0-1 0 0,0 0 1 0 0,-1 0-1 0 0,1 0 1 0 0,0 0 0 0 0,0 1-1 0 0,1-1 1 0 0,-1 0-1 0 0,0 0 1 0 0,3-2-1 0 0,2 0 17 0 0,1 1 0 0 0,0-1 0 0 0,-1 1-1 0 0,1 1 1 0 0,0-1 0 0 0,1 1 0 0 0,-1 0-1 0 0,0 1 1 0 0,14-2 0 0 0,-3 0-2 0 0,172-31 194 0 0,37-2-32 0 0,-50 11-89 0 0,-46 6-25 0 0,-114 16-42 0 0,5 0-39 0 0,-20 5 110 0 0,-11 3 148 0 0,-15 7-163 0 0,0 2 0 0 0,1 0 0 0 0,1 1 0 0 0,0 2 0 0 0,-23 22 0 0 0,40-33-66 0 0,0 1 0 0 0,0-1 0 0 0,1 1 0 0 0,-1 0 0 0 0,2 0 0 0 0,-1 0 0 0 0,1 1 0 0 0,0-1 0 0 0,-2 11 0 0 0,2-6 33 0 0,0 1 0 0 0,1-1 0 0 0,0 1 0 0 0,1 0 0 0 0,1 13 0 0 0,0 7 42 0 0,-1-25-66 0 0,1 0-1 0 0,0-1 1 0 0,1 1 0 0 0,-1 0-1 0 0,4 11 1 0 0,-1-10 24 0 0,6 26 158 0 0,3 0 0 0 0,22 49-1 0 0,-22-53-99 0 0,-10-26-91 0 0,-1-1 0 0 0,1 1-1 0 0,-1-1 1 0 0,1 1 0 0 0,0-1-1 0 0,1 0 1 0 0,-1 0 0 0 0,1 0 0 0 0,3 3-1 0 0,14 23 108 0 0,-17-26-86 0 0,-1 1 0 0 0,1-1 0 0 0,0 0 0 0 0,0 0 0 0 0,0 0 0 0 0,8 7 0 0 0,-11-11-36 0 0,1 1 0 0 0,-1-1 1 0 0,1 1-1 0 0,-1-1 1 0 0,1 0-1 0 0,-1 1 0 0 0,1-1 1 0 0,-1 0-1 0 0,1 1 0 0 0,-1-1 1 0 0,1 0-1 0 0,-1 0 1 0 0,1 0-1 0 0,-1 1 0 0 0,1-1 1 0 0,0 0-1 0 0,-1 0 0 0 0,1 0 1 0 0,-1 0-1 0 0,1 0 1 0 0,0 0-1 0 0,-1 0 0 0 0,1 0 1 0 0,-1 0-1 0 0,1 0 0 0 0,0-1 1 0 0,-1 1-1 0 0,1 0 1 0 0,-1 0-1 0 0,1-1 0 0 0,-1 1 1 0 0,1 0-1 0 0,-1 0 0 0 0,1-1 1 0 0,-1 1-1 0 0,1-1 1 0 0,-1 1-1 0 0,1 0 0 0 0,-1-1 1 0 0,0 1-1 0 0,1-1 0 0 0,-1 1 1 0 0,0-1-1 0 0,1 1 1 0 0,-1-1-1 0 0,0 1 0 0 0,0-1 1 0 0,1 1-1 0 0,-1-1 0 0 0,0 0 1 0 0,0 1-1 0 0,0-1 1 0 0,0 1-1 0 0,0-2 0 0 0,4-30 121 0 0,-4 32-130 0 0,-1-13 47 0 0,0 0 0 0 0,-1 0 0 0 0,-5-19 0 0 0,4 19-13 0 0,0 0 0 0 0,1 0 0 0 0,-1-21 0 0 0,3 30-22 0 0,0 0-1 0 0,0 0 1 0 0,1 0 0 0 0,-1 0 0 0 0,1 0-1 0 0,0 0 1 0 0,0 0 0 0 0,0 0 0 0 0,1 0-1 0 0,-1 0 1 0 0,1 0 0 0 0,0 0 0 0 0,3-3-1 0 0,0 2 1 0 0,-1-1-1 0 0,2 1 1 0 0,-1 1 0 0 0,0-1-1 0 0,1 1 1 0 0,12-7-1 0 0,-15 10-9 0 0,0-1 0 0 0,1 1 1 0 0,-1 0-1 0 0,1 0 0 0 0,0 1 0 0 0,-1-1 0 0 0,1 1 0 0 0,0-1 0 0 0,-1 1 0 0 0,1 1 0 0 0,0-1 0 0 0,0 0 0 0 0,-1 1 0 0 0,1 0 0 0 0,-1 0 0 0 0,1 0 1 0 0,0 0-1 0 0,-1 0 0 0 0,0 1 0 0 0,1-1 0 0 0,-1 1 0 0 0,4 3 0 0 0,10 6 10 0 0,-1 0-1 0 0,26 23 1 0 0,-29-20-5 0 0,0 1 1 0 0,0 0-1 0 0,12 20 1 0 0,2 3 10 0 0,-14-22-5 0 0,-7-10-7 0 0,-1 1-1 0 0,0 0 0 0 0,0 0 1 0 0,4 8-1 0 0,-8-5 2 0 0,0-3-1 0 0,13 8 36 0 0,-12-13 20 0 0,2-128-14 0 0,-4 120-46 0 0,5-116 0 0 0,-4 117-31 0 0,0 1-1 0 0,1 0 1 0 0,-1 0-1 0 0,1-1 1 0 0,0 1-1 0 0,0 0 1 0 0,1 0-1 0 0,-1 1 0 0 0,1-1 1 0 0,0 1-1 0 0,0-1 1 0 0,0 1-1 0 0,6-6 1 0 0,-3 4-178 0 0,-2 4 128 0 0,0 0 1 0 0,0 0-1 0 0,0 0 0 0 0,0 1 0 0 0,1 0 0 0 0,-1 0 1 0 0,0 0-1 0 0,6 1 0 0 0,6 4-32 0 0,1 0 1 0 0,-1 1-1 0 0,0 1 0 0 0,-1 1 0 0 0,1 0 1 0 0,-2 1-1 0 0,1 1 0 0 0,-1 0 0 0 0,-1 1 1 0 0,0 1-1 0 0,0 0 0 0 0,-1 0 0 0 0,-1 1 1 0 0,0 1-1 0 0,0 0 0 0 0,-2 0 0 0 0,10 19 1 0 0,-9-15 33 0 0,-6-12 29 0 0,-1 0 0 0 0,0 0 0 0 0,0 0 0 0 0,0 1-1 0 0,-1 0 1 0 0,1-1 0 0 0,-2 1 0 0 0,1 0 0 0 0,-1 0-1 0 0,0 0 1 0 0,0 9 0 0 0,-4-9 45 0 0,-9-6-2 0 0,1-2 7 0 0,1-1 0 0 0,0 0 0 0 0,0 0-1 0 0,0-2 1 0 0,0 1 0 0 0,0-1 0 0 0,-12-7 0 0 0,-3-1 43 0 0,1-2 0 0 0,-39-28-1 0 0,61 39-25 0 0,-1-1-1 0 0,1 1 1 0 0,0-1-1 0 0,0 0 1 0 0,1 0-1 0 0,-1 0 1 0 0,1 0-1 0 0,0 0 1 0 0,0 0-1 0 0,0 0 1 0 0,0-1-1 0 0,1-3 1 0 0,-1 3 30 0 0,1 4-3 0 0,12-17 40 0 0,-6 12-73 0 0,0 1 0 0 0,0 0 0 0 0,0 0 0 0 0,1 0 1 0 0,0 1-1 0 0,0 0 0 0 0,0 0 0 0 0,1 1 0 0 0,11-5 0 0 0,8-3 13 0 0,-12 5-1 0 0,-1 1 0 0 0,1 1 0 0 0,0 0 1 0 0,0 1-1 0 0,1 0 0 0 0,20 0 0 0 0,-24 4-4 0 0,-1 0 0 0 0,0 1-1 0 0,0 0 1 0 0,-1 1 0 0 0,1 0-1 0 0,0 1 1 0 0,-1 0 0 0 0,15 8 0 0 0,5 2 8 0 0,40 27 58 0 0,-40-26-56 0 0,-25-12-10 0 0,1 1 0 0 0,0-1 0 0 0,1 0 0 0 0,-1 0 0 0 0,1-1 0 0 0,-1 0 0 0 0,1 0 0 0 0,-1-1 0 0 0,1 0 0 0 0,0 0-1 0 0,0 0 1 0 0,0-1 0 0 0,0 0 0 0 0,8-1 0 0 0,-3-1 42 0 0,0-1 0 0 0,0 0 0 0 0,0-1 0 0 0,0 0 0 0 0,-1-1 0 0 0,0 0 0 0 0,1-1 0 0 0,12-9 0 0 0,-22 13 74 0 0,-2 2-132 0 0,0 0 0 0 0,0 0 0 0 0,1 0 0 0 0,-1 0 0 0 0,0 0 0 0 0,1 0 0 0 0,-1 0 1 0 0,0 0-1 0 0,0 0 0 0 0,1 0 0 0 0,-1 0 0 0 0,0 0 0 0 0,0 0 0 0 0,1 0 0 0 0,-1 0 0 0 0,0 0 0 0 0,0-1 0 0 0,1 1 0 0 0,-1 0 0 0 0,0 0 0 0 0,0 0 1 0 0,1 0-1 0 0,-1-1 0 0 0,0 1 0 0 0,0 0 0 0 0,0 0 0 0 0,0 0 0 0 0,1-1 0 0 0,-1 1 0 0 0,0 0 0 0 0,0 0 0 0 0,0-1 0 0 0,0 1 0 0 0,0 0 0 0 0,0-1 1 0 0,0 1-1 0 0,0 0 0 0 0,-3-13 160 0 0,-11-8-30 0 0,8 15-104 0 0,0 0 0 0 0,-1 1 0 0 0,1 0 0 0 0,-1 0 0 0 0,0 0 0 0 0,0 1-1 0 0,0 0 1 0 0,-1 0 0 0 0,1 1 0 0 0,-1 0 0 0 0,0 0 0 0 0,0 1 0 0 0,0 0 0 0 0,0 0-1 0 0,0 1 1 0 0,-1 0 0 0 0,1 0 0 0 0,-14 2 0 0 0,11 1 31 0 0,-1-1 17 0 0,-1 2 1 0 0,1-1 0 0 0,-20 8 0 0 0,29-8-61 0 0,-1 0 1 0 0,0 0-1 0 0,0 0 1 0 0,1 0 0 0 0,0 1-1 0 0,-1-1 1 0 0,1 1-1 0 0,0 0 1 0 0,0 0 0 0 0,0 0-1 0 0,1 1 1 0 0,-1-1-1 0 0,1 0 1 0 0,-4 8 0 0 0,4-7-7 0 0,0 0 0 0 0,0 0 1 0 0,0 0-1 0 0,1 1 0 0 0,0-1 1 0 0,0 0-1 0 0,0 1 0 0 0,0-1 1 0 0,1 1-1 0 0,-1 0 0 0 0,1-1 1 0 0,0 1-1 0 0,1-1 0 0 0,-1 1 1 0 0,1-1-1 0 0,0 1 0 0 0,0-1 1 0 0,0 1-1 0 0,1-1 0 0 0,-1 0 1 0 0,1 1-1 0 0,0-1 0 0 0,3 4 1 0 0,0-2-1 0 0,-1 0 1 0 0,1-1 0 0 0,1 0-1 0 0,-1 0 1 0 0,1 0-1 0 0,-1-1 1 0 0,2 1-1 0 0,-1-1 1 0 0,0-1 0 0 0,1 1-1 0 0,-1-1 1 0 0,1 0-1 0 0,0-1 1 0 0,10 3 0 0 0,18 4 43 0 0,72 9 0 0 0,-88-16-33 0 0,-1-2 0 0 0,1 0 1 0 0,0-1-1 0 0,-1 0 0 0 0,1-2 0 0 0,18-4 1 0 0,-19 2-3 0 0,72-23 82 0 0,-83 26-91 0 0,1-1 1 0 0,-1-1-1 0 0,0 0 0 0 0,0 0 1 0 0,-1 0-1 0 0,1 0 0 0 0,-1-1 1 0 0,0 0-1 0 0,6-7 1 0 0,-9 8-3 0 0,0 1 1 0 0,-1-1 0 0 0,1 0 0 0 0,-1 0 0 0 0,0 0 0 0 0,0 0 0 0 0,0 0 0 0 0,-1 0 0 0 0,1 0 0 0 0,-1-1 0 0 0,1-4-1 0 0,-2 7-5 0 0,0-1-1 0 0,0 0 0 0 0,0 1 0 0 0,0-1 0 0 0,0 1 0 0 0,-1-1 0 0 0,1 1 1 0 0,-1-1-1 0 0,0 1 0 0 0,1-1 0 0 0,-1 1 0 0 0,-1-1 0 0 0,1 1 0 0 0,0 0 1 0 0,0 0-1 0 0,-1-1 0 0 0,1 1 0 0 0,-1 0 0 0 0,0 0 0 0 0,0 1 0 0 0,-2-3 1 0 0,2 2 9 0 0,0 0 1 0 0,-1 0-1 0 0,1 0 1 0 0,-1 0-1 0 0,0 1 1 0 0,1-1-1 0 0,-1 1 1 0 0,0-1-1 0 0,0 1 1 0 0,0 0-1 0 0,0 0 1 0 0,0 1-1 0 0,0-1 1 0 0,-1 1-1 0 0,1-1 1 0 0,-4 1-1 0 0,2 1 11 0 0,1 0-1 0 0,0-1 1 0 0,-1 2-1 0 0,1-1 1 0 0,0 0-1 0 0,-1 1 1 0 0,1 0-1 0 0,0 0 1 0 0,0 0-1 0 0,0 1 0 0 0,-6 5 1 0 0,4-4 11 0 0,1 1 0 0 0,0 0 0 0 0,0 0 0 0 0,0 1 0 0 0,1 0 0 0 0,0-1 1 0 0,0 1-1 0 0,0 1 0 0 0,1-1 0 0 0,0 1 0 0 0,0-1 0 0 0,0 1 0 0 0,1 0 0 0 0,0 0 0 0 0,1 0 0 0 0,-2 9 1 0 0,3-13-16 0 0,1 1 0 0 0,0-1 0 0 0,-1 1 1 0 0,1-1-1 0 0,1 1 0 0 0,-1-1 1 0 0,0 0-1 0 0,1 0 0 0 0,0 0 1 0 0,-1 1-1 0 0,1-2 0 0 0,0 1 1 0 0,1 0-1 0 0,-1 0 0 0 0,0-1 0 0 0,1 1 1 0 0,0-1-1 0 0,4 4 0 0 0,6 3 23 0 0,1 0 0 0 0,23 11-1 0 0,-29-16-27 0 0,7 3 6 0 0,-1-1 1 0 0,1-1-1 0 0,0 0 0 0 0,1-1 1 0 0,-1-1-1 0 0,1 0 0 0 0,0-1 0 0 0,21 0 1 0 0,1-3 43 0 0,0-1 0 0 0,49-9 0 0 0,-83 9-46 0 0,8-2-3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43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28 3408 0 0,'0'0'2272'0'0,"-2"-4"-2136"0"0,1 3-332 0 0,-8-17 1079 0 0,8 18-849 0 0,1-1 0 0 0,-1 1 0 0 0,1-1-1 0 0,-1 1 1 0 0,1 0 0 0 0,-1-1 0 0 0,1 1 0 0 0,-1 0-1 0 0,1 0 1 0 0,-1-1 0 0 0,1 1 0 0 0,-1 0 0 0 0,1 0-1 0 0,-1 0 1 0 0,0 0 0 0 0,1-1 0 0 0,-1 1 0 0 0,1 0-1 0 0,-1 0 1 0 0,0 0 0 0 0,1 0 0 0 0,-1 1 0 0 0,0-1 0 0 0,1 0-1 0 0,-1 0 1 0 0,1 0 0 0 0,-1 0 0 0 0,1 1 0 0 0,-1-1-1 0 0,1 0 1 0 0,-1 0 0 0 0,1 1 0 0 0,-1-1 0 0 0,1 1-1 0 0,-1-1 1 0 0,1 0 0 0 0,-1 1 0 0 0,1-1 0 0 0,-1 1-1 0 0,0 0 1 0 0,-4 5-15 0 0,0 1 0 0 0,1 0 0 0 0,-1 0 0 0 0,1 0-1 0 0,1 0 1 0 0,-1 0 0 0 0,1 1 0 0 0,0 0 0 0 0,1-1 0 0 0,0 1 0 0 0,0 0 0 0 0,1 0 0 0 0,0 0-1 0 0,0 11 1 0 0,0 16 151 0 0,2 0-1 0 0,6 37 1 0 0,-1-33 349 0 0,17 59 1 0 0,-11-61-38 0 0,3 14-94 0 0,-13-46-303 0 0,-1 0 0 0 0,0 0 0 0 0,1-1-1 0 0,0 1 1 0 0,0-1 0 0 0,1 0 0 0 0,-1 0-1 0 0,6 7 1 0 0,-7-10 74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44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1 704 7528 0 0,'0'0'505'0'0,"3"0"-436"0"0,0-1-25 0 0,0 1-1 0 0,-1-1 0 0 0,1 0 1 0 0,-1 0-1 0 0,0 0 0 0 0,1 0 1 0 0,-1 0-1 0 0,0-1 0 0 0,1 1 1 0 0,-1 0-1 0 0,0-1 0 0 0,0 0 1 0 0,0 0-1 0 0,0 1 0 0 0,-1-1 1 0 0,1 0-1 0 0,0-1 0 0 0,-1 1 1 0 0,1 0-1 0 0,-1 0 0 0 0,0-1 1 0 0,0 1-1 0 0,0 0 0 0 0,0-1 1 0 0,1-3-1 0 0,3-9 38 0 0,2 0-1 0 0,0 0 1 0 0,1 1-1 0 0,10-15 1 0 0,-12 21-53 0 0,1 0 0 0 0,-1 1-1 0 0,13-10 1 0 0,8-10 19 0 0,3-4 6 0 0,-23 24-42 0 0,1 0 0 0 0,-1 0 0 0 0,-1-1 0 0 0,11-16 0 0 0,-9 9 3 0 0,-1 1 0 0 0,0-1-1 0 0,-1 0 1 0 0,-1-1 0 0 0,-1 1-1 0 0,0-1 1 0 0,-1 0 0 0 0,2-21-1 0 0,-4 11 9 0 0,-1 1-1 0 0,-1 0 0 0 0,-1-1 0 0 0,-8-38 1 0 0,8 58-16 0 0,0 1 1 0 0,0 0 0 0 0,-1 0-1 0 0,0 0 1 0 0,1 1 0 0 0,-2-1-1 0 0,-4-6 1 0 0,-4-6 42 0 0,8 14-28 0 0,0 1-1 0 0,1-1 1 0 0,-1 0 0 0 0,0 1-1 0 0,0 0 1 0 0,-1 0-1 0 0,1 0 1 0 0,0 1-1 0 0,-1-1 1 0 0,1 1 0 0 0,-1 0-1 0 0,1 0 1 0 0,-9 0-1 0 0,10 1-3 0 0,0-1-1 0 0,1 1 1 0 0,-1 0-1 0 0,1 0 1 0 0,-1 1 0 0 0,1-1-1 0 0,-1 0 1 0 0,1 1-1 0 0,-1 0 1 0 0,1-1-1 0 0,-1 1 1 0 0,1 0-1 0 0,0 0 1 0 0,-1 1-1 0 0,1-1 1 0 0,0 0-1 0 0,0 1 1 0 0,0-1-1 0 0,0 1 1 0 0,0 0-1 0 0,0 0 1 0 0,0-1-1 0 0,1 1 1 0 0,-1 0-1 0 0,1 1 1 0 0,-1-1 0 0 0,1 0-1 0 0,0 0 1 0 0,0 1-1 0 0,0-1 1 0 0,0 0-1 0 0,0 1 1 0 0,1-1-1 0 0,-1 1 1 0 0,1-1-1 0 0,-1 1 1 0 0,1 5-1 0 0,-3 17 94 0 0,-1-4-23 0 0,2 0 0 0 0,0 38 0 0 0,13 55 564 0 0,8 1-3 0 0,-19-113-639 0 0,2 6 46 0 0,0 0 0 0 0,0 0 0 0 0,1-1 0 0 0,0 1-1 0 0,0 0 1 0 0,1-1 0 0 0,9 14 0 0 0,4 1 185 0 0,-5-6-103 0 0,0 0 0 0 0,19 17 0 0 0,-26-29-79 0 0,0 0 0 0 0,1 1-1 0 0,-1-2 1 0 0,1 1 0 0 0,0-1 0 0 0,0 0-1 0 0,0 0 1 0 0,0 0 0 0 0,1-1-1 0 0,10 3 1 0 0,-12-4-25 0 0,1-1 0 0 0,-1 1 0 0 0,0-1 1 0 0,0 0-1 0 0,1 0 0 0 0,-1 0 0 0 0,0-1 0 0 0,0 0 0 0 0,0 0 0 0 0,0 0 0 0 0,0-1 0 0 0,0 0 0 0 0,0 0 0 0 0,0 0 1 0 0,0 0-1 0 0,-1-1 0 0 0,1 0 0 0 0,5-4 0 0 0,-3 1-6 0 0,0-1 0 0 0,0 0 0 0 0,0-1 0 0 0,-1 1 1 0 0,0-1-1 0 0,-1 0 0 0 0,0-1 0 0 0,0 1 0 0 0,4-11 0 0 0,-6 7-7 0 0,0 1 0 0 0,0-1-1 0 0,-1 0 1 0 0,-1 0 0 0 0,0 0-1 0 0,-1 0 1 0 0,-1-19 0 0 0,1-18 13 0 0,0 7 22 0 0,-1 0-1 0 0,-13-82 1 0 0,12 115-46 0 0,-1 1 0 0 0,0-1 0 0 0,0 1 0 0 0,-1-1 0 0 0,-5-8 0 0 0,5 10 6 0 0,1 0 0 0 0,-1 0 0 0 0,1-1 0 0 0,1 1 0 0 0,-4-13 0 0 0,6 19-12 0 0,-1-1 0 0 0,1 1 1 0 0,-1 0-1 0 0,0 0 0 0 0,1-1 0 0 0,-1 1 0 0 0,0 0 1 0 0,0 0-1 0 0,0 0 0 0 0,0 0 0 0 0,0 0 1 0 0,0 0-1 0 0,0 0 0 0 0,0 0 0 0 0,-2 0 1 0 0,3 0-1 0 0,0 1 0 0 0,-1 0 0 0 0,1-1 0 0 0,0 1 1 0 0,-1 0-1 0 0,1 0 0 0 0,0-1 0 0 0,-1 1 1 0 0,1 0-1 0 0,-1 0 0 0 0,1 0 0 0 0,0-1 0 0 0,-1 1 1 0 0,1 0-1 0 0,-1 0 0 0 0,1 0 0 0 0,-1 0 1 0 0,1 0-1 0 0,0 0 0 0 0,-1 0 0 0 0,1 0 0 0 0,-1 0 1 0 0,1 0-1 0 0,-1 0 0 0 0,1 0 0 0 0,-1 0 0 0 0,1 0 1 0 0,0 1-1 0 0,-1-1 0 0 0,1 0 0 0 0,-1 0 1 0 0,1 0-1 0 0,0 1 0 0 0,-1-1 0 0 0,1 0 0 0 0,0 0 1 0 0,-1 1-1 0 0,1-1 0 0 0,0 0 0 0 0,-1 1 1 0 0,1-1-1 0 0,0 0 0 0 0,-1 2 0 0 0,0 7 3 0 0,1 1-1 0 0,0 0 1 0 0,1 0 0 0 0,0-1-1 0 0,0 1 1 0 0,1 0 0 0 0,0-1-1 0 0,6 17 1 0 0,0 5 1 0 0,58 223 91 0 0,-57-218-70 0 0,-5-17 27 0 0,1 0 0 0 0,8 20 0 0 0,-11-33 20 0 0,-2-5-44 0 0,0 0 1 0 0,1 0-1 0 0,-1 0 1 0 0,0 0-1 0 0,1 0 1 0 0,-1 0-1 0 0,0 0 1 0 0,1 0-1 0 0,-1-1 0 0 0,1 1 1 0 0,0 0-1 0 0,-1 0 1 0 0,1 0-1 0 0,-1-1 1 0 0,1 1-1 0 0,0 0 0 0 0,0-1 1 0 0,-1 1-1 0 0,1-1 1 0 0,0 1-1 0 0,0-1 1 0 0,0 1-1 0 0,0-1 1 0 0,0 1-1 0 0,1-1 0 0 0,-1 0 60 0 0,16-19 18 0 0,-15 16-105 0 0,3-6-1 0 0,0 1 1 0 0,0-1 0 0 0,1 1-1 0 0,0 0 1 0 0,0 1-1 0 0,1 0 1 0 0,0 0-1 0 0,0 0 1 0 0,1 1 0 0 0,16-11-1 0 0,-12 12-1 0 0,0 1 1 0 0,0 0-1 0 0,0 0 0 0 0,1 1 1 0 0,0 1-1 0 0,0 0 0 0 0,-1 1 1 0 0,1 0-1 0 0,0 1 0 0 0,0 0 1 0 0,0 1-1 0 0,0 1 0 0 0,0 0 1 0 0,-1 0-1 0 0,22 8 0 0 0,-32-9-2 0 0,-1-1 0 0 0,0 1 0 0 0,0-1 0 0 0,1 1 0 0 0,-1 0 0 0 0,0-1 0 0 0,0 1 0 0 0,0 0 0 0 0,1 0 0 0 0,-1 0 0 0 0,0 0 0 0 0,0 0 0 0 0,-1 0 0 0 0,1 0 0 0 0,0 0 0 0 0,0 0 0 0 0,0 0 0 0 0,-1 0 0 0 0,1 0 0 0 0,0 2 0 0 0,8 11 0 0 0,-5-12 0 0 0,0 1 0 0 0,8 26 2 0 0,-10-25 0 0 0,-1-2-1 0 0,0 0 0 0 0,0 1-1 0 0,-1-1 1 0 0,1 0 0 0 0,0 0-1 0 0,-1 0 1 0 0,0 1 0 0 0,0-1-1 0 0,1 0 1 0 0,-1 0 0 0 0,0 1-1 0 0,-1-1 1 0 0,1 0 0 0 0,0 0-1 0 0,-1 1 1 0 0,1-1 0 0 0,-2 4-1 0 0,0-3 5 0 0,1 0 0 0 0,-1 1-1 0 0,0-1 1 0 0,0 0 0 0 0,0 0 0 0 0,0-1-1 0 0,-1 1 1 0 0,1 0 0 0 0,-1-1-1 0 0,1 1 1 0 0,-1-1 0 0 0,0 0-1 0 0,0 0 1 0 0,0 0 0 0 0,0 0-1 0 0,0 0 1 0 0,-1-1 0 0 0,1 0-1 0 0,-1 1 1 0 0,-3 0 0 0 0,-9 2 9 0 0,0-1 0 0 0,1 0 0 0 0,-20 0 0 0 0,17-2 13 0 0,2 1-4 0 0,-1-1 0 0 0,1 0 0 0 0,0-1 0 0 0,0-1 0 0 0,0-1 0 0 0,-24-5 0 0 0,19 3 14 0 0,19 4-31 0 0,-1-1-1 0 0,0 1 1 0 0,1-1 0 0 0,-1 1 0 0 0,1-1-1 0 0,-1 0 1 0 0,1 0 0 0 0,-1 0-1 0 0,1 0 1 0 0,0 0 0 0 0,-4-3-1 0 0,-15-6 53 0 0,19 10-13 0 0,-8-6 195 0 0,9-1-231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47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1 118 4416 0 0,'0'0'1746'0'0,"5"-3"-1628"0"0,5-3-62 0 0,-1 0 1 0 0,1 1 0 0 0,1 1-1 0 0,-1 0 1 0 0,1 0 0 0 0,-1 1-1 0 0,1 0 1 0 0,15-2-1 0 0,13 1 130 0 0,43 1 0 0 0,-37 2-114 0 0,44 4 66 0 0,14 1-5 0 0,195-18 141 0 0,-176 14-168 0 0,50-2-16 0 0,154-15 482 0 0,-250 15-430 0 0,320-23 396 0 0,-177 19-261 0 0,5-1 20 0 0,-105 8 248 0 0,-113-2 294 0 0,-18 6-797 0 0,0-1 0 0 0,-1 0 0 0 0,-18 3 0 0 0,-22 4 54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37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0 145 6632 0 0,'0'0'609'0'0,"1"-4"-532"0"0,5-37 299 0 0,-3 17-153 0 0,2 1-1 0 0,6-23 0 0 0,-11 44-114 0 0,0 2-106 0 0,1 0 1 0 0,-1 0-1 0 0,0 1 0 0 0,0-1 0 0 0,0 0 1 0 0,0 0-1 0 0,0 0 0 0 0,1 0 0 0 0,-1 0 1 0 0,0 0-1 0 0,0 0 0 0 0,0 0 0 0 0,0 0 1 0 0,0 0-1 0 0,1 0 0 0 0,-1 0 0 0 0,0 0 1 0 0,0 0-1 0 0,0 0 0 0 0,0 0 0 0 0,1 0 1 0 0,-1 0-1 0 0,0 0 0 0 0,0 0 0 0 0,0 0 1 0 0,0 0-1 0 0,0 0 0 0 0,1 0 0 0 0,-1 0 1 0 0,0 0-1 0 0,0-1 0 0 0,0 1 0 0 0,0 0 1 0 0,0 0-1 0 0,1 0 0 0 0,-1 0 1 0 0,0 0-1 0 0,0 0 0 0 0,0 0 0 0 0,0-1 1 0 0,0 1-1 0 0,0 0 0 0 0,0 0 0 0 0,0 0 1 0 0,0 0-1 0 0,0 0 0 0 0,0-1 0 0 0,0 1 1 0 0,1 0-1 0 0,-1 0 0 0 0,0 0 0 0 0,0 0 1 0 0,0-1-1 0 0,0 1 0 0 0,0 0 0 0 0,0 0 1 0 0,0 0-1 0 0,-1 0 0 0 0,1 0 0 0 0,0-1 1 0 0,0 1-1 0 0,0 0 0 0 0,0 0 0 0 0,0 0 1 0 0,0-1-1 0 0,9 20 85 0 0,-2 24-56 0 0,3 48-1 0 0,-8-70-27 0 0,2 25 13 0 0,12 88-9 0 0,-9-87-8 0 0,7 33-24 0 0,-1-2-11 0 0,-10-53 6 0 0,9 33 0 0 0,-5-20-55 0 0,-7-36 76 0 0,36 5-14 0 0,-10-9 23 0 0,-1 0-1 0 0,1-2 1 0 0,33-10 0 0 0,-6 2 0 0 0,22-1 11 0 0,-34 6 4 0 0,-1-1 1 0 0,53-18-1 0 0,87-37 224 0 0,-140 43-81 0 0,-38 19-138 0 0,17-9 170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4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27 5224 0 0,'-10'1'-49'0'0,"6"-1"131"0"0,1 1 1 0 0,-1 0-1 0 0,1-1 1 0 0,-1 1-1 0 0,1 0 1 0 0,0 0-1 0 0,-1 1 1 0 0,1-1-1 0 0,-5 4 1 0 0,6-4 589 0 0,10 3-579 0 0,-1-2 1 0 0,1 1 0 0 0,0-1 0 0 0,0 0-1 0 0,0 0 1 0 0,0-1 0 0 0,16 0-1 0 0,63-6 111 0 0,-26 1-12 0 0,215 5 247 0 0,-25-11-210 0 0,26 0-64 0 0,105-1 15 0 0,-179 7-90 0 0,2-2-1 0 0,-49-3-1 0 0,-86 8-23 0 0,-20 2 77 0 0,34-1 195 0 0,-38 0 164 0 0,-44 0-426 0 0,42 0 2046 0 0,-27 0-979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56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6016 0 0,'0'0'1269'0'0,"2"5"-1153"0"0,1 1-89 0 0,0-1 0 0 0,0 1 0 0 0,0-1 0 0 0,0 0 0 0 0,1 0 0 0 0,0-1 0 0 0,8 9 1 0 0,40 33 86 0 0,-23-21-102 0 0,-1-3 18 0 0,0-2 0 0 0,58 32 0 0 0,-51-32 29 0 0,44 33 0 0 0,-32-19 44 0 0,1-2 0 0 0,2-2 1 0 0,58 25-1 0 0,-50-31 46 0 0,1-3 0 0 0,64 15 0 0 0,-17-6-24 0 0,42 13 172 0 0,-120-35-216 0 0,44 9 0 0 0,-43-12 17 0 0,40 14 0 0 0,-22-6-11 0 0,0-2 1 0 0,0-2-1 0 0,1-2 0 0 0,51 0 1 0 0,-74-5-37 0 0,266 8 427 0 0,-99-4-222 0 0,-102-4-168 0 0,26 2 74 0 0,44 11 31 0 0,155 20 100 0 0,-15-11 0 0 0,1-25-38 0 0,-27-1-59 0 0,95-10 20 0 0,-279 7-150 0 0,417-11 178 0 0,144-10 22 0 0,-434 13-187 0 0,72-6 18 0 0,106-7 23 0 0,220-13 271 0 0,-395 29-299 0 0,502-26 252 0 0,-123 6 191 0 0,-387 25-386 0 0,53-2 143 0 0,76-2 87 0 0,33-1 81 0 0,-60 7-36 0 0,-112 4-230 0 0,212 0 451 0 0,-184-4-407 0 0,128 2 118 0 0,-130-3-134 0 0,8 0 162 0 0,-24-2-109 0 0,-54 0 36 0 0,-11-1-80 0 0,-90 4-126 0 0,38-2 78 0 0,-12 1 17 0 0,104-17-1 0 0,-122 12-20 0 0,0 3 1 0 0,79 1-1 0 0,43 13 123 0 0,-11-16 32 0 0,-107-2-137 0 0,-64 9-172 0 0,0 1-1 0 0,-1-1 1 0 0,1 0-1 0 0,0 0 1 0 0,0-1-1 0 0,8-3 1 0 0,-11 4 10 0 0,43-29 133 0 0,-27 14-93 0 0,-14 14-64 0 0,-1 0 1 0 0,0 0 0 0 0,1-1 0 0 0,-1 0-1 0 0,0 0 1 0 0,-1 0 0 0 0,1 0 0 0 0,0 0-1 0 0,-1 0 1 0 0,0-1 0 0 0,0 1 0 0 0,0-1 0 0 0,0 0-1 0 0,0 1 1 0 0,-1-1 0 0 0,0 0 0 0 0,2-8-1 0 0,0-8 29 0 0,-3 17-32 0 0,1-1-1 0 0,-1 0 0 0 0,0 0 0 0 0,1 1 0 0 0,-2-1 0 0 0,1 0 0 0 0,0 0 0 0 0,-2-3 0 0 0,-1-9 18 0 0,2 10-13 0 0,0 0 1 0 0,0 1 0 0 0,-1-1 0 0 0,0 0 0 0 0,0 0-1 0 0,0 1 1 0 0,-1 0 0 0 0,0-1 0 0 0,0 1-1 0 0,0 0 1 0 0,0 0 0 0 0,-1 0 0 0 0,0 1 0 0 0,-5-6-1 0 0,2 4 29 0 0,5 3-14 0 0,0 1 0 0 0,-1-1 0 0 0,0 1 0 0 0,1-1-1 0 0,-1 1 1 0 0,0 0 0 0 0,0 0 0 0 0,0 0 0 0 0,0 1 0 0 0,-1-1 0 0 0,1 1 0 0 0,0-1 0 0 0,-7 0 0 0 0,29 28 13 0 0,-7-13-28 0 0,0-1 1 0 0,1 0-1 0 0,1-1 1 0 0,0-1-1 0 0,0 0 0 0 0,1 0 1 0 0,0-2-1 0 0,0 0 1 0 0,1 0-1 0 0,0-2 1 0 0,1 0-1 0 0,0-1 1 0 0,28 6-1 0 0,-28-8 7 0 0,0-1 0 0 0,32 1-1 0 0,-47-3-15 0 0,-1 0 0 0 0,1 0-1 0 0,0 0 1 0 0,0 0-1 0 0,-1 0 1 0 0,1 0 0 0 0,0-1-1 0 0,0 1 1 0 0,0-1 0 0 0,-1 1-1 0 0,1-1 1 0 0,0 0 0 0 0,2-1-1 0 0,0 0 9 0 0,-2 2 5 0 0,-6 0-9 0 0,-17-1-5 0 0,0 1 0 0 0,0 2 0 0 0,0 0 1 0 0,0 1-1 0 0,0 1 0 0 0,1 1 0 0 0,-33 12 0 0 0,50-15-1 0 0,0-1 0 0 0,0 1-1 0 0,-1-1 1 0 0,1 1-1 0 0,0 0 1 0 0,0 0 0 0 0,0 0-1 0 0,-4 5 1 0 0,-4 2 1 0 0,10-8-2 0 0,-1 0 0 0 0,0-1 0 0 0,1 1 0 0 0,-1 0 0 0 0,1 0 0 0 0,-1 0 0 0 0,1 0 0 0 0,0 0 0 0 0,-1 1 0 0 0,1-1 0 0 0,0 0 0 0 0,0 1 0 0 0,0-1 0 0 0,0 1 0 0 0,0-1 0 0 0,0 1 0 0 0,-1 2 0 0 0,-12 22 0 0 0,6-12 0 0 0,1 0 0 0 0,-8 24 0 0 0,12-29 0 0 0,2-3 0 0 0,2 42 0 0 0,-1-40-1 0 0,0-8 1 0 0,1 1-1 0 0,-1-1 1 0 0,0 0-1 0 0,1 0 1 0 0,-1 0 0 0 0,0 0-1 0 0,0 0 1 0 0,1 1-1 0 0,-1-1 1 0 0,0 0 0 0 0,1 0-1 0 0,-1 0 1 0 0,0 0-1 0 0,1 0 1 0 0,-1 0 0 0 0,0 0-1 0 0,1 0 1 0 0,-1 0 0 0 0,0 0-1 0 0,1 0 1 0 0,-1 0-1 0 0,0 0 1 0 0,0 0 0 0 0,1-1-1 0 0,-1 1 1 0 0,0 0-1 0 0,1 0 1 0 0,-1 0 0 0 0,0 0-1 0 0,0-1 1 0 0,1 1-1 0 0,-1 0 1 0 0,1-1 0 0 0,0-30-6 0 0,0 0 1 0 0,-6-46-1 0 0,0 13-9 0 0,5 62 13 0 0,-2-17-1 0 0,-7-14-34 0 0,9 24 29 0 0,0 7 0 0 0,0-3 0 0 0,0 4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57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3616 0 0,'0'0'592'0'0,"3"-2"-135"0"0,47-36 2406 0 0,-49 37-2215 0 0,1 0 236 0 0,5-1-519 0 0,3-3 2974 0 0,-30-2-1247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58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 9536 0 0,'0'0'310'0'0,"-5"2"-4"0"0,2-1-259 0 0,-1 1 53 0 0,0 0 1 0 0,0 0-1 0 0,1-1 0 0 0,-2 1 0 0 0,1-1 1 0 0,0 0-1 0 0,-8 0 0 0 0,11-1 27 0 0,1 1-102 0 0,0-1 0 0 0,0 0 0 0 0,0 1 0 0 0,0-1 0 0 0,0 0 0 0 0,0 1 1 0 0,0-1-1 0 0,0 0 0 0 0,0 1 0 0 0,0-1 0 0 0,0 0 0 0 0,0 1 0 0 0,0-1 1 0 0,0 0-1 0 0,0 1 0 0 0,0-1 0 0 0,0 0 0 0 0,-1 1 0 0 0,1-1 0 0 0,0 0 0 0 0,0 1 1 0 0,0-1-1 0 0,0 0 0 0 0,-1 0 0 0 0,1 1 0 0 0,0-1 0 0 0,-2 0-47 0 0,2 0 46 0 0,-1 0-1 0 0,0 0 1 0 0,1 0-1 0 0,-1-1 1 0 0,0 1-1 0 0,1 0 1 0 0,-1 0-1 0 0,0 0 1 0 0,1 1-1 0 0,-1-1 1 0 0,0 0-1 0 0,1 0 1 0 0,-1 0-1 0 0,0 0 1 0 0,1 1-1 0 0,-1-1 1 0 0,0 0-1 0 0,1 0 1 0 0,-1 1-1 0 0,1-1 1 0 0,-1 1-1 0 0,1-1 1 0 0,-1 0-1 0 0,1 1 1 0 0,-1-1 0 0 0,1 1-1 0 0,-1-1 1 0 0,1 1-1 0 0,-1 0 1 0 0,1-1-1 0 0,0 1 1 0 0,-1-1-1 0 0,1 2 1 0 0,-1 0 77 0 0,1 16 606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23.2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1 225 3504 0 0,'0'0'2244'0'0,"4"-4"-2064"0"0,25-20 266 0 0,-24 22-271 0 0,1-1-1 0 0,-1 1 0 0 0,1 0 0 0 0,-1 0 1 0 0,1 0-1 0 0,0 1 0 0 0,0 0 0 0 0,11-1 0 0 0,-11 2-115 0 0,1-1 0 0 0,0 0 0 0 0,-1 0-1 0 0,1 0 1 0 0,8-4 0 0 0,-9 3-11 0 0,0 0 0 0 0,1 0 1 0 0,0 1-1 0 0,-1 0 1 0 0,10 0-1 0 0,-2 7 255 0 0,9 3 50 0 0,-22-9-338 0 0,0 0-1 0 0,0 0 0 0 0,0 1 1 0 0,0-1-1 0 0,-1 0 1 0 0,1 0-1 0 0,0 0 1 0 0,0 1-1 0 0,0-1 1 0 0,-1 0-1 0 0,1 1 1 0 0,0-1-1 0 0,0 0 0 0 0,-1 1 1 0 0,1-1-1 0 0,0 1 1 0 0,-1-1-1 0 0,1 1 1 0 0,-1 0-1 0 0,1-1 1 0 0,0 1-1 0 0,-1-1 1 0 0,0 1-1 0 0,1 0 0 0 0,-1 0 1 0 0,1-1-1 0 0,-1 1 1 0 0,1 1-1 0 0,-1 0 8 0 0,1 1-1 0 0,0 0 0 0 0,-1 0 1 0 0,0 0-1 0 0,0 0 0 0 0,1-1 1 0 0,-2 1-1 0 0,1 6 0 0 0,-1-3-1 0 0,-1 0 0 0 0,1 0 0 0 0,-1 0 0 0 0,0 0 0 0 0,0 0 0 0 0,0-1 0 0 0,-1 1 0 0 0,-5 8 0 0 0,2-8 24 0 0,0-1 0 0 0,0 1 0 0 0,-1-1 1 0 0,0 0-1 0 0,1-1 0 0 0,-2 0 0 0 0,1 0 0 0 0,0 0 1 0 0,-1-1-1 0 0,0 0 0 0 0,1 0 0 0 0,-17 2 0 0 0,15-3 290 0 0,11-2-135 0 0,25-3-78 0 0,42-4-101 0 0,9-8 44 0 0,-10-3-8 0 0,5-3 40 0 0,-44 9-56 0 0,-27 11-34 0 0,1-1 1 0 0,0 1-1 0 0,0 0 1 0 0,0-1-1 0 0,0 1 1 0 0,0 1-1 0 0,0-1 1 0 0,0 0-1 0 0,4 0 1 0 0,-6 1-3 0 0,1-1 0 0 0,-1 0 1 0 0,0 0-1 0 0,0 0 0 0 0,0 0 0 0 0,1 0 0 0 0,-1 0 1 0 0,0 0-1 0 0,0 0 0 0 0,0 0 0 0 0,-1 0 1 0 0,1 0-1 0 0,0-1 0 0 0,0 1 0 0 0,-1 0 0 0 0,1-1 1 0 0,-1 1-1 0 0,1 0 0 0 0,-1-1 0 0 0,1 1 0 0 0,-1-1 1 0 0,0-2-1 0 0,5-34 80 0 0,-6 22-40 0 0,0 9-25 0 0,1-1 0 0 0,-1 1 0 0 0,0 0 0 0 0,-1 0 0 0 0,0 0 0 0 0,0 0 0 0 0,0 1 0 0 0,-1-1 0 0 0,-7-12 0 0 0,-12-19 96 0 0,-7-6 11 0 0,22 36-204 0 0,8 13-186 0 0,2 7 251 0 0,1 3-72 0 0,2-1 0 0 0,-1 1 0 0 0,2-1 0 0 0,0-1 0 0 0,0 1 0 0 0,18 23 0 0 0,14 25-174 0 0,-33-51 222 0 0,-3-4 5 0 0,0 1-1 0 0,1-1 1 0 0,0 0 0 0 0,1 0-1 0 0,0-1 1 0 0,0 1 0 0 0,0-1-1 0 0,1 0 1 0 0,10 8 0 0 0,-1-2-101 0 0,-12-9 117 0 0,-1-1-1 0 0,1 0 0 0 0,-1 1 0 0 0,1-1 0 0 0,0 0 1 0 0,0-1-1 0 0,0 1 0 0 0,0 0 0 0 0,0-1 0 0 0,0 1 0 0 0,0-1 1 0 0,1 0-1 0 0,-1 0 0 0 0,0-1 0 0 0,1 1 0 0 0,-1-1 1 0 0,1 1-1 0 0,-1-1 0 0 0,0 0 0 0 0,8-1 0 0 0,-9 1-1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23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38 5016 0 0,'0'0'24'0'0,"-5"-4"-16"0"0,-13-9 1 0 0,13 10 5 0 0,3-14 155 0 0,17 64-98 0 0,-10-29-47 0 0,1 0 1 0 0,9 18 0 0 0,-3 5 35 0 0,-12-36-55 0 0,2 0 1 0 0,-1 0 0 0 0,0 0-1 0 0,1-1 1 0 0,3 9 0 0 0,11 12 83 0 0,-14-24 528 0 0,11-16 111 0 0,1-14-367 0 0,-12 24-269 0 0,0-1 1 0 0,1 1-1 0 0,-1-1 1 0 0,1 1-1 0 0,0 0 1 0 0,5-6-1 0 0,-3 7-21 0 0,1 1 1 0 0,-1 0-1 0 0,1 0 1 0 0,-1 0-1 0 0,1 1 0 0 0,0 0 1 0 0,7-2-1 0 0,13-6 19 0 0,-15 7-41 0 0,0-1 1 0 0,0 1-1 0 0,0 1 0 0 0,1 0 0 0 0,-1 1 0 0 0,1 0 0 0 0,-1 0 0 0 0,20 3 0 0 0,29-3 168 0 0,-56 1-198 0 0,0 1 0 0 0,1-1 1 0 0,-1 0-1 0 0,0 1 0 0 0,0 0 0 0 0,-1 0 0 0 0,8 3 1 0 0,15 3 243 0 0,-26-7-261 0 0,0 0 1 0 0,1 1-1 0 0,-1-1 0 0 0,0 0 0 0 0,0 0 0 0 0,1 0 0 0 0,-1 0 0 0 0,0 0 0 0 0,0 0 0 0 0,1 0 0 0 0,-1 0 1 0 0,0 0-1 0 0,0 1 0 0 0,1-1 0 0 0,-1 0 0 0 0,0 0 0 0 0,0 0 0 0 0,0 1 0 0 0,0-1 0 0 0,1 0 1 0 0,-1 0-1 0 0,0 0 0 0 0,0 1 0 0 0,0-1 0 0 0,0 0 0 0 0,0 0 0 0 0,0 1 0 0 0,0-1 0 0 0,0 0 0 0 0,1 0 1 0 0,-1 1-1 0 0,0-1 0 0 0,0 0 0 0 0,0 0 0 0 0,0 1 0 0 0,0-1 0 0 0,0 1 1 0 0,0-1-1 0 0,0 0 1 0 0,0 1-1 0 0,0-1 1 0 0,0 0-1 0 0,0 1 1 0 0,0-1-1 0 0,0 1 1 0 0,0-1-1 0 0,0 0 1 0 0,0 1-1 0 0,0-1 1 0 0,1 0-1 0 0,-1 0 1 0 0,0 1-1 0 0,0-1 1 0 0,0 0-1 0 0,1 1 1 0 0,-1-1-1 0 0,0 0 1 0 0,1 0-1 0 0,-1 1 1 0 0,0-1-1 0 0,0 0 1 0 0,1 0-1 0 0,-1 0 1 0 0,0 1 0 0 0,1-1-1 0 0,0 0 11 0 0,0 0 0 0 0,0 0 0 0 0,0 1 0 0 0,0-1 0 0 0,0 0 0 0 0,0 1 0 0 0,0-1 0 0 0,0 1 0 0 0,-1-1 0 0 0,1 1-1 0 0,0 0 1 0 0,0-1 0 0 0,0 1 0 0 0,-1 0 0 0 0,1-1 0 0 0,0 1 0 0 0,-1 0 0 0 0,1 0 0 0 0,-1-1 0 0 0,1 1 0 0 0,-1 0 0 0 0,1 0 0 0 0,-1 0 0 0 0,1 0 0 0 0,-1 0 0 0 0,0 0 0 0 0,0 0 0 0 0,0 0 0 0 0,1 0 0 0 0,-1 0 0 0 0,0 0-1 0 0,0 0 1 0 0,0 0 0 0 0,0 0 0 0 0,0 0 0 0 0,-1 0 0 0 0,1 0 0 0 0,0 0 0 0 0,0 0 0 0 0,-1 0 0 0 0,0 1 0 0 0,0 1 13 0 0,-2 1 1 0 0,1-1-1 0 0,0 0 0 0 0,-1 1 1 0 0,1-1-1 0 0,-1 0 0 0 0,0 0 0 0 0,0-1 1 0 0,0 1-1 0 0,-4 2 0 0 0,1-2 8 0 0,-1 1 0 0 0,1-1 0 0 0,-1 0 0 0 0,0-1 0 0 0,0 0 0 0 0,0 0 0 0 0,0 0 0 0 0,-13 1 0 0 0,-61 0 201 0 0,70-3-208 0 0,7 0-14 0 0,-1 1 31 0 0,-1-1 0 0 0,0 0 1 0 0,1-1-1 0 0,-1 1 1 0 0,0-1-1 0 0,1 0 0 0 0,-1-1 1 0 0,-7-2-1 0 0,-12 3 574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25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6016 0 0,'0'0'242'0'0,"4"-4"-202"0"0,0 0-43 0 0,-1 1 57 0 0,0 0 0 0 0,0 0 1 0 0,0 0-1 0 0,0-1 0 0 0,-1 1 1 0 0,1 0-1 0 0,-1-1 1 0 0,0 0-1 0 0,0 0 0 0 0,0 1 1 0 0,0-1-1 0 0,-1 0 0 0 0,2-6 1 0 0,-3 8 183 0 0,0 2-213 0 0,0-1 0 0 0,1 1 0 0 0,-1-1 0 0 0,0 1 1 0 0,1 0-1 0 0,-1-1 0 0 0,0 1 0 0 0,1 0 0 0 0,-1-1 0 0 0,1 1 0 0 0,-1 0 0 0 0,0-1 0 0 0,1 1 0 0 0,-1 0 0 0 0,1 0 0 0 0,-1-1 0 0 0,1 1 0 0 0,-1 0 0 0 0,1 0 0 0 0,0 0 0 0 0,-1 0 0 0 0,1 0 0 0 0,-1 0 0 0 0,1 0 0 0 0,2 6-14 0 0,-1 0 1 0 0,1 0-1 0 0,-1 1 1 0 0,-1-1-1 0 0,1 0 1 0 0,-1 1-1 0 0,-1-1 0 0 0,1 1 1 0 0,-1 0-1 0 0,0 7 1 0 0,2 25 30 0 0,-1-30-32 0 0,0-1 3 0 0,0 0 0 0 0,0 0-1 0 0,-1 0 1 0 0,0 0 0 0 0,-2 14-1 0 0,2-15 3 0 0,0 0 0 0 0,0 0-1 0 0,1 1 1 0 0,0-1 0 0 0,0 0-1 0 0,1 0 1 0 0,3 10 0 0 0,4 20 165 0 0,-8-33-113 0 0,1 0 1 0 0,-1-1 0 0 0,1 1 0 0 0,0-1 0 0 0,-1 1-1 0 0,1-1 1 0 0,1 0 0 0 0,-1 0 0 0 0,0 0-1 0 0,4 3 1 0 0,-4-4 131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25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62 9336 0 0,'-6'-4'2'0'0,"1"0"0"0"0,0 0 1 0 0,-1 0-1 0 0,0 1 0 0 0,0 0 0 0 0,0 0 1 0 0,0 1-1 0 0,0 0 0 0 0,-14-3 0 0 0,-16-6 17 0 0,31 8-14 0 0,-2 1 0 0 0,1 0 0 0 0,0 1 0 0 0,0-1-1 0 0,-12 0 1 0 0,-16-1 11 0 0,20 2 14 0 0,0 0-1 0 0,-28 3 0 0 0,32-1-11 0 0,1 0-1 0 0,-1 0 1 0 0,1 1 0 0 0,0 0 0 0 0,-1 1 0 0 0,1 0 0 0 0,-15 7 0 0 0,-19 5 40 0 0,-7 4 28 0 0,36-10-63 0 0,1 0 1 0 0,0 0-1 0 0,1 1 0 0 0,0 1 1 0 0,1 0-1 0 0,0 1 1 0 0,0 0-1 0 0,2 1 0 0 0,-1 0 1 0 0,2 0-1 0 0,-9 17 0 0 0,7-10-3 0 0,0 2-1 0 0,2-1 0 0 0,0 1 1 0 0,1 0-1 0 0,2 1 0 0 0,0 0 0 0 0,-1 24 1 0 0,5-36-8 0 0,0 0-1 0 0,1-1 1 0 0,1 1 0 0 0,-1 0 0 0 0,2-1 0 0 0,0 1 0 0 0,6 18-1 0 0,-3-14 6 0 0,2-1-1 0 0,0-1 0 0 0,0 1 0 0 0,18 21 1 0 0,22 23 51 0 0,101 95 1 0 0,-128-134-62 0 0,-6-6-1 0 0,1-2 0 0 0,0 1 0 0 0,1-2 1 0 0,0 0-1 0 0,1-1 0 0 0,0 0 0 0 0,0-2 1 0 0,1 0-1 0 0,0-1 0 0 0,0-1 0 0 0,1 0 1 0 0,0-1-1 0 0,-1-2 0 0 0,1 0 0 0 0,31 0 1 0 0,-21-3 4 0 0,0-1 1 0 0,0-1-1 0 0,0-1 0 0 0,-1-2 1 0 0,1-1-1 0 0,-1-1 1 0 0,-1-1-1 0 0,0-2 1 0 0,39-20-1 0 0,3-7 24 0 0,-12 8 2 0 0,-2-2-1 0 0,79-60 0 0 0,-126 85-30 0 0,-1-1-1 0 0,1 0 0 0 0,-1-1 0 0 0,-1 0 0 0 0,1 0 0 0 0,-2 0 0 0 0,1-1 1 0 0,-1 1-1 0 0,-1-2 0 0 0,1 1 0 0 0,3-15 0 0 0,-3 6 17 0 0,-1-1-1 0 0,-1 1 0 0 0,0-1 0 0 0,-1 0 0 0 0,-2-30 1 0 0,-1 35-6 0 0,0 0 0 0 0,-1 0 0 0 0,0 0 0 0 0,-1 0 0 0 0,-1 1 0 0 0,0-1 0 0 0,-1 1 0 0 0,-1 0 1 0 0,0 0-1 0 0,-1 1 0 0 0,0 0 0 0 0,-1 0 0 0 0,-1 1 0 0 0,0 0 0 0 0,0 0 0 0 0,-1 1 0 0 0,-1 0 0 0 0,0 1 0 0 0,0 0 1 0 0,-1 0-1 0 0,0 2 0 0 0,-1-1 0 0 0,0 2 0 0 0,0 0 0 0 0,-1 0 0 0 0,0 1 0 0 0,-17-5 0 0 0,5 3 14 0 0,10 2-7 0 0,0 2 1 0 0,0 0-1 0 0,-30-4 0 0 0,2-2 24 0 0,39 8-27 0 0,-1 0 0 0 0,0 1 1 0 0,0-1-1 0 0,-1 1 0 0 0,1 1 0 0 0,0-1 1 0 0,0 1-1 0 0,-11 1 0 0 0,-18 0 106 0 0,28-1-102 0 0,1 0 0 0 0,-1 0 0 0 0,1 0 0 0 0,-1 1 1 0 0,1 0-1 0 0,-7 2 0 0 0,-19 6 90 0 0,20-6-14 0 0,1 0 0 0 0,0 1 0 0 0,-17 7 0 0 0,25-9-74 0 0,0 0 1 0 0,0 0 0 0 0,0 0 0 0 0,0 0 0 0 0,0 0-1 0 0,0 1 1 0 0,1 0 0 0 0,-1-1 0 0 0,1 1 0 0 0,0 0-1 0 0,0 0 1 0 0,0 0 0 0 0,0 0 0 0 0,1 0 0 0 0,-1 0-1 0 0,-1 4 1 0 0,0 4 95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26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75 111 9848 0 0,'4'-7'113'0'0,"-1"0"0"0"0,1 0 1 0 0,-1 0-1 0 0,0-1 0 0 0,-1 1 1 0 0,0 0-1 0 0,0-1 0 0 0,1-9 1 0 0,0 6-492 0 0,-3 10 488 0 0,0 0-1 0 0,1 1 1 0 0,-1-1-1 0 0,0 0 0 0 0,1 1 1 0 0,-1-1-1 0 0,0 0 0 0 0,0 1 1 0 0,0-1-1 0 0,1 0 0 0 0,-1 1 1 0 0,0-1-1 0 0,0 0 1 0 0,0 0-1 0 0,0 1 0 0 0,0-1 1 0 0,0 0-1 0 0,-1 0 0 0 0,1 1 1 0 0,0-1-1 0 0,0 0 0 0 0,0 1 1 0 0,-1-1-1 0 0,1 0 1 0 0,0 1-1 0 0,-1-1 0 0 0,1 0 1 0 0,0 1-1 0 0,-1-1 0 0 0,1 1 1 0 0,-1-1-1 0 0,1 1 0 0 0,-1-1 1 0 0,1 1-1 0 0,-1-1 1 0 0,-1 0-1 0 0,1 2-101 0 0,0 1 0 0 0,0-1 0 0 0,0 0 0 0 0,0 1 0 0 0,0-1 0 0 0,0 1 0 0 0,0-1-1 0 0,1 1 1 0 0,-1 0 0 0 0,1-1 0 0 0,-1 3 0 0 0,0-2 4 0 0,-14 43 84 0 0,2 0 0 0 0,2 1 0 0 0,-6 61 0 0 0,-2 3 114 0 0,8-68 81 0 0,11-40-187 0 0,1 10 176 0 0,7-11-257 0 0,-1 0 0 0 0,0 0 0 0 0,1 0 1 0 0,0-1-1 0 0,-1 0 0 0 0,1 0 0 0 0,10-3 0 0 0,8 2-8 0 0,1 1 5 0 0,81-1 68 0 0,163 21 1 0 0,-252-17-85 0 0,0 1 2 0 0,1-2 0 0 0,0 0 0 0 0,-1-1 0 0 0,32-2 0 0 0,-20 3-6 0 0,-19-2 0 0 0,0-8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2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69 12480 0 0,'-30'-14'0'0'0,"18"7"0"0"0,0 1 0 0 0,0 1 0 0 0,-1 0 0 0 0,0 0 0 0 0,-22-4 0 0 0,-54-8 0 0 0,78 17 0 0 0,11 0 0 0 0,-1 0 0 0 0,0 1 0 0 0,1-1 0 0 0,-1 0 0 0 0,1 0 1 0 0,-1 1-1 0 0,1-1 0 0 0,-1 0 0 0 0,1 1 0 0 0,-1-1 0 0 0,1 0 1 0 0,-1 1-1 0 0,1-1 0 0 0,0 1 0 0 0,-1-1 0 0 0,1 1 0 0 0,0-1 1 0 0,-1 1-1 0 0,1-1 0 0 0,0 1 0 0 0,-1-1 0 0 0,1 1 0 0 0,0-1 1 0 0,0 1-1 0 0,0 0 0 0 0,1 4 10 0 0,1 24-2 0 0,1 0 1 0 0,1 0-1 0 0,2 0 0 0 0,9 28 0 0 0,4 20-7 0 0,2 8 11 0 0,5 21 40 0 0,-26-102-48 0 0,2 1 0 0 0,-1-1 0 0 0,0 1 0 0 0,1-1 1 0 0,0 0-1 0 0,0 1 0 0 0,0-1 0 0 0,5 7 1 0 0,-6-9 0 0 0,1-1 0 0 0,-1 1 0 0 0,0-1 1 0 0,1 1-1 0 0,-1-1 0 0 0,1 1 1 0 0,0-1-1 0 0,-1 0 0 0 0,1 0 1 0 0,0 0-1 0 0,0 0 0 0 0,-1 0 1 0 0,1 0-1 0 0,0-1 0 0 0,0 1 0 0 0,0 0 1 0 0,0-1-1 0 0,0 0 0 0 0,0 1 1 0 0,0-1-1 0 0,3 0 0 0 0,4-1 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37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36 6424 0 0,'0'-19'65'0'0,"0"15"71"0"0,-8-9 497 0 0,6 21-493 0 0,0 0 0 0 0,1-1-1 0 0,-1 1 1 0 0,1 15-1 0 0,-2 8-22 0 0,1 2-57 0 0,0 0 0 0 0,3 0 1 0 0,0 0-1 0 0,2 0 0 0 0,7 32 0 0 0,-2-13-4 0 0,-2-17 45 0 0,2-1 0 0 0,23 64 0 0 0,8 22 387 0 0,-14-18 149 0 0,-21-93-552 0 0,0 13 185 0 0,-4-10-175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27.5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884 73 9944 0 0,'-63'-31'250'0'0,"30"16"-68"0"0,21 10-91 0 0,0 1 0 0 0,-1 0 1 0 0,1 0-1 0 0,-1 2 1 0 0,0-1-1 0 0,-25 0 0 0 0,11 2 115 0 0,0 2-1 0 0,-36 5 1 0 0,43-3-117 0 0,0 1 1 0 0,0 0-1 0 0,1 2 1 0 0,-1 0-1 0 0,2 1 1 0 0,-1 1-1 0 0,1 0 0 0 0,-30 20 1 0 0,44-25-78 0 0,-19 12 84 0 0,0 0 0 0 0,1 2 0 0 0,-28 27 0 0 0,21-12 3 0 0,1 1-1 0 0,2 2 1 0 0,2 0 0 0 0,1 2-1 0 0,-27 57 1 0 0,40-70-63 0 0,2 1 0 0 0,1 0 0 0 0,1 0 0 0 0,-3 32 0 0 0,-3 104 63 0 0,11-148-90 0 0,0 29 31 0 0,8 73 1 0 0,-5-93-28 0 0,2 0 0 0 0,1-1 0 0 0,0 0 1 0 0,1 0-1 0 0,12 25 0 0 0,-6-24-1 0 0,1 0 0 0 0,16 19 0 0 0,5 9 0 0 0,-20-28-6 0 0,1 0 0 0 0,2-1 0 0 0,0-1-1 0 0,1 0 1 0 0,1-1 0 0 0,0-1 0 0 0,2-1 0 0 0,0-1 0 0 0,1-1 0 0 0,0-1 0 0 0,33 16 0 0 0,-18-14 0 0 0,0-1 0 0 0,1-2 1 0 0,0-2-1 0 0,1-1 0 0 0,0-2 1 0 0,0-2-1 0 0,1-1 1 0 0,73-1-1 0 0,-48-8-1 0 0,-1-2 0 0 0,118-27 0 0 0,-158 26-4 0 0,-1-1 0 0 0,-1-2 0 0 0,0 0 0 0 0,0-1 0 0 0,-1-1 0 0 0,33-25 1 0 0,-37 23-1 0 0,-2-1 0 0 0,0-1 0 0 0,0 0 0 0 0,18-27 1 0 0,43-78 7 0 0,-50 77-8 0 0,-17 28 0 0 0,-1-1 0 0 0,0 0 0 0 0,-2-1 0 0 0,0 0 1 0 0,-1 0-1 0 0,0 0 0 0 0,-2 0 0 0 0,0-1 0 0 0,1-33 1 0 0,-5 15 0 0 0,-1 0 0 0 0,-1 0 1 0 0,-2 1-1 0 0,-10-37 1 0 0,6 45 17 0 0,0 0 1 0 0,-2 0-1 0 0,-1 1 1 0 0,-1 1 0 0 0,-2 0-1 0 0,0 1 1 0 0,-2 1 0 0 0,-37-43-1 0 0,-14-6 96 0 0,-98-79 0 0 0,135 126-1 0 0,-2 2 1 0 0,-1 1-1 0 0,0 1 1 0 0,-2 3-1 0 0,0 0 0 0 0,-54-18 1 0 0,74 31-21 0 0,0 1 0 0 0,0 1 0 0 0,-1 0 1 0 0,1 1-1 0 0,-1 1 0 0 0,-26 0 0 0 0,38 2-64 0 0,0 0 0 0 0,0 1 0 0 0,0 0 0 0 0,0 0 0 0 0,0 0 0 0 0,0 1 0 0 0,0-1 0 0 0,0 1 0 0 0,0 1 0 0 0,1-1 1 0 0,-1 0-1 0 0,1 1 0 0 0,0 0 0 0 0,-1 0 0 0 0,1 0 0 0 0,1 1 0 0 0,-1-1 0 0 0,0 1 0 0 0,1 0 0 0 0,0 0 0 0 0,0 0 0 0 0,0 1 0 0 0,0-1 0 0 0,1 1 0 0 0,-4 8 0 0 0,1 3 66 0 0,0-1 1 0 0,2 1-1 0 0,-5 31 0 0 0,5-11 47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28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51 11152 0 0,'4'-4'200'0'0,"11"-11"-2"0"0,-14 14-168 0 0,0 0 0 0 0,0 0 0 0 0,-1-1 0 0 0,1 1 0 0 0,-1 0-1 0 0,1 0 1 0 0,-1-1 0 0 0,1 1 0 0 0,-1 0 0 0 0,0-1 0 0 0,1 1 0 0 0,-1 0-1 0 0,0-1 1 0 0,0-1 0 0 0,-1-8 1620 0 0,5 61-1555 0 0,-2-1 0 0 0,-3 0-1 0 0,-8 63 1 0 0,-34 152 201 0 0,29-192-259 0 0,-15 156-4 0 0,27-217-31 0 0,0 0 1 0 0,2 0-1 0 0,-1 0 0 0 0,1 0 1 0 0,1 0-1 0 0,0 0 0 0 0,1 0 1 0 0,0 0-1 0 0,0 0 0 0 0,1-1 1 0 0,1 1-1 0 0,0-1 0 0 0,0 0 1 0 0,1 0-1 0 0,0 0 1 0 0,9 13-1 0 0,-11-22 5 0 0,4-1 1 0 0,-5-1-2 0 0,-1-2-6 0 0,1 0 0 0 0,-2 1 1 0 0,1-1-1 0 0,0 0 0 0 0,0 0 0 0 0,-1 0 0 0 0,0 0 0 0 0,1 0 0 0 0,-1 1 0 0 0,0-1 0 0 0,0 0 1 0 0,-1 0-1 0 0,0-4 0 0 0,0-6 0 0 0,1-330 0 0 0,11 278 0 0 0,-8 53 0 0 0,-2 11 0 0 0,-1-1 0 0 0,1 1 0 0 0,0 0 0 0 0,-1 0 0 0 0,1 0 0 0 0,0 0 0 0 0,0 0 0 0 0,-1-1 0 0 0,1 1 0 0 0,0 1 0 0 0,0-1 0 0 0,0 0 0 0 0,1 0 0 0 0,-1 0 0 0 0,0 0 0 0 0,0 1 0 0 0,0-1 0 0 0,2 0 0 0 0,0-1 0 0 0,1 1 0 0 0,-1-1 0 0 0,0 1 0 0 0,1 0 0 0 0,-1 0 0 0 0,1 0 0 0 0,-1 1 0 0 0,1-1 0 0 0,-1 1 0 0 0,1 0 0 0 0,0 0 0 0 0,-1 0 0 0 0,1 0 0 0 0,5 1 0 0 0,5 0 0 0 0,8-1-2 0 0,0 0 1 0 0,0 1 0 0 0,0 2 0 0 0,0 0 0 0 0,0 1 0 0 0,24 8 0 0 0,-29-6 0 0 0,0 1 1 0 0,-1 0-1 0 0,1 1 0 0 0,-2 1 1 0 0,1 0-1 0 0,14 13 1 0 0,-21-15-1 0 0,-1 1 1 0 0,0 0-1 0 0,-1 0 1 0 0,0 0 0 0 0,0 1-1 0 0,-1 0 1 0 0,0 0-1 0 0,0 1 1 0 0,-1 0-1 0 0,-1 0 1 0 0,5 12-1 0 0,-6-10 0 0 0,0 1-1 0 0,0 0 1 0 0,0 22-1 0 0,-1-13 2 0 0,-4-9 0 0 0,-2-9 0 0 0,-1 0 0 0 0,0-1 0 0 0,0 1 0 0 0,0-1 0 0 0,0 0 0 0 0,0 0 1 0 0,-1-1-1 0 0,-10 4 0 0 0,-2-2 5 0 0,1-1-1 0 0,-1-1 1 0 0,0-1 0 0 0,0 0-1 0 0,1-2 1 0 0,-1 0-1 0 0,-25-4 1 0 0,-16-1 13 0 0,37 4 0 0 0,1-1 1 0 0,0-1 0 0 0,0-1 0 0 0,1-1 0 0 0,-28-11 0 0 0,34 10 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28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15 9344 0 0,'0'0'462'0'0,"-1"4"-380"0"0,0 1-30 0 0,-1-1 1 0 0,0 1-1 0 0,0-1 1 0 0,-1 1 0 0 0,1-1-1 0 0,-1 0 1 0 0,0 0-1 0 0,-5 5 1 0 0,-7 12 282 0 0,5-7-233 0 0,2 1 0 0 0,0 0 0 0 0,0 0 0 0 0,-5 17 0 0 0,10-24-43 0 0,0 0 0 0 0,1 1 0 0 0,0-1 0 0 0,0 1 0 0 0,1 0 0 0 0,0-1 1 0 0,1 1-1 0 0,0 0 0 0 0,2 15 0 0 0,16 24 250 0 0,-17-46-297 0 0,0-1 0 0 0,-1 0 0 0 0,1 1-1 0 0,0-1 1 0 0,0 0 0 0 0,0 0 0 0 0,-1 1 0 0 0,1-1-1 0 0,1 0 1 0 0,-1 0 0 0 0,0 0 0 0 0,0 0-1 0 0,0 0 1 0 0,0 0 0 0 0,1-1 0 0 0,-1 1 0 0 0,0 0-1 0 0,1-1 1 0 0,-1 1 0 0 0,1-1 0 0 0,-1 1 0 0 0,2 0-1 0 0,7 3 44 0 0,-2-2-41 0 0,-1 1 0 0 0,1-2 0 0 0,0 1 0 0 0,0-1 0 0 0,-1 0 0 0 0,1-1 0 0 0,0 1 0 0 0,0-2 0 0 0,0 1 0 0 0,0-1 0 0 0,11-3 0 0 0,-6 2 4 0 0,0-1 0 0 0,0-1 0 0 0,-1 0-1 0 0,1-1 1 0 0,-1 0 0 0 0,17-10 0 0 0,-23 11-12 0 0,-1-1 1 0 0,1 0-1 0 0,-1 0 0 0 0,0 0 0 0 0,0-1 1 0 0,0 0-1 0 0,-1 0 0 0 0,0 0 1 0 0,0 0-1 0 0,0-1 0 0 0,-1 1 1 0 0,0-1-1 0 0,0 0 0 0 0,-1 0 1 0 0,0 0-1 0 0,0 0 0 0 0,-1-1 0 0 0,1 1 1 0 0,-2 0-1 0 0,1-1 0 0 0,-1 1 1 0 0,0-1-1 0 0,-1 1 0 0 0,0 0 1 0 0,0-1-1 0 0,0 1 0 0 0,-1 0 1 0 0,0 0-1 0 0,0 0 0 0 0,-1 0 0 0 0,0 0 1 0 0,0 0-1 0 0,-1 1 0 0 0,0-1 1 0 0,0 1-1 0 0,-9-10 0 0 0,6 10 2 0 0,0 0-1 0 0,0 1 1 0 0,-1 0-1 0 0,1 0 0 0 0,-1 1 1 0 0,-13-6-1 0 0,4 2 5 0 0,9 5-4 0 0,0 0 0 0 0,0 0-1 0 0,0 1 1 0 0,-1 1 0 0 0,1-1-1 0 0,0 1 1 0 0,-1 0 0 0 0,1 1-1 0 0,-17 1 1 0 0,-4 2 70 0 0,-42 10 1 0 0,64-11-66 0 0,1-1 0 0 0,-1 1 0 0 0,0 1 0 0 0,1-1 0 0 0,-1 1 0 0 0,1 0 0 0 0,0 1 0 0 0,0-1 0 0 0,0 1 0 0 0,0 0 0 0 0,1 1 0 0 0,-8 7 0 0 0,1 2 34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 8744 0 0,'5'-2'73'0'0,"-1"1"1"0"0,0 0 0 0 0,1 0 0 0 0,-1 0-1 0 0,1 1 1 0 0,-1 0 0 0 0,1 0-1 0 0,-1 0 1 0 0,1 0 0 0 0,-1 1-1 0 0,1-1 1 0 0,-1 1 0 0 0,1 0-1 0 0,-1 1 1 0 0,0-1 0 0 0,1 1 0 0 0,-1-1-1 0 0,0 2 1 0 0,0-1 0 0 0,0 0-1 0 0,3 3 1 0 0,20 16 599 0 0,-18-15-587 0 0,-2-1 1 0 0,1 2-1 0 0,0-1 1 0 0,8 11-1 0 0,0 5 211 0 0,18 33-1 0 0,-23-37-179 0 0,0 1 0 0 0,1-2 0 0 0,25 29-1 0 0,76 80 311 0 0,-110-124-411 0 0,1 0 0 0 0,-1 0 0 0 0,1 0 1 0 0,-1-1-1 0 0,1 1 0 0 0,-1-1 0 0 0,1 0 0 0 0,0 0 1 0 0,0 0-1 0 0,0 0 0 0 0,0-1 0 0 0,0 0 0 0 0,-1 1 0 0 0,1-1 1 0 0,0-1-1 0 0,0 1 0 0 0,0-1 0 0 0,0 1 0 0 0,0-1 0 0 0,-1 0 1 0 0,1 0-1 0 0,4-3 0 0 0,-7 3-8 0 0,-1-1 1 0 0,0 1-1 0 0,1-1 0 0 0,-1 1 1 0 0,0-1-1 0 0,0 1 0 0 0,0-1 1 0 0,0 1-1 0 0,0-1 0 0 0,0 0 1 0 0,-1-2-1 0 0,1 2-4 0 0,-1-19 11 0 0,0-1 0 0 0,-2 1 0 0 0,-1 0 0 0 0,0 0 0 0 0,-1 0 0 0 0,-2 1 0 0 0,0 0 0 0 0,-10-20 0 0 0,-8-15 26 0 0,19 40-23 0 0,-1 0 0 0 0,0 0 0 0 0,-10-14 0 0 0,10 23-1 0 0,3 4-2 0 0,-12-22-8 0 0,6 13-13 0 0,6 11-11 0 0,3 0 6 0 0,0-1-26 0 0,-10 13-52 0 0,4-6 55 0 0,-2 1 0 0 0,1 1-1 0 0,0-1 1 0 0,0 2 0 0 0,1-1 0 0 0,-8 12 0 0 0,1 4-24 0 0,2 0 0 0 0,0 1 0 0 0,2 1 0 0 0,-10 36 1 0 0,-12 31-90 0 0,23-68 108 0 0,7-19 23 0 0,0 1 0 0 0,0-1 1 0 0,-1 0-1 0 0,0 0 0 0 0,0 0 0 0 0,-6 9 1 0 0,-8 11-39 0 0,16-24 36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29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41 369 9040 0 0,'8'2'145'0'0,"-1"0"0"0"0,1-1 0 0 0,0 0 0 0 0,13 0 0 0 0,-15-2-85 0 0,-1 1 1 0 0,0-1-1 0 0,0-1 1 0 0,0 1-1 0 0,0-1 1 0 0,0 1-1 0 0,0-2 1 0 0,0 1 0 0 0,-1 0-1 0 0,1-1 1 0 0,-1 0-1 0 0,6-4 1 0 0,0-2 100 0 0,-1 0 0 0 0,0 0 0 0 0,0-1 0 0 0,11-16 0 0 0,22-25 243 0 0,-39 47-349 0 0,1 0-1 0 0,-1 0 1 0 0,-1 0-1 0 0,1-1 1 0 0,0 0-1 0 0,-1 0 1 0 0,0 1-1 0 0,0-1 1 0 0,0 0-1 0 0,-1-1 1 0 0,0 1-1 0 0,1-8 1 0 0,0 3 12 0 0,-1-1 0 0 0,-1 0 1 0 0,0 1-1 0 0,-2-22 0 0 0,1 30-60 0 0,1 0 0 0 0,-1 0-1 0 0,0 0 1 0 0,0 0 0 0 0,0 0 0 0 0,0 0-1 0 0,0 0 1 0 0,0 0 0 0 0,-1 0-1 0 0,1 1 1 0 0,-1-1 0 0 0,1 1-1 0 0,-1-1 1 0 0,1 1 0 0 0,-1-1 0 0 0,0 1-1 0 0,0 0 1 0 0,0 0 0 0 0,0 0-1 0 0,0 0 1 0 0,0 0 0 0 0,0 0 0 0 0,0 1-1 0 0,0-1 1 0 0,0 1 0 0 0,0-1-1 0 0,-4 1 1 0 0,1-1 1 0 0,0 1 1 0 0,0-1-1 0 0,0 1 0 0 0,0 0 0 0 0,0 1 0 0 0,0-1 1 0 0,0 1-1 0 0,0 0 0 0 0,1 0 0 0 0,-1 1 1 0 0,-5 2-1 0 0,-6 3 4 0 0,1 2 0 0 0,0 0 1 0 0,1 1-1 0 0,0 0 0 0 0,1 1 1 0 0,0 1-1 0 0,0 0 0 0 0,-10 14 0 0 0,18-19-4 0 0,0-1-1 0 0,1 1 1 0 0,-1 0-1 0 0,1 0 1 0 0,1 0-1 0 0,-1 1 1 0 0,1-1-1 0 0,1 1 1 0 0,0 0-1 0 0,0 0 1 0 0,0 0-1 0 0,1 0 1 0 0,0 0-1 0 0,0 0 1 0 0,1 0-1 0 0,0 0 0 0 0,0 0 1 0 0,1 0-1 0 0,2 10 1 0 0,-2-13-1 0 0,1 0 0 0 0,-1 0 0 0 0,1 0 0 0 0,0-1 0 0 0,0 1 0 0 0,0-1 1 0 0,0 1-1 0 0,1-1 0 0 0,0 0 0 0 0,0 0 0 0 0,0 0 0 0 0,5 5 0 0 0,-3-5 1 0 0,0-1 1 0 0,0 0-1 0 0,1 0 0 0 0,-1 0 0 0 0,0-1 0 0 0,1 1 1 0 0,0-1-1 0 0,-1-1 0 0 0,1 1 0 0 0,8 0 1 0 0,0 1 10 0 0,0-1 1 0 0,0-1 0 0 0,1 0 0 0 0,-1-1 0 0 0,0-1-1 0 0,1 0 1 0 0,-1 0 0 0 0,0-2 0 0 0,0 0 0 0 0,0 0-1 0 0,0-2 1 0 0,-1 1 0 0 0,15-8 0 0 0,11-4 23 0 0,-28 13-17 0 0,0-1 0 0 0,-1 0 0 0 0,0-1 0 0 0,0 0 0 0 0,0-1 0 0 0,17-13 0 0 0,-8 2 11 0 0,178-174 401 0 0,-195 188-424 0 0,0 0-1 0 0,0 1 1 0 0,0-1 0 0 0,0 0 0 0 0,0 0-1 0 0,-1-1 1 0 0,0 1 0 0 0,1 0 0 0 0,-1 0-1 0 0,0-1 1 0 0,0 1 0 0 0,-1-1 0 0 0,1 1-1 0 0,-1-1 1 0 0,0 1 0 0 0,0-1 0 0 0,0 1 0 0 0,0-1-1 0 0,-1 1 1 0 0,1-1 0 0 0,-2-5 0 0 0,1 8 18 0 0,-34-29 129 0 0,28 27-149 0 0,1 1 0 0 0,-1-1 0 0 0,1 2 0 0 0,-1-1 1 0 0,0 1-1 0 0,1 0 0 0 0,-1 0 0 0 0,0 1 0 0 0,0 0 0 0 0,0 0 0 0 0,0 0 1 0 0,0 1-1 0 0,1 0 0 0 0,-1 1 0 0 0,0-1 0 0 0,1 1 0 0 0,-1 1 0 0 0,-6 3 1 0 0,9-4-5 0 0,1 0 1 0 0,0 0-1 0 0,1 0 1 0 0,-1 1-1 0 0,0 0 1 0 0,1-1-1 0 0,-1 1 1 0 0,1 0 0 0 0,0 0-1 0 0,0 1 1 0 0,0-1-1 0 0,0 0 1 0 0,0 0-1 0 0,1 1 1 0 0,0-1 0 0 0,0 1-1 0 0,0 0 1 0 0,0-1-1 0 0,0 1 1 0 0,0 7-1 0 0,0 1 15 0 0,1 0-1 0 0,0 0 1 0 0,1 0-1 0 0,0 0 1 0 0,3 13-1 0 0,-2-16-3 0 0,1-1 0 0 0,0 0 0 0 0,1 0 0 0 0,-1 0 0 0 0,2 0 0 0 0,8 12 0 0 0,34 41 63 0 0,-41-55-73 0 0,9 10 52 0 0,0 0 0 0 0,2-1 0 0 0,0-1 0 0 0,0 0 1 0 0,1-1-1 0 0,1-1 0 0 0,0-1 0 0 0,1-1 0 0 0,38 15 0 0 0,-56-25-47 0 0,0 0-1 0 0,-1 1 1 0 0,1-1 0 0 0,-1 1-1 0 0,1-1 1 0 0,0 1 0 0 0,-1 0 0 0 0,1 0-1 0 0,-1-1 1 0 0,1 1 0 0 0,-1 0 0 0 0,0 1-1 0 0,1-1 1 0 0,-1 0 0 0 0,0 0-1 0 0,0 0 1 0 0,0 1 0 0 0,0-1 0 0 0,0 1-1 0 0,0-1 1 0 0,0 1 0 0 0,0-1 0 0 0,-1 1-1 0 0,1-1 1 0 0,0 1 0 0 0,0 2-1 0 0,-1-2 91 0 0,-86-5 49 0 0,1-4 0 0 0,-100-21 0 0 0,165 26-126 0 0,-1 1-9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30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10952 0 0,'0'0'0'0'0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48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24 1400 0 0,'-20'-15'73'0'0,"17"12"265"0"0,2 2-270 0 0,0 0 0 0 0,0 1 0 0 0,1-1 0 0 0,-1 1 0 0 0,0 0 0 0 0,0-1 0 0 0,0 1 0 0 0,1 0 0 0 0,-1-1 0 0 0,0 1 0 0 0,0 0 0 0 0,0 0 0 0 0,0 0 0 0 0,0 0 0 0 0,0-1 0 0 0,0 1 0 0 0,0 1 0 0 0,1-1 0 0 0,-1 0 0 0 0,0 0 0 0 0,0 0 0 0 0,0 0 0 0 0,0 1 0 0 0,0-1 0 0 0,0 0 0 0 0,1 1 0 0 0,-1-1 0 0 0,0 1 0 0 0,0-1 0 0 0,0 1 0 0 0,1-1 0 0 0,-1 1 0 0 0,0-1 0 0 0,1 1 0 0 0,-1 0 0 0 0,1-1 0 0 0,-2 2 0 0 0,0 1-34 0 0,-1-1-1 0 0,1 2 1 0 0,-1-1-1 0 0,1 0 1 0 0,0 0 0 0 0,0 1-1 0 0,-2 5 1 0 0,-1 7 51 0 0,1 1-1 0 0,1-1 1 0 0,1 1 0 0 0,0-1 0 0 0,2 31-1 0 0,12 86 215 0 0,-12-133-298 0 0,56 280 1328 0 0,-34-209-564 0 0,-21-69-683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4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23 173 7232 0 0,'-3'-6'68'0'0,"0"-1"0"0"0,0 0 0 0 0,0-1 0 0 0,1 1 1 0 0,0 0-1 0 0,1-1 0 0 0,-2-12 0 0 0,0-14 915 0 0,3 32-969 0 0,1 1 0 0 0,-1 0 0 0 0,0-1 0 0 0,0 1 0 0 0,1 0 0 0 0,-1 0 0 0 0,1-1 0 0 0,-1 1 0 0 0,1 0 0 0 0,0 0 0 0 0,-1 0 0 0 0,1 0 0 0 0,0 0 0 0 0,0 0 0 0 0,0 0 0 0 0,0 0 0 0 0,0 0 0 0 0,0 0 0 0 0,0 0 0 0 0,1-1 0 0 0,33-13 116 0 0,-22 12-98 0 0,-1 0 0 0 0,1 1 1 0 0,23-1-1 0 0,52-9 85 0 0,-16 6-27 0 0,-10 6-33 0 0,-52 0-50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49.2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7920 0 0,'4'1'-7'0'0,"15"5"4"0"0,-1 0-2 0 0,-17-5 5 0 0,0-1-1 0 0,0 1 1 0 0,0-1 0 0 0,0 0 0 0 0,0 1-1 0 0,0-1 1 0 0,0 0 0 0 0,1 0-1 0 0,-1 0 1 0 0,0 1 0 0 0,0-1-1 0 0,0-1 1 0 0,0 1 0 0 0,0 0-1 0 0,0 0 1 0 0,1 0 0 0 0,-1 0 0 0 0,0-1-1 0 0,0 1 1 0 0,0-1 0 0 0,0 1-1 0 0,1-1 1 0 0,2-1-2 0 0,45-4-65 0 0,0 2 0 0 0,59 3 0 0 0,-66 1 52 0 0,-27 0 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5824 0 0,'0'0'878'0'0,"3"0"-796"0"0,-1 0-54 0 0,-1 0 1 0 0,1 0 0 0 0,-1 0 0 0 0,0 0-1 0 0,1 1 1 0 0,-1-1 0 0 0,1 0-1 0 0,-1 1 1 0 0,0-1 0 0 0,1 0 0 0 0,-1 1-1 0 0,0 0 1 0 0,0-1 0 0 0,1 1-1 0 0,-1 0 1 0 0,0-1 0 0 0,0 1-1 0 0,2 2 1 0 0,-2-1 136 0 0,3 2-93 0 0,-1 1 0 0 0,0 0 0 0 0,0-1 0 0 0,0 1 0 0 0,0 0 0 0 0,1 7 0 0 0,0-4-40 0 0,0 0-11 0 0,-1-1 0 0 0,1 0 0 0 0,0 0 0 0 0,0 0 0 0 0,0-1 0 0 0,7 8 0 0 0,-2-3 38 0 0,-1 1 1 0 0,0 0-1 0 0,5 13 0 0 0,-3-7 41 0 0,-6-10-3 0 0,-1 0 0 0 0,0 1-1 0 0,4 15 1 0 0,-6-17 18 0 0,0-6 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3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226 230 2504 0 0,'0'0'624'0'0,"-2"-5"-552"0"0,-2-6 123 0 0,1 0 0 0 0,0 0 0 0 0,1 0 0 0 0,0-1 0 0 0,1 1 0 0 0,0-1 0 0 0,1 1 0 0 0,0-1 1 0 0,0 1-1 0 0,2-1 0 0 0,-1 1 0 0 0,5-16 0 0 0,-1 15-195 0 0,4 0 0 0 0,-7 10 6 0 0,0-1-1 0 0,0 1 1 0 0,0-1 0 0 0,0 1 0 0 0,0 0 0 0 0,0 0-1 0 0,0 0 1 0 0,1 0 0 0 0,-1 1 0 0 0,1-1-1 0 0,0 1 1 0 0,3-2 0 0 0,4-1 64 0 0,-5 3-4 0 0,0-1 0 0 0,1 1 0 0 0,-1 0-1 0 0,1 0 1 0 0,0 1 0 0 0,-1 0 0 0 0,11 0 0 0 0,-3 2 36 0 0,0-1 1 0 0,0 2 0 0 0,-1 0-1 0 0,1 0 1 0 0,-1 1 0 0 0,0 1-1 0 0,0 0 1 0 0,0 1 0 0 0,-1 0-1 0 0,0 0 1 0 0,0 2 0 0 0,19 15-1 0 0,-15-11-34 0 0,-6-6-1 0 0,-1 0-1 0 0,0 0 0 0 0,-1 1 1 0 0,1 0-1 0 0,-1 0 1 0 0,-1 1-1 0 0,0 0 0 0 0,11 16 1 0 0,-11-11-17 0 0,1 0 34 0 0,-1-1 0 0 0,0 1 0 0 0,-1 0-1 0 0,3 15 1 0 0,-7-24-57 0 0,0 1-1 0 0,-1 0 0 0 0,1-1 1 0 0,-1 1-1 0 0,0 0 0 0 0,-1-1 1 0 0,1 1-1 0 0,-1 0 0 0 0,0-1 1 0 0,0 1-1 0 0,0-1 0 0 0,-1 1 1 0 0,1-1-1 0 0,-1 0 0 0 0,0 0 1 0 0,-4 6-1 0 0,1-2 17 0 0,-1-1 0 0 0,-1 0 0 0 0,1 0 0 0 0,-1 0 0 0 0,0-1 1 0 0,-1 0-1 0 0,-10 7 0 0 0,-5 1 39 0 0,-33 15 0 0 0,1-2 457 0 0,-90 60 0 0 0,85-54-254 0 0,48-28-187 0 0,-1 1-1 0 0,2 1 1 0 0,-1 0-1 0 0,-15 13 1 0 0,19-15-57 0 0,1 1 0 0 0,-1-1 1 0 0,0-1-1 0 0,-14 7 0 0 0,14-8 24 0 0,1 1 0 0 0,0-1-1 0 0,-1 2 1 0 0,1-1-1 0 0,1 1 1 0 0,-8 6 0 0 0,0 1 119 0 0,13-11-160 0 0,0-1 1 0 0,0 1-1 0 0,0 0 1 0 0,0 0-1 0 0,0 0 0 0 0,0 0 1 0 0,0 0-1 0 0,1 0 1 0 0,-1 0-1 0 0,0 0 1 0 0,0 0-1 0 0,1 0 1 0 0,-1 0-1 0 0,1 0 1 0 0,-1 1-1 0 0,1-1 0 0 0,0 0 1 0 0,-1 0-1 0 0,1 1 1 0 0,0-1-1 0 0,0 0 1 0 0,0 0-1 0 0,0 1 1 0 0,0-1-1 0 0,0 0 1 0 0,0 1-1 0 0,0-1 0 0 0,0 0 1 0 0,1 0-1 0 0,-1 1 1 0 0,1 1-1 0 0,2 9 11 0 0,0 0-1 0 0,0 0 0 0 0,1-1 1 0 0,1 1-1 0 0,0-1 0 0 0,0 0 1 0 0,14 19-1 0 0,31 63 219 0 0,-12-41-107 0 0,-38-52-142 0 0,0 1-2 0 0,0-1-1 0 0,1 0 1 0 0,-1 1 0 0 0,0-1 0 0 0,1 0-1 0 0,-1 1 1 0 0,0-1 0 0 0,1 0 0 0 0,-1 1-1 0 0,0-1 1 0 0,1 0 0 0 0,-1 0 0 0 0,0 0-1 0 0,1 1 1 0 0,-1-1 0 0 0,1 0 0 0 0,-1 0-1 0 0,1 0 1 0 0,-1 0 0 0 0,0 0 0 0 0,1 1-1 0 0,-1-1 1 0 0,1 0 0 0 0,-1 0 0 0 0,1 0-1 0 0,-1 0 1 0 0,1 0 0 0 0,-1-1 0 0 0,0 1-1 0 0,1 0 1 0 0,-1 0 0 0 0,1 0 0 0 0,6 0 80 0 0,-5-1-74 0 0,7-4 0 0 0,-7 4-7 0 0,0 0-1 0 0,0 0 1 0 0,0-1 0 0 0,0 1 0 0 0,0-1 0 0 0,0 1 0 0 0,-1-1 0 0 0,1 0 0 0 0,0 0 0 0 0,-1 1 0 0 0,0-1 0 0 0,1 0 0 0 0,1-4 0 0 0,2-3 2 0 0,0 3-2 0 0,1 0 0 0 0,-1 1 0 0 0,1-1 0 0 0,1 1 0 0 0,-1 0 0 0 0,1 1 0 0 0,12-7 0 0 0,-5 4 0 0 0,-10 4 1 0 0,1 1 0 0 0,0-1 0 0 0,0 1-1 0 0,0 0 1 0 0,0 1 0 0 0,0-1-1 0 0,0 1 1 0 0,6-1 0 0 0,44-4 1 0 0,127-10 9 0 0,-138 15-2 0 0,0-2 0 0 0,61-11 0 0 0,-55 8 18 0 0,-39 5-11 0 0,0 0 0 0 0,0 0 0 0 0,19-6 0 0 0,11 3 77 0 0,-36 4-87 0 0,0 0 1 0 0,0 0-1 0 0,0-1 1 0 0,0 0-1 0 0,8-2 1 0 0,-11 3 5 0 0,8 0 141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49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61 7736 0 0,'0'0'521'0'0,"-2"-4"-450"0"0,-7-15 619 0 0,39-19 1132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50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173 172 6016 0 0,'38'-10'137'0'0,"-25"6"18"0"0,1 0-1 0 0,24-10 1 0 0,-35 13-83 0 0,0 0 1 0 0,0-1-1 0 0,0 1 0 0 0,0-1 1 0 0,0 1-1 0 0,-1-1 0 0 0,1 0 1 0 0,0 0-1 0 0,-1 0 0 0 0,0 0 1 0 0,1-1-1 0 0,-1 1 0 0 0,0-1 1 0 0,0 1-1 0 0,0-1 0 0 0,-1 0 1 0 0,1 0-1 0 0,0 1 0 0 0,1-7 1 0 0,-3 7 39 0 0,1 2-99 0 0,-1-1 0 0 0,0 1 0 0 0,1-1 0 0 0,-1 0 0 0 0,0 1 0 0 0,1-1-1 0 0,-1 0 1 0 0,0 1 0 0 0,0-1 0 0 0,1 0 0 0 0,-1 1 0 0 0,0-1 0 0 0,0 0 0 0 0,0 1 0 0 0,0-1 0 0 0,0 0 0 0 0,0 1 0 0 0,0-1 0 0 0,0 0 0 0 0,0 1 0 0 0,0-1 0 0 0,-1 0 0 0 0,1 1 0 0 0,0-1 0 0 0,0 0 0 0 0,-1 0 0 0 0,-8-18 103 0 0,3 14-93 0 0,0 1 0 0 0,-1 0 0 0 0,1 0 0 0 0,-1 0 0 0 0,0 1 0 0 0,0 0-1 0 0,0 0 1 0 0,0 0 0 0 0,0 1 0 0 0,-1 0 0 0 0,1 1 0 0 0,-1 0-1 0 0,-10-1 1 0 0,-17-4 24 0 0,28 5-35 0 0,0-1 0 0 0,0 1 0 0 0,0 0 0 0 0,0 1 1 0 0,0 0-1 0 0,0 0 0 0 0,0 0 0 0 0,0 1 0 0 0,0 0 0 0 0,1 0 0 0 0,-1 1 0 0 0,0 0 0 0 0,0 0 0 0 0,-11 5 0 0 0,9-4 2 0 0,6-2-12 0 0,0 0 1 0 0,0 0-1 0 0,0 0 1 0 0,0 1-1 0 0,0-1 1 0 0,0 1-1 0 0,-4 2 1 0 0,5 0-5 0 0,-1-1 1 0 0,1 1 0 0 0,0 0 0 0 0,-1 0-1 0 0,2-1 1 0 0,-1 1 0 0 0,0 1 0 0 0,1-1-1 0 0,0 0 1 0 0,0 0 0 0 0,0 1-1 0 0,0-1 1 0 0,1 0 0 0 0,0 1 0 0 0,0-1-1 0 0,0 0 1 0 0,0 1 0 0 0,1-1 0 0 0,0 0-1 0 0,-1 1 1 0 0,2-1 0 0 0,2 8 0 0 0,4 9-9 0 0,1-1 0 0 0,0 0 0 0 0,17 24 0 0 0,-16-27 7 0 0,12 20-12 0 0,-11-21-5 0 0,-1 1 1 0 0,-1 0-1 0 0,-1 1 0 0 0,13 35 0 0 0,-10-17-19 0 0,-7-23 24 0 0,0-1 0 0 0,-1 1 1 0 0,0 0-1 0 0,-1 0 0 0 0,1 15 0 0 0,-3 1-27 0 0,2 1 0 0 0,0-1 0 0 0,12 47 0 0 0,-11-64 18 0 0,1-1 0 0 0,0 1 0 0 0,1-1 0 0 0,10 15 0 0 0,-9-16 10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1 148 7496 0 0,'0'0'25'0'0,"4"-4"-12"0"0,10-6 6 0 0,1-1-1 0 0,0 2 1 0 0,0 0-1 0 0,1 1 0 0 0,29-10 1 0 0,92-26 156 0 0,-134 43-171 0 0,34-10 97 0 0,-17 4-39 0 0,1 1 0 0 0,22-3 1 0 0,5 9 57 0 0,-46 0-96 0 0,7 0 104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51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 7936 0 0,'0'0'176'0'0,"1"-4"-118"0"0,2-11-18 0 0,-2 11 52 0 0,-1 2 13 0 0,1 1-1 0 0,-1 0 0 0 0,1-1 0 0 0,-1 1 0 0 0,1 0 1 0 0,0 0-1 0 0,0-1 0 0 0,0 1 0 0 0,0 0 0 0 0,0 0 1 0 0,0 0-1 0 0,1-1 0 0 0,5 14-52 0 0,-1 1 0 0 0,-1 0 1 0 0,0 0-1 0 0,0 0 0 0 0,-1 1 0 0 0,3 25 0 0 0,6 90 47 0 0,-12-110-70 0 0,-1-18-28 0 0,2 30 45 0 0,0 0 0 0 0,3 0 0 0 0,11 45 1 0 0,-10-38-2 0 0,2 3 22 0 0,1 6 75 0 0,-9-44-116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52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1 240 7232 0 0,'0'0'677'0'0,"5"0"-585"0"0,11-3 24 0 0,-1-1 1 0 0,28-11-1 0 0,-27 9 21 0 0,0 1 0 0 0,0 0 0 0 0,25-3 0 0 0,96-16 277 0 0,-22 3-294 0 0,-93 19-71 0 0,1-2 0 0 0,-1-1 1 0 0,0 0-1 0 0,-1-2 0 0 0,1 0 1 0 0,-1-2-1 0 0,-1 0 0 0 0,26-16 1 0 0,-29 17 18 0 0,-15 7-57 0 0,0 0 0 0 0,1 0 0 0 0,-1 0 0 0 0,0 0 0 0 0,0 0 0 0 0,0 0 0 0 0,0-1 0 0 0,0 1 0 0 0,0-1 0 0 0,0 1 0 0 0,-1-1 0 0 0,1 0 0 0 0,0 0 0 0 0,1-3 0 0 0,-2 4 94 0 0,-1-3-28 0 0,0 3-66 0 0,1 0 1 0 0,-1 0-1 0 0,0 0 0 0 0,0-1 0 0 0,0 1 1 0 0,0 0-1 0 0,0 0 0 0 0,0 0 1 0 0,0 0-1 0 0,-1 0 0 0 0,1 0 1 0 0,0 0-1 0 0,-1 0 0 0 0,1 0 0 0 0,-1-2 1 0 0,-2 1-1 0 0,1 0-1 0 0,-1 0 1 0 0,1 0 0 0 0,-1 1 0 0 0,0-1 0 0 0,0 1 0 0 0,0-1 0 0 0,0 1 0 0 0,0 0 0 0 0,0 0-1 0 0,0 0 1 0 0,0 1 0 0 0,0-1 0 0 0,-1 1 0 0 0,1 0 0 0 0,0-1 0 0 0,-4 2 0 0 0,1 0 2 0 0,-1 0 0 0 0,1 0 0 0 0,0 1 0 0 0,0 0 0 0 0,0 0 0 0 0,0 0 0 0 0,0 1 0 0 0,-8 5 0 0 0,-128 73 186 0 0,66-32-45 0 0,71-45-133 0 0,0 0-1 0 0,0 0 1 0 0,0 0-1 0 0,1 0 1 0 0,-7 9-1 0 0,-2 2 45 0 0,11-13-54 0 0,1 0-1 0 0,0 0 1 0 0,0 0 0 0 0,0 0-1 0 0,0 0 1 0 0,0 0-1 0 0,1 0 1 0 0,-1 0 0 0 0,0 1-1 0 0,1-1 1 0 0,0 0-1 0 0,0 0 1 0 0,0 1-1 0 0,0-1 1 0 0,0 5 0 0 0,1-4-3 0 0,0 0 1 0 0,0 0 0 0 0,0-1 0 0 0,1 1 0 0 0,-1 0-1 0 0,1 0 1 0 0,0-1 0 0 0,0 1 0 0 0,0-1-1 0 0,0 1 1 0 0,0-1 0 0 0,0 0 0 0 0,1 0 0 0 0,-1 0-1 0 0,1 0 1 0 0,-1 0 0 0 0,1-1 0 0 0,0 1 0 0 0,0-1-1 0 0,-1 0 1 0 0,1 0 0 0 0,0 0 0 0 0,6 2-1 0 0,9 1 33 0 0,1 0 0 0 0,35 1-1 0 0,-29-2-12 0 0,-11-2-8 0 0,-1 0 1 0 0,0-1 0 0 0,0-1-1 0 0,0 0 1 0 0,0-1 0 0 0,0 0-1 0 0,22-7 1 0 0,1 3 28 0 0,-30 6-40 0 0,-1-1 0 0 0,0 0 0 0 0,1 0 1 0 0,-1 0-1 0 0,0-1 0 0 0,0 1 0 0 0,0-1 1 0 0,5-3-1 0 0,54-22 97 0 0,-8 5-36 0 0,82-43 219 0 0,-135 63-274 0 0,0 0 0 0 0,-1 0 1 0 0,0 0-1 0 0,0 0 0 0 0,1 0 0 0 0,-1-1 0 0 0,0 1 0 0 0,-1 0 0 0 0,1-1 0 0 0,0 0 0 0 0,-1 1 0 0 0,0-1 0 0 0,1 0 1 0 0,-1 0-1 0 0,0 0 0 0 0,0 0 0 0 0,-1 0 0 0 0,2-5 0 0 0,-3 6-7 0 0,0 1-1 0 0,0-1 1 0 0,0 1-1 0 0,0 0 1 0 0,0-1 0 0 0,0 1-1 0 0,0 0 1 0 0,0 0-1 0 0,0 0 1 0 0,-1 0-1 0 0,1 0 1 0 0,0 0 0 0 0,-1 0-1 0 0,1 0 1 0 0,-1 1-1 0 0,1-1 1 0 0,-4 0 0 0 0,-1-2 0 0 0,-1 0 4 0 0,0 0-1 0 0,0 1 1 0 0,-1 0-1 0 0,1 1 1 0 0,0-1-1 0 0,-1 1 1 0 0,1 1-1 0 0,-1 0 1 0 0,1 0-1 0 0,-1 0 1 0 0,1 1-1 0 0,-1 0 1 0 0,1 0-1 0 0,0 1 0 0 0,-1 0 1 0 0,1 0-1 0 0,-11 5 1 0 0,-8 6 33 0 0,19-10-35 0 0,0 0 0 0 0,0 0-1 0 0,0 1 1 0 0,1 0 0 0 0,-10 8 0 0 0,-10 8 27 0 0,18-14-12 0 0,0 0 1 0 0,1 1-1 0 0,-11 10 0 0 0,16-14-19 0 0,0 0 0 0 0,1-1-1 0 0,-1 1 1 0 0,0 0 0 0 0,1 0-1 0 0,-1 0 1 0 0,1 0 0 0 0,0 1 0 0 0,0-1-1 0 0,0 0 1 0 0,1 0 0 0 0,-1 1-1 0 0,1-1 1 0 0,0 4 0 0 0,7 16 37 0 0,-2-9-31 0 0,-2-12-8 0 0,0 0 1 0 0,0-1-1 0 0,0 1 1 0 0,1-1 0 0 0,-1 0-1 0 0,0 1 1 0 0,0-1-1 0 0,1-1 1 0 0,4 2 0 0 0,-6-2-3 0 0,37 7 11 0 0,0-3 0 0 0,0-1 1 0 0,45-2-1 0 0,-70-1-9 0 0,124-5 11 0 0,-131 5-15 0 0,1-1 1 0 0,-1 0 0 0 0,0 0 0 0 0,0 0 0 0 0,0-1 0 0 0,0 0 0 0 0,0-1 0 0 0,0 1 0 0 0,7-5-1 0 0,30-10 6 0 0,-40 17-4 0 0,-2 0-2 0 0,-1 0 0 0 0,0 0 0 0 0,0 0 0 0 0,0 0 0 0 0,1-1 0 0 0,-1 1 0 0 0,0 0 0 0 0,0-1 0 0 0,0 1 0 0 0,0-1 0 0 0,0 1 0 0 0,0-1 0 0 0,0 0 0 0 0,0 1 0 0 0,0-1 0 0 0,0 0 0 0 0,0 0 0 0 0,0 0 0 0 0,0 0 0 0 0,0 0 0 0 0,0-1 0 0 0,24-19 0 0 0,-23 20 0 0 0,0-1 0 0 0,0 1 0 0 0,0-1 0 0 0,0 0 0 0 0,0 0 0 0 0,0 1 0 0 0,0-2 0 0 0,0 1 0 0 0,-1 0 0 0 0,1 0 0 0 0,-1 0 0 0 0,0-1 0 0 0,2-3 0 0 0,5-14 0 0 0,-5 12-17 0 0,0-1 1 0 0,-1 0-1 0 0,0 0 1 0 0,-1 0-1 0 0,0 0 1 0 0,-1 0 0 0 0,0-17-1 0 0,0 10 5 0 0,0 15-20 0 0,0 0 0 0 0,0 0 0 0 0,-1 0 0 0 0,1-1 0 0 0,0 1 0 0 0,0 0 0 0 0,0 0 0 0 0,-1 0 0 0 0,1 0 0 0 0,-1 0 0 0 0,1 0 0 0 0,-1 0 0 0 0,1 0 0 0 0,-1 0 0 0 0,1 0 0 0 0,-1 0 0 0 0,0 0 0 0 0,0 0 0 0 0,1 1 0 0 0,-1-1 0 0 0,0 0 1 0 0,0 0-1 0 0,0 1 0 0 0,0-1 0 0 0,0 1 0 0 0,0-1 0 0 0,0 0 0 0 0,0 1 0 0 0,0 0 0 0 0,0-1 0 0 0,-2 1 0 0 0,1 0-227 0 0,-6 12-407 0 0,6-11 650 0 0,1 0 0 0 0,0 1-1 0 0,0-1 1 0 0,0 0-1 0 0,0 1 1 0 0,0-1 0 0 0,0 1-1 0 0,0-1 1 0 0,0 1-1 0 0,0 0 1 0 0,0 1 0 0 0,-2 15-146 0 0,2 0 0 0 0,0 0 1 0 0,0 0-1 0 0,5 31 1 0 0,5 24-190 0 0,0-54 74 0 0,-9-19 272 0 0,0 0 1 0 0,0 1-1 0 0,0-1 0 0 0,0 0 1 0 0,1 1-1 0 0,-1-1 0 0 0,0 0 1 0 0,0 1-1 0 0,0-1 1 0 0,1 0-1 0 0,-1 0 0 0 0,0 1 1 0 0,0-1-1 0 0,1 0 0 0 0,-1 0 1 0 0,0 1-1 0 0,1-1 0 0 0,-1 0 1 0 0,0 0-1 0 0,1 0 1 0 0,-1 0-1 0 0,0 1 0 0 0,1-1 1 0 0,-1 0-1 0 0,0 0 0 0 0,1 0 1 0 0,-1 0-1 0 0,0 0 1 0 0,1 0-1 0 0,-1 0 0 0 0,0 0 1 0 0,1 0-1 0 0,-1 0 0 0 0,0 0 1 0 0,1 0-1 0 0,-1 0 1 0 0,1-1-1 0 0,-1 1 0 0 0,0 0 1 0 0,1 0-1 0 0,-1 0 0 0 0,0 0 1 0 0,0-1-1 0 0,1 1 1 0 0,-1 0-1 0 0,0 0 0 0 0,1 0 1 0 0,-1-1-1 0 0,3-3 5 0 0,-1 0 0 0 0,1 0 0 0 0,-1-1-1 0 0,0 1 1 0 0,0-1 0 0 0,-1 1 0 0 0,1-1 0 0 0,-1 1 0 0 0,0-1 0 0 0,0-5-1 0 0,2-8 2 0 0,14-52-1 0 0,-15 59 0 0 0,-2 2 1 0 0,0 7 7 0 0,3 3-6 0 0,1 0 0 0 0,-1 0 0 0 0,1 0 0 0 0,-1 0 0 0 0,0 1 0 0 0,0-1 0 0 0,0 1 0 0 0,0 0 0 0 0,0 0 0 0 0,0 0 0 0 0,5 5 0 0 0,1 2 41 0 0,0 1 0 0 0,1-1 0 0 0,0 0 0 0 0,1-1 0 0 0,-1 0 0 0 0,2-1 0 0 0,-1 0 0 0 0,1-1 0 0 0,0 0-1 0 0,0-1 1 0 0,1 0 0 0 0,0-1 0 0 0,-1-1 0 0 0,2 0 0 0 0,-1 0 0 0 0,0-1 0 0 0,0-1 0 0 0,16 0 0 0 0,-24-1 40 0 0,1 0 0 0 0,-1-1 0 0 0,0 0 0 0 0,1 0 0 0 0,-1 0 0 0 0,6-2 0 0 0,-9 3 151 0 0,5-30 790 0 0,-7 22-192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55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1 112 7736 0 0,'0'0'266'0'0,"1"-4"-222"0"0,1-11-2 0 0,-1 11 2 0 0,3-28 504 0 0,-3 29-498 0 0,1 0 0 0 0,0 1 0 0 0,0-1 0 0 0,0 1 0 0 0,0-1 0 0 0,1 1 0 0 0,-1 0 0 0 0,0 0 0 0 0,1 0 0 0 0,0 0 0 0 0,-1 0 0 0 0,1 0 0 0 0,0 1 0 0 0,0-1 0 0 0,0 1 0 0 0,4-1 0 0 0,6-2-18 0 0,0 1 0 0 0,23-2 0 0 0,-1-1 84 0 0,-24 5-77 0 0,-1 0-1 0 0,1 1 1 0 0,-1 0-1 0 0,18 2 1 0 0,6 0 132 0 0,-32 0-155 0 0,-1 0-1 0 0,0 0 0 0 0,1 0 1 0 0,-1 0-1 0 0,0 0 0 0 0,0 0 0 0 0,0 0 1 0 0,0 0-1 0 0,-1 1 0 0 0,1-1 1 0 0,-1 0-1 0 0,1 0 0 0 0,-1 1 0 0 0,0 2 1 0 0,0 1-3 0 0,-1 0 1 0 0,0 0 0 0 0,-1 0-1 0 0,1 0 1 0 0,-1-1 0 0 0,0 1-1 0 0,-1 0 1 0 0,-3 6 0 0 0,-30 46 65 0 0,27-43-48 0 0,-40 49 169 0 0,49-63-176 0 0,-1 0-21 0 0,1-1 0 0 0,-1 0 0 0 0,1 1 0 0 0,-1-1 0 0 0,1 0 0 0 0,-1 1 0 0 0,1-1 0 0 0,0 0 0 0 0,-1 1-1 0 0,1-1 1 0 0,-1 1 0 0 0,1-1 0 0 0,0 1 0 0 0,0-1 0 0 0,-1 1 0 0 0,1-1 0 0 0,0 1 0 0 0,0-1 0 0 0,-1 1 0 0 0,1-1 0 0 0,0 1 0 0 0,0-1 0 0 0,0 1 0 0 0,0 0 0 0 0,0-1 0 0 0,0 1 0 0 0,0-1-1 0 0,0 1 1 0 0,0-1 0 0 0,0 1 0 0 0,0-1 0 0 0,1 1 0 0 0,-1 0 0 0 0,0 1 2 0 0,0 0 0 0 0,1-1 0 0 0,-1 1 0 0 0,0-1 0 0 0,1 1 0 0 0,-1-1 0 0 0,1 1-1 0 0,-1-1 1 0 0,1 1 0 0 0,0-1 0 0 0,0 1 0 0 0,1 1 0 0 0,4 1 4 0 0,0 1 0 0 0,1-2 0 0 0,-1 1 0 0 0,1-1 0 0 0,0 0 0 0 0,0 0 0 0 0,0-1 0 0 0,13 3 0 0 0,-1 0 28 0 0,35 14 0 0 0,-52-18-35 0 0,-1 0 0 0 0,1-1 0 0 0,-1 1 1 0 0,0 0-1 0 0,0-1 0 0 0,0 1 0 0 0,0 0 1 0 0,0 0-1 0 0,0 0 0 0 0,0 0 1 0 0,0 0-1 0 0,0 0 0 0 0,0 0 1 0 0,-1 0-1 0 0,1 0 0 0 0,0 0 1 0 0,-1 0-1 0 0,1 1 0 0 0,-1-1 0 0 0,1 0 1 0 0,-1 0-1 0 0,1 1 0 0 0,-1-1 1 0 0,0 3-1 0 0,1-3 5 0 0,-6 3-8 0 0,1 0 0 0 0,-1-1 1 0 0,0 0-1 0 0,0 0 0 0 0,0-1 1 0 0,0 1-1 0 0,-1-1 1 0 0,1 0-1 0 0,-11 2 0 0 0,-55 8-16 0 0,56-10 15 0 0,-42 2-29 0 0,38-4-14 0 0,1 1-1 0 0,-25 6 0 0 0,16-8-58 0 0,25 1 42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55.7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57 5224 0 0,'1'-5'35'0'0,"11"-47"1112"0"0,-2 89-920 0 0,-5 5-158 0 0,2 0 1 0 0,1-1-1 0 0,25 72 0 0 0,-26-95-40 0 0,-5-12-18 0 0,0-1 0 0 0,0 1 0 0 0,0 0-1 0 0,1-1 1 0 0,0 0 0 0 0,0 0 0 0 0,0 0 0 0 0,1 0 0 0 0,-1 0-1 0 0,1 0 1 0 0,0-1 0 0 0,6 5 0 0 0,15 17 37 0 0,-23-25-32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56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61 5424 0 0,'-4'-7'40'0'0,"0"0"-1"0"0,0 0 1 0 0,-1 1 0 0 0,0-1 0 0 0,-10-10-1 0 0,12 15-4 0 0,1 1 43 0 0,0 0 0 0 0,0 0 0 0 0,-1 0 0 0 0,1 0 0 0 0,-1 0 0 0 0,1 1 0 0 0,-1-1-1 0 0,1 1 1 0 0,-1 0 0 0 0,1 0 0 0 0,-1 0 0 0 0,0 0 0 0 0,1 0 0 0 0,-1 0 0 0 0,-2 2 0 0 0,2 5-35 0 0,1 1 0 0 0,0-1 0 0 0,0 1 0 0 0,1 0 0 0 0,0 0 0 0 0,0 0 1 0 0,1 0-1 0 0,0-1 0 0 0,1 1 0 0 0,-1 0 0 0 0,2 0 0 0 0,-1 0 0 0 0,4 10 0 0 0,3 10 27 0 0,1-1 0 0 0,17 35 0 0 0,-2-23 28 0 0,-19-31-55 0 0,0-1 1 0 0,-1 0 0 0 0,0 1 0 0 0,6 14 0 0 0,5 19 243 0 0,-14-39-224 0 0,-1-1-24 0 0,0 1 1 0 0,0-1-1 0 0,0 0 1 0 0,0 1-1 0 0,0-1 1 0 0,-1 1-1 0 0,1-1 1 0 0,0 0-1 0 0,-1 1 1 0 0,1-1-1 0 0,-1 0 1 0 0,0 2-1 0 0,-1-3-31 0 0,0 0-1 0 0,0 0 1 0 0,1-1 0 0 0,-1 1 0 0 0,0 0-1 0 0,0-1 1 0 0,0 0 0 0 0,1 1 0 0 0,-1-1-1 0 0,0 0 1 0 0,1 0 0 0 0,-1 0-1 0 0,1 0 1 0 0,-1 0 0 0 0,1 0 0 0 0,-1 0-1 0 0,1-1 1 0 0,0 1 0 0 0,0 0-1 0 0,-1-1 1 0 0,1 1 0 0 0,0-1 0 0 0,0 0-1 0 0,1 1 1 0 0,-2-3 0 0 0,1 2-6 0 0,0 1 1 0 0,0 0 0 0 0,1-1 0 0 0,-1 1 0 0 0,0 0-1 0 0,1-1 1 0 0,-1 1 0 0 0,1-1 0 0 0,0 1 0 0 0,0-1 0 0 0,-1 1-1 0 0,1-1 1 0 0,0 1 0 0 0,0-1 0 0 0,0 1 0 0 0,0-1-1 0 0,1 1 1 0 0,-1-1 0 0 0,0 1 0 0 0,1-1 0 0 0,-1 1-1 0 0,1-1 1 0 0,-1 1 0 0 0,1 0 0 0 0,0-1 0 0 0,-1 1-1 0 0,1 0 1 0 0,0 0 0 0 0,0-1 0 0 0,0 1 0 0 0,0 0-1 0 0,0 0 1 0 0,2-2 0 0 0,3 0 1 0 0,0 1 0 0 0,0-1 1 0 0,1 1-1 0 0,-1 0 0 0 0,0 0 0 0 0,1 1 0 0 0,-1 0 0 0 0,1 0 1 0 0,7 0-1 0 0,59 4 10 0 0,-66-2-13 0 0,-1 1 0 0 0,1-1 0 0 0,-1 1 0 0 0,0 0 0 0 0,1 0 0 0 0,-1 1-1 0 0,0-1 1 0 0,0 1 0 0 0,10 8 0 0 0,36 18 53 0 0,-31-14 64 0 0,-23-9-8 0 0,-13-1-61 0 0,-3-2-27 0 0,-1-1 1 0 0,0-1-1 0 0,0 0 1 0 0,-33-5-1 0 0,27 3 11 0 0,-44 1 1 0 0,62 0-25 0 0,2 1-1 0 0,0-1 0 0 0,0 1 0 0 0,0-1 0 0 0,0 1-1 0 0,1 1 1 0 0,-1-1 0 0 0,0 1 0 0 0,-6 3 0 0 0,8-5 9 0 0,-7 0 2 0 0,-2 0-15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5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5 2608 0 0,'0'0'393'0'0,"-4"-1"-341"0"0,0 0-56 0 0,3 1 26 0 0,0-1 0 0 0,-1 1 0 0 0,1-1-1 0 0,0 1 1 0 0,0 0 0 0 0,0 0 0 0 0,0 0 0 0 0,0-1 0 0 0,0 1 0 0 0,-1 0 0 0 0,1 1 0 0 0,0-1-1 0 0,0 0 1 0 0,0 0 0 0 0,0 0 0 0 0,0 1 0 0 0,0-1 0 0 0,0 0 0 0 0,0 1 0 0 0,-1-1 0 0 0,1 1 0 0 0,0-1-1 0 0,1 1 1 0 0,-1 0 0 0 0,0-1 0 0 0,0 1 0 0 0,0 0 0 0 0,0 0 0 0 0,0-1 0 0 0,1 1 0 0 0,-1 0-1 0 0,0 0 1 0 0,0 1 0 0 0,-4 12 68 0 0,0-1 0 0 0,1 1 0 0 0,0 0-1 0 0,2 0 1 0 0,-1 0 0 0 0,2 0 0 0 0,0 1-1 0 0,1 24 1 0 0,2-30-10 0 0,0-1-1 0 0,1 1 0 0 0,0-1 1 0 0,1 1-1 0 0,5 9 0 0 0,-4-8-44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5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50 8464 0 0,'0'0'160'0'0,"6"-4"-140"0"0,5-1 0 0 0,0 1-1 0 0,0 0 1 0 0,1 0 0 0 0,-1 1 0 0 0,1 1 0 0 0,0 0 0 0 0,0 1 0 0 0,18-1-1 0 0,-9 1 31 0 0,36-6-1 0 0,-31 3-17 0 0,67-2 535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33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0 140 1704 0 0,'0'0'16'0'0,"4"-1"-7"0"0,17-6 307 0 0,1 1 0 0 0,-1 1 0 0 0,1 1-1 0 0,0 1 1 0 0,24-1 0 0 0,-10 2 169 0 0,-1-2 0 0 0,1-2 0 0 0,65-18 0 0 0,-60 13-286 0 0,2 1 1 0 0,57-5-1 0 0,-35 7-144 0 0,-40 4-10 0 0,50-1 1 0 0,-40 4 203 0 0,-1-1 0 0 0,52-10-1 0 0,-17 7 595 0 0,-66 4-739 0 0,3 4-40 0 0,-6-3-48 0 0,0 0 0 0 0,0 0 0 0 0,0 0 0 0 0,0 0 0 0 0,0 0 1 0 0,0 1-1 0 0,0-1 0 0 0,0 0 0 0 0,0 0 0 0 0,0 0 0 0 0,0 0 0 0 0,0 0 0 0 0,0 0 1 0 0,0 0-1 0 0,0 0 0 0 0,0 0 0 0 0,-1 0 0 0 0,1 1 0 0 0,0-1 0 0 0,0 0 0 0 0,0 0 1 0 0,0 0-1 0 0,0 0 0 0 0,0 0 0 0 0,0 0 0 0 0,0 0 0 0 0,0 0 0 0 0,1 0 0 0 0,-1 1 1 0 0,0-1-1 0 0,0 0 0 0 0,0 0 0 0 0,0 0 0 0 0,0 0 0 0 0,0 0 0 0 0,0 0 0 0 0,0 0 1 0 0,0 0-1 0 0,0 0 0 0 0,0 0 0 0 0,0 0 0 0 0,0 1 0 0 0,0-1 0 0 0,0 0 0 0 0,0 0 1 0 0,0 0-1 0 0,1 0 0 0 0,-1 0 0 0 0,0 0 0 0 0,0 0 0 0 0,0 0 0 0 0,0 0 0 0 0,0 0 1 0 0,0 0-1 0 0,0 0 0 0 0,0 0 0 0 0,0 0 0 0 0,1 0 0 0 0,-1 0 0 0 0,0 0 0 0 0,0 0 1 0 0,0 0-1 0 0,0 0 0 0 0,0 0 0 0 0,0 0 0 0 0,-44 16 208 0 0,9-2-81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57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0 4720 0 0,'0'0'179'0'0,"-4"2"9"0"0,-28 15 278 0 0,30-15-269 0 0,2 9 569 0 0,10 2-498 0 0,-5-6-219 0 0,0 0 0 0 0,1-1 0 0 0,-1 0 0 0 0,1 0 0 0 0,1 0 0 0 0,-1 0 0 0 0,1-1 0 0 0,0 0-1 0 0,0-1 1 0 0,8 4 0 0 0,-12-6-34 0 0,-1-1 0 0 0,1 0-1 0 0,0 1 1 0 0,-1-1-1 0 0,1 1 1 0 0,-1 0-1 0 0,1 0 1 0 0,-1 0-1 0 0,0 0 1 0 0,3 3-1 0 0,-3-4-3 0 0,-1-1 0 0 0,1 1 0 0 0,0 0 0 0 0,0-1 0 0 0,0 1 0 0 0,0-1 0 0 0,0 1 0 0 0,0-1 0 0 0,0 0 0 0 0,0 0 0 0 0,0 0 0 0 0,0 0 0 0 0,0 0 0 0 0,0-1 0 0 0,-1 1 0 0 0,4-1 0 0 0,7 0 18 0 0,101-10 87 0 0,-49 3-106 0 0,14 14 6 0 0,-78-6-16 0 0,1-1 0 0 0,0 1 0 0 0,-1 0 0 0 0,1 0 1 0 0,0 0-1 0 0,0 0 0 0 0,0 0 0 0 0,-1-1 1 0 0,1 2-1 0 0,0-1 0 0 0,0 0 0 0 0,-1 0 1 0 0,1 0-1 0 0,0 0 0 0 0,0 0 0 0 0,-1 1 1 0 0,1-1-1 0 0,0 0 0 0 0,0 1 0 0 0,-1-1 0 0 0,1 0 1 0 0,0 1-1 0 0,-1-1 0 0 0,2 2 0 0 0,12 9 3 0 0,-11-8 1 0 0,0 0 1 0 0,1 0 0 0 0,-1 0-1 0 0,0 0 1 0 0,0 1 0 0 0,-1-1 0 0 0,1 1-1 0 0,-1-1 1 0 0,0 1 0 0 0,0 0-1 0 0,0 0 1 0 0,0 0 0 0 0,-1 0-1 0 0,1 0 1 0 0,-1 1 0 0 0,0-1-1 0 0,0 0 1 0 0,-1 1 0 0 0,1-1-1 0 0,-1 0 1 0 0,0 1 0 0 0,0-1-1 0 0,-1 0 1 0 0,1 1 0 0 0,-1-1-1 0 0,0 0 1 0 0,0 1 0 0 0,-1-1 0 0 0,1 0-1 0 0,-1 0 1 0 0,0 0 0 0 0,0 0-1 0 0,0 0 1 0 0,0-1 0 0 0,-1 1-1 0 0,1 0 1 0 0,-1-1 0 0 0,0 0-1 0 0,0 0 1 0 0,0 0 0 0 0,-1 0-1 0 0,1 0 1 0 0,-1-1 0 0 0,-6 4-1 0 0,-8 2 21 0 0,0-1-1 0 0,0-1 0 0 0,0-1 0 0 0,-33 6 1 0 0,11-6 3 0 0,7 0 37 0 0,-46 1-1 0 0,42-8 24 0 0,27 0-54 0 0,0 1 1 0 0,0 1 0 0 0,1 0 0 0 0,-18 2-1 0 0,13 1 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58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 104 8904 0 0,'-11'-9'4'0'0,"-1"0"1"0"0,1 0 0 0 0,-2 1-1 0 0,1 0 1 0 0,-1 1 0 0 0,0 1-1 0 0,0 0 1 0 0,-1 1 0 0 0,-18-5-1 0 0,5 3 29 0 0,-1 1 0 0 0,-1 1-1 0 0,-50-2 1 0 0,76 7-29 0 0,-11-1 14 0 0,0 1 0 0 0,0 0 0 0 0,0 1 0 0 0,0 0 0 0 0,0 1 0 0 0,0 1 0 0 0,-19 6 0 0 0,-26 7 87 0 0,44-13-75 0 0,1 1-1 0 0,0 0 0 0 0,-17 8 1 0 0,-100 54 131 0 0,113-58-148 0 0,0 1 1 0 0,1 1-1 0 0,0 1 1 0 0,1 1-1 0 0,0 0 1 0 0,1 1-1 0 0,0 0 1 0 0,1 1-1 0 0,1 1 1 0 0,-14 18-1 0 0,6-3 43 0 0,1 1 0 0 0,-29 59 1 0 0,44-77-39 0 0,0 0 0 0 0,0 0 0 0 0,2 0 0 0 0,-1 1 0 0 0,2-1 0 0 0,0 1 0 0 0,0 0 0 0 0,1 0 0 0 0,1 0 0 0 0,2 23 0 0 0,0-26-4 0 0,1 1 0 0 0,0-1 0 0 0,0 1 0 0 0,1-1 0 0 0,0 0 0 0 0,1-1 0 0 0,11 19 0 0 0,1-3 21 0 0,35 37-1 0 0,-43-52-31 0 0,2 4 8 0 0,0 0 1 0 0,12 21-1 0 0,-14-19-2 0 0,2 0 1 0 0,13 15-1 0 0,-2-6 2 0 0,0-2-1 0 0,2 0 1 0 0,27 20 0 0 0,-35-33-5 0 0,1 0 1 0 0,0 0 0 0 0,0-2-1 0 0,1 0 1 0 0,0-1 0 0 0,29 9 0 0 0,-18-9-1 0 0,7 4 14 0 0,1-2 1 0 0,0-2-1 0 0,68 7 1 0 0,-48-14 27 0 0,0-2 1 0 0,0-3-1 0 0,-1-2 1 0 0,91-22-1 0 0,-132 24-27 0 0,-1-1 1 0 0,1-1-1 0 0,-1 0 0 0 0,0 0 0 0 0,-1-2 0 0 0,1 0 0 0 0,-2 0 0 0 0,1-1 0 0 0,-1 0 0 0 0,0-2 0 0 0,-1 1 0 0 0,0-1 0 0 0,-1-1 0 0 0,0 1 1 0 0,12-22-1 0 0,-17 25-10 0 0,3-5 24 0 0,0-1-1 0 0,-1-1 0 0 0,-1 1 0 0 0,9-28 0 0 0,13-78 138 0 0,-15 25-1 0 0,-13 88-153 0 0,-1 0-1 0 0,0 1 1 0 0,-1-1 0 0 0,0 1 0 0 0,0 0-1 0 0,0-1 1 0 0,0 1 0 0 0,-1 0 0 0 0,0 0-1 0 0,-1 1 1 0 0,-5-8 0 0 0,-12-26 86 0 0,19 34-82 0 0,-1-1 0 0 0,1 2 0 0 0,-2-1 1 0 0,1 0-1 0 0,0 0 0 0 0,-1 1 0 0 0,0 0 0 0 0,0 0 0 0 0,-7-6 0 0 0,-47-30 327 0 0,24 18-229 0 0,5 4 76 0 0,0 3 0 0 0,-1 0 0 0 0,0 2 0 0 0,-1 1 0 0 0,-61-15 0 0 0,45 18 368 0 0,1 2 1 0 0,-1 2 0 0 0,0 2-1 0 0,-55 3 1 0 0,55 0 747 0 0,45 0-1149 0 0,-8-2 914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1.0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39 992 0 0,'0'0'6030'0'0,"4"-2"-5916"0"0,11-6 27 0 0,-14 7-126 0 0,-1 1 1 0 0,1-1-1 0 0,0 1 1 0 0,0 0-1 0 0,-1-1 1 0 0,1 1 0 0 0,0 0-1 0 0,0 0 1 0 0,0 0-1 0 0,0-1 1 0 0,0 1-1 0 0,-1 0 1 0 0,1 0-1 0 0,0 0 1 0 0,0 1 0 0 0,0-1-1 0 0,0 0 1 0 0,0 0-1 0 0,-1 0 1 0 0,1 1-1 0 0,0-1 1 0 0,0 0-1 0 0,0 1 1 0 0,-1-1 0 0 0,1 0-1 0 0,0 1 1 0 0,0-1-1 0 0,0 2 1 0 0,4 4 67 0 0,-3-4-38 0 0,0 0 0 0 0,-1 0 1 0 0,0 0-1 0 0,1 0 0 0 0,-1 0 1 0 0,0 0-1 0 0,0 0 0 0 0,0 0 0 0 0,1 3 1 0 0,-2-3 18 0 0,-3 20 418 0 0,1-20-438 0 0,0-1-1 0 0,-1 0 1 0 0,1 0-1 0 0,0 0 0 0 0,0 0 1 0 0,0 0-1 0 0,-1-1 1 0 0,1 1-1 0 0,0-1 0 0 0,-1 1 1 0 0,1-1-1 0 0,0 0 1 0 0,-1 0-1 0 0,1 0 0 0 0,-1 0 1 0 0,1 0-1 0 0,-4-1 1 0 0,3 0 28 0 0,-8-8 377 0 0,-7-24-13 0 0,17 30-225 0 0,4-10 78 0 0,9 1 13 0 0,2-2 147 0 0,-14 13-417 0 0,0 1 0 0 0,0 0 0 0 0,0 0 1 0 0,0 0-1 0 0,0 0 0 0 0,1 0 0 0 0,-1 0 0 0 0,0 0 0 0 0,0 0 0 0 0,0-1 0 0 0,0 1 0 0 0,0 0 0 0 0,0 0 0 0 0,0 0 0 0 0,0 0 0 0 0,0 0 0 0 0,0-1 0 0 0,0 1 0 0 0,1 0 0 0 0,-1 0 0 0 0,0 0 0 0 0,0 0 0 0 0,0-1 0 0 0,0 1 0 0 0,0 0 1 0 0,0 0-1 0 0,0 0 0 0 0,0 0 0 0 0,0 0 0 0 0,-1-1 0 0 0,1 1 0 0 0,0 0 0 0 0,0 0 0 0 0,0 0 0 0 0,0 0 0 0 0,0 0 0 0 0,0-1 0 0 0,0 1 0 0 0,0 0 0 0 0,0 0 0 0 0,0 0 0 0 0,0 0 0 0 0,-1 0 0 0 0,1 0 0 0 0,0-1 0 0 0,0 1 1 0 0,0 0-1 0 0,0 0 0 0 0,0 0 0 0 0,-1 0 0 0 0,1 0 0 0 0,0 0 0 0 0,0 0 0 0 0,0 0 0 0 0,0 0 0 0 0,0 0 0 0 0,-1 0 0 0 0,1 0 0 0 0,0 0 0 0 0,0 0 0 0 0,0 0 0 0 0,0 0 0 0 0,-1 0 0 0 0,1 0 0 0 0,0 0 0 0 0,0 0 0 0 0,0 0 1 0 0,-1 0-1 0 0,0 0 45 0 0,0 0 0 0 0,-1 0 0 0 0,1 0 0 0 0,0 0 0 0 0,-1 0 0 0 0,1 0 0 0 0,-1 0 0 0 0,1 0 1 0 0,0 1-1 0 0,-1-1 0 0 0,1 1 0 0 0,0-1 0 0 0,-1 1 0 0 0,1-1 0 0 0,-2 2 0 0 0,3-1 5 0 0,0 0 0 0 0,0 0 0 0 0,0 0-1 0 0,1-1 1 0 0,-1 1 0 0 0,0 0 0 0 0,1 0 0 0 0,-1-1-1 0 0,1 1 1 0 0,-1 0 0 0 0,1 0 0 0 0,-1-1 0 0 0,1 1-1 0 0,-1 0 1 0 0,1-1 0 0 0,0 1 0 0 0,-1-1 0 0 0,1 1-1 0 0,0-1 1 0 0,-1 1 0 0 0,1-1 0 0 0,0 0 0 0 0,0 1-1 0 0,-1-1 1 0 0,1 0 0 0 0,0 1 0 0 0,1-1-1 0 0,0 1-34 0 0,-1-1-40 0 0,1 1 0 0 0,-1-1-1 0 0,0 0 1 0 0,0 1 0 0 0,0-1-1 0 0,0 1 1 0 0,0-1 0 0 0,0 1-1 0 0,0 0 1 0 0,0-1 0 0 0,0 1-1 0 0,0 0 1 0 0,0 0 0 0 0,0 0-1 0 0,0 0 1 0 0,0 0 0 0 0,-1-1-1 0 0,1 1 1 0 0,0 1 0 0 0,0 0 0 0 0,2 2-11 0 0,-2-2 12 0 0,11 30 90 0 0,-14-28-78 0 0,0 1 0 0 0,0-1 0 0 0,-1 0 0 0 0,0 1 0 0 0,0-1 0 0 0,0 0 0 0 0,0 0 0 0 0,-1-1 0 0 0,1 1 0 0 0,-1-1 0 0 0,0 0 0 0 0,0 0 0 0 0,0 0 0 0 0,0 0 0 0 0,-1-1 0 0 0,1 1 0 0 0,-1-1 0 0 0,1-1 0 0 0,-1 1 0 0 0,0 0 0 0 0,0-1 0 0 0,0 0 0 0 0,-9 1 0 0 0,12-2 28 0 0,-17-11 400 0 0,18 9-426 0 0,0 0 0 0 0,0 0 0 0 0,1 0 1 0 0,-1 0-1 0 0,1 0 0 0 0,-1 0 0 0 0,1 0 1 0 0,0 0-1 0 0,0 0 0 0 0,0-1 0 0 0,0 1 0 0 0,0 0 1 0 0,1 0-1 0 0,-1 0 0 0 0,1 0 0 0 0,-1 0 1 0 0,3-4-1 0 0,-3 4 48 0 0,24-24 298 0 0,-16 23-324 0 0,0 0 0 0 0,0 1 0 0 0,1 0 1 0 0,-1 1-1 0 0,13-1 0 0 0,-17 1-29 0 0,-1 1 0 0 0,0 1 0 0 0,1-1 0 0 0,-1 0 0 0 0,0 1 0 0 0,0-1 0 0 0,1 1 1 0 0,-1 0-1 0 0,0 0 0 0 0,0 0 0 0 0,0 1 0 0 0,0-1 0 0 0,0 1 0 0 0,0 0 0 0 0,0-1 1 0 0,3 5-1 0 0,-2-3 1 0 0,-1 0 1 0 0,1 1-1 0 0,-1-1 1 0 0,0 1 0 0 0,1 0-1 0 0,-2 0 1 0 0,1 0-1 0 0,0 0 1 0 0,-1 1 0 0 0,0-1-1 0 0,0 1 1 0 0,0 0-1 0 0,-1-1 1 0 0,0 1 0 0 0,0 0-1 0 0,0 0 1 0 0,0 0-1 0 0,-1 0 1 0 0,1-1-1 0 0,-1 1 1 0 0,-1 0 0 0 0,1 0-1 0 0,-1 0 1 0 0,-1 5-1 0 0,0 6 4 0 0,-1-1-1 0 0,-1 1 0 0 0,-1-1 0 0 0,0 0 1 0 0,-1 0-1 0 0,0-1 0 0 0,-1 0 0 0 0,-1 0 1 0 0,0 0-1 0 0,-1-1 0 0 0,0-1 0 0 0,-1 1 1 0 0,-1-1-1 0 0,0-1 0 0 0,0 0 1 0 0,-1-1-1 0 0,-21 14 0 0 0,18-12 24 0 0,12-8-22 0 0,-1-1 0 0 0,0 0 0 0 0,0 0 0 0 0,0 0 0 0 0,0 0 0 0 0,0-1 0 0 0,0 0 0 0 0,-1 1 0 0 0,-8 1 0 0 0,-5 6 227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1.6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10152 0 0,'0'0'2913'0'0,"3"-1"-2636"0"0,-1 0-271 0 0,-1 0 36 0 0,1 0 0 0 0,0 0 0 0 0,0 0 0 0 0,0 1 0 0 0,0-1 0 0 0,0 0 1 0 0,0 1-1 0 0,0-1 0 0 0,0 1 0 0 0,0 0 0 0 0,1 0 0 0 0,-1 0 0 0 0,0 0 0 0 0,0 0 0 0 0,0 0 0 0 0,0 0 0 0 0,0 1 0 0 0,0-1 0 0 0,0 1 0 0 0,0-1 0 0 0,4 3 0 0 0,1 6 46 0 0,0 1 0 0 0,0 1 0 0 0,-1-1-1 0 0,0 1 1 0 0,-1 0 0 0 0,7 22 0 0 0,13 26 88 0 0,3-3-64 0 0,-11-22-40 0 0,32 51 0 0 0,-24-38-50 0 0,-20-37-20 0 0,-1 3-2 0 0,3-5-2 0 0,-6-7-4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2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0 9040 0 0,'0'0'833'0'0,"-6"2"-773"0"0,1 0-43 0 0,0 0 0 0 0,0 1 0 0 0,1 0 0 0 0,-1 0 0 0 0,1 0 0 0 0,-1 0 0 0 0,1 0 0 0 0,0 1 1 0 0,1 0-1 0 0,-1 0 0 0 0,0 0 0 0 0,1 0 0 0 0,0 1 0 0 0,0-1 0 0 0,0 1 0 0 0,1 0 0 0 0,0 0 0 0 0,-4 10 0 0 0,5-11-4 0 0,0 0 1 0 0,0 0-1 0 0,1 1 0 0 0,-1-1 0 0 0,1 0 0 0 0,0 1 1 0 0,0-1-1 0 0,0 0 0 0 0,0 1 0 0 0,1-1 1 0 0,0 0-1 0 0,0 1 0 0 0,0-1 0 0 0,1 0 1 0 0,-1 0-1 0 0,1 0 0 0 0,0 0 0 0 0,0 0 1 0 0,0-1-1 0 0,1 1 0 0 0,-1 0 0 0 0,1-1 1 0 0,0 0-1 0 0,0 1 0 0 0,0-1 0 0 0,0-1 1 0 0,1 1-1 0 0,4 3 0 0 0,-1 0 3 0 0,-6-4-13 0 0,0-1 0 0 0,1 0 1 0 0,-1 0-1 0 0,1 1 1 0 0,-1-1-1 0 0,1-1 1 0 0,0 1-1 0 0,-1 0 1 0 0,1 0-1 0 0,0 0 0 0 0,0-1 1 0 0,-1 1-1 0 0,1-1 1 0 0,0 0-1 0 0,0 1 1 0 0,0-1-1 0 0,0 0 0 0 0,0 0 1 0 0,-1 0-1 0 0,1 0 1 0 0,0 0-1 0 0,2-1 1 0 0,7 2 9 0 0,13 0 14 0 0,-16-3-2 0 0,-1-1 1 0 0,0 1 0 0 0,-1-2 0 0 0,1 1 0 0 0,11-9-1 0 0,-16 11 37 0 0,3-9 524 0 0,-23 10-406 0 0,16 0-154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2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18 232 9784 0 0,'-2'-4'6'0'0,"-6"-14"-3"0"0,7 16 2 0 0,0 0 1 0 0,0 0-1 0 0,0 0 0 0 0,0 0 0 0 0,1 0 1 0 0,-1 0-1 0 0,1 0 0 0 0,-1-1 1 0 0,1 1-1 0 0,0 0 0 0 0,0 0 0 0 0,0-1 1 0 0,0 1-1 0 0,0 0 0 0 0,1-4 0 0 0,2-13 36 0 0,-3 17-7 0 0,-1 0-26 0 0,1 1 1 0 0,0-1-1 0 0,0 0 1 0 0,0 0-1 0 0,0 0 0 0 0,0 0 1 0 0,0 0-1 0 0,1 1 1 0 0,-1-1-1 0 0,1 0 1 0 0,-1 0-1 0 0,1 1 1 0 0,0-1-1 0 0,-1 0 1 0 0,1 1-1 0 0,0-1 1 0 0,0 0-1 0 0,0 1 0 0 0,0-1 1 0 0,1 1-1 0 0,-1 0 1 0 0,0-1-1 0 0,2 0 1 0 0,38-27 10 0 0,-31 23 0 0 0,90-43 42 0 0,-92 46-54 0 0,0 0 0 0 0,0 0-1 0 0,1 1 1 0 0,-1 0-1 0 0,0 1 1 0 0,13-1 0 0 0,4-1 4 0 0,4 0 36 0 0,56 0 0 0 0,-84 3-44 0 0,2 0 3 0 0,21-1 48 0 0,0 2 0 0 0,0 1 0 0 0,36 6 1 0 0,-42-3 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3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83 8136 0 0,'0'5'64'0'0,"0"13"0"0"0,0-13 1 0 0,7 4 716 0 0,-7-9-770 0 0,1 0-1 0 0,0 1 0 0 0,0-1 0 0 0,0 1 1 0 0,0-1-1 0 0,-1 1 0 0 0,1-1 0 0 0,0 1 0 0 0,0 0 1 0 0,-1-1-1 0 0,1 1 0 0 0,0 0 0 0 0,-1-1 1 0 0,1 1-1 0 0,-1 0 0 0 0,1 0 0 0 0,-1 0 1 0 0,0-1-1 0 0,1 1 0 0 0,-1 0 0 0 0,0 0 1 0 0,1 1-1 0 0,-1-1 6 0 0,1 1 1 0 0,-1-1 0 0 0,1 0-1 0 0,0 1 1 0 0,-1-1 0 0 0,1 0-1 0 0,0 0 1 0 0,0 1 0 0 0,0-1-1 0 0,0 0 1 0 0,0 0 0 0 0,0 0-1 0 0,0 0 1 0 0,0 0 0 0 0,0-1-1 0 0,3 3 1 0 0,-2-3-3 0 0,1 1 0 0 0,-1 0 0 0 0,1-1 1 0 0,0 1-1 0 0,-1-1 0 0 0,1 0 0 0 0,0 0 0 0 0,-1 0 0 0 0,1 0 0 0 0,0-1 1 0 0,-1 1-1 0 0,1-1 0 0 0,0 0 0 0 0,-1 1 0 0 0,1-1 0 0 0,-1 0 0 0 0,1 0 1 0 0,-1-1-1 0 0,0 1 0 0 0,1 0 0 0 0,-1-1 0 0 0,0 0 0 0 0,3-2 0 0 0,0 0-2 0 0,0 1 0 0 0,1 0-1 0 0,0 0 1 0 0,-1 0 0 0 0,12-3-1 0 0,-14 5-2 0 0,1 0 0 0 0,-1 0 0 0 0,1 0 0 0 0,-1 0-1 0 0,0-1 1 0 0,0 1 0 0 0,1-1 0 0 0,-1 0 0 0 0,0 0 0 0 0,-1 0-1 0 0,1 0 1 0 0,0-1 0 0 0,-1 1 0 0 0,1-1 0 0 0,-1 1-1 0 0,0-1 1 0 0,0 0 0 0 0,0 0 0 0 0,0 0 0 0 0,0 0 0 0 0,-1-1-1 0 0,1 1 1 0 0,-1 0 0 0 0,0-1 0 0 0,0 1 0 0 0,0 0-1 0 0,0-1 1 0 0,-1 0 0 0 0,1 1 0 0 0,-1-7 0 0 0,-1 8-7 0 0,1 1 0 0 0,0 0 0 0 0,0 0 1 0 0,-1-1-1 0 0,1 1 0 0 0,-1 0 0 0 0,1 0 1 0 0,-1 0-1 0 0,0 0 0 0 0,1 0 0 0 0,-1 0 1 0 0,0 0-1 0 0,0 0 0 0 0,0 0 0 0 0,0 0 1 0 0,0 0-1 0 0,0 0 0 0 0,0 0 0 0 0,0 1 1 0 0,0-1-1 0 0,0 0 0 0 0,0 1 0 0 0,0-1 1 0 0,0 1-1 0 0,-1-1 0 0 0,0 1 0 0 0,-33-8 43 0 0,25 7-11 0 0,1 0-1 0 0,0 0 1 0 0,-1 1-1 0 0,1 0 1 0 0,-1 1 0 0 0,1 0-1 0 0,-1 1 1 0 0,1 0-1 0 0,-13 4 1 0 0,15-3 82 0 0,-1 1 1 0 0,1 0-1 0 0,0 1 0 0 0,0 0 1 0 0,0 0-1 0 0,-12 12 1 0 0,-6 4 131 0 0,24-20-216 0 0,-1 1-1 0 0,1 0 1 0 0,-1-1 0 0 0,1 1 0 0 0,-1 0 0 0 0,1-1 0 0 0,0 1 0 0 0,0 0 0 0 0,0 0 0 0 0,0 0 0 0 0,0 0 0 0 0,0 0 0 0 0,1 0-1 0 0,-1 0 1 0 0,1 1 0 0 0,-1-1 0 0 0,1 0 0 0 0,0 0 0 0 0,0 0 0 0 0,0 1 0 0 0,0-1 0 0 0,0 0 0 0 0,0 0 0 0 0,1 0 0 0 0,-1 0-1 0 0,1 1 1 0 0,-1-1 0 0 0,1 0 0 0 0,0 0 0 0 0,0 0 0 0 0,0 0 0 0 0,0 0 0 0 0,3 3 0 0 0,0 3 54 0 0,2-1 0 0 0,-1 1 1 0 0,1-1-1 0 0,0 0 0 0 0,0 0 1 0 0,11 8-1 0 0,0-5 69 0 0,0 0 0 0 0,0-1-1 0 0,1-1 1 0 0,0-1 0 0 0,0 0 0 0 0,1-1 0 0 0,25 4 0 0 0,-31-8-54 0 0,0-1 1 0 0,0 0 0 0 0,0-1 0 0 0,0 0 0 0 0,16-3 0 0 0,39 0 128 0 0,-59 3-196 0 0,1 0 1 0 0,-1-1 0 0 0,1 0-1 0 0,-1 0 1 0 0,0-1-1 0 0,10-3 1 0 0,30-6 104 0 0,-38 8-103 0 0,0-1 0 0 0,-1 0 0 0 0,0-1 0 0 0,0 0 0 0 0,0-1-1 0 0,0 0 1 0 0,-1-1 0 0 0,0 0 0 0 0,0 0 0 0 0,9-11 0 0 0,-14 12-24 0 0,0-1 1 0 0,0 1-1 0 0,-1-1 1 0 0,0 0-1 0 0,0 0 1 0 0,-1 0-1 0 0,1 0 1 0 0,-2 0-1 0 0,1-1 1 0 0,-1 1-1 0 0,0-1 1 0 0,-1 1-1 0 0,0-14 0 0 0,0 10-12 0 0,0 2 0 0 0,0 0-4 0 0,0 8-13 0 0,2 34-216 0 0,3-12 170 0 0,1 0 0 0 0,1 0-1 0 0,1 0 1 0 0,0-1 0 0 0,13 22 0 0 0,-17-34 31 0 0,-1-4-14 0 0,-1 0-1 0 0,-1 0 1 0 0,1 0-1 0 0,-1 1 1 0 0,1-1-1 0 0,0 6 1 0 0,-2-9 13 0 0,0-26-225 0 0,-2 3 210 0 0,0-1 0 0 0,-2 1 0 0 0,-11-41 0 0 0,13 58 35 0 0,0-1 0 0 0,0 1 0 0 0,1-1 1 0 0,0 0-1 0 0,0 1 0 0 0,1-1 0 0 0,-1 0 0 0 0,1 1 0 0 0,0-1 0 0 0,1 0 0 0 0,0 1 0 0 0,2-10 0 0 0,-3 13 0 0 0,1 1 11 0 0,-1 0-1 0 0,0 0 1 0 0,1 0 0 0 0,-1 0-1 0 0,1 0 1 0 0,-1 0 0 0 0,1 1-1 0 0,-1-1 1 0 0,1 0 0 0 0,-1 0-1 0 0,1 1 1 0 0,0-1 0 0 0,0 0-1 0 0,-1 1 1 0 0,1-1 0 0 0,0 0-1 0 0,0 1 1 0 0,0-1 0 0 0,-1 1-1 0 0,1 0 1 0 0,0-1 0 0 0,0 1-1 0 0,0 0 1 0 0,0-1 0 0 0,0 1 0 0 0,0 0-1 0 0,0 0 1 0 0,0 0 0 0 0,2 0-1 0 0,33-2-12 0 0,-32 2 11 0 0,9 1 0 0 0,0 1 0 0 0,0 1 0 0 0,0 0 0 0 0,0 1 0 0 0,-1 0 0 0 0,1 0 0 0 0,-1 2-1 0 0,0 0 1 0 0,14 9 0 0 0,7 2-5 0 0,-28-14 7 0 0,0 0 0 0 0,0 1 0 0 0,-1 0-1 0 0,0-1 1 0 0,1 1 0 0 0,-1 1 0 0 0,-1-1 0 0 0,1 0 0 0 0,0 1-1 0 0,3 7 1 0 0,-5-6 0 0 0,0 0 0 0 0,-1 0 0 0 0,0 0-1 0 0,0 0 1 0 0,-1 0 0 0 0,0 0 0 0 0,0 0 0 0 0,0 0 0 0 0,0 0-1 0 0,-3 8 1 0 0,2-8 1 0 0,0 1-2 0 0,-1 0 0 0 0,0 0 1 0 0,0-1-1 0 0,-6 11 0 0 0,-4 13 4 0 0,10-19-1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4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97 7136 0 0,'0'0'686'0'0,"4"-4"-611"0"0,26-55 429 0 0,-28 56-447 0 0,-1 1-20 0 0,0 1 0 0 0,-1 0 0 0 0,1-1 0 0 0,0 0 0 0 0,-1 1 0 0 0,1-1 0 0 0,-1 1 0 0 0,1-1 0 0 0,-1 0 0 0 0,0 1-1 0 0,0-1 1 0 0,0-2 0 0 0,2 3-25 0 0,-1 0-1 0 0,0 0 1 0 0,0 1-1 0 0,1-1 1 0 0,-1 0-1 0 0,1 1 1 0 0,-1-1-1 0 0,0 1 1 0 0,1 0-1 0 0,-1-1 1 0 0,1 1-1 0 0,-1 0 1 0 0,1 0-1 0 0,-1 0 1 0 0,1 0-1 0 0,-1 0 1 0 0,1 0-1 0 0,1 1 1 0 0,1-1-7 0 0,25 1 28 0 0,0 1 0 0 0,-1 2-1 0 0,1 1 1 0 0,-1 1 0 0 0,1 1-1 0 0,-2 1 1 0 0,47 22 0 0 0,-71-29-29 0 0,-1 0 1 0 0,1 0 0 0 0,-1 0 0 0 0,1 1-1 0 0,-1-1 1 0 0,0 1 0 0 0,0-1 0 0 0,0 1-1 0 0,0 0 1 0 0,0 0 0 0 0,0 0 0 0 0,0 0-1 0 0,0 1 1 0 0,-1-1 0 0 0,1 0 0 0 0,-1 1-1 0 0,0-1 1 0 0,0 1 0 0 0,0-1 0 0 0,0 1-1 0 0,0-1 1 0 0,0 1 0 0 0,-1 0 0 0 0,1 0-1 0 0,-1-1 1 0 0,0 1 0 0 0,0 0 0 0 0,0 0-1 0 0,0-1 1 0 0,0 1 0 0 0,-1 0 0 0 0,1 0-1 0 0,-1-1 1 0 0,-1 4 0 0 0,0 0 13 0 0,0 0 0 0 0,-1-1 1 0 0,0 1-1 0 0,0 0 0 0 0,0-1 0 0 0,-1 0 0 0 0,0 0 1 0 0,0 0-1 0 0,0 0 0 0 0,-1-1 0 0 0,1 1 1 0 0,-1-1-1 0 0,-9 6 0 0 0,-23 17 130 0 0,31-21-124 0 0,-1-1-1 0 0,1 0 1 0 0,-1 0 0 0 0,0-1-1 0 0,-1 1 1 0 0,1-2 0 0 0,-1 1 0 0 0,-14 4-1 0 0,2-3 217 0 0,0 1-1 0 0,-27 12 0 0 0,16-6 163 0 0,18-8 154 0 0,12-6-129 0 0,21-6-215 0 0,117-9 92 0 0,-59 3-97 0 0,-15 3-22 0 0,-59 11-171 0 0,0-1-1 0 0,-1 1 1 0 0,1-1 0 0 0,-1 0-1 0 0,1 0 1 0 0,-1 0 0 0 0,5-2 0 0 0,-5 1 26 0 0,1 1 0 0 0,-1 0 0 0 0,1 0 1 0 0,-1 0-1 0 0,1 0 0 0 0,0 1 1 0 0,4-1-1 0 0,-6 1 7 0 0,6-6 151 0 0,4 0 338 0 0,-6-1-462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4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 9648 0 0,'4'-12'-309'0'0,"3"-5"2172"0"0,-6 17-1799 0 0,0 1 0 0 0,0 0 0 0 0,0 0 0 0 0,-1-1 0 0 0,1 1-1 0 0,0 0 1 0 0,-1 0 0 0 0,1 0 0 0 0,-1 0 0 0 0,1 0 0 0 0,-1 0 0 0 0,0 0 0 0 0,1 0 0 0 0,-1 0 0 0 0,0 0 0 0 0,1 0 0 0 0,-1 0 0 0 0,0 0 0 0 0,0 0 0 0 0,0 0 0 0 0,0 1 0 0 0,11 55 199 0 0,-8-37-193 0 0,1 0 0 0 0,0-1 0 0 0,1 1 0 0 0,1-1 0 0 0,1 0 1 0 0,1-1-1 0 0,18 32 0 0 0,-3-12 25 0 0,-19-29-62 0 0,1 0 0 0 0,0 0 1 0 0,1-1-1 0 0,0 0 0 0 0,8 9 1 0 0,22 19 435 0 0,-33-35-424 0 0,10 27 537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5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70 12840 0 0,'3'-28'9'0'0,"-2"14"4"0"0,-1 4-3 0 0,0 8-2 0 0,0 2-2 0 0,0-1 0 0 0,0 0 0 0 0,0 1 1 0 0,1-1-1 0 0,-1 0 0 0 0,-1 0 1 0 0,1 1-1 0 0,0-1 0 0 0,0 0 0 0 0,0 1 1 0 0,0-1-1 0 0,0 0 0 0 0,0 1 1 0 0,-1-1-1 0 0,1 1 0 0 0,0-1 1 0 0,-1 0-1 0 0,1 1 0 0 0,0-1 0 0 0,-1 1 1 0 0,1-1-1 0 0,-1 1 0 0 0,0-2 1 0 0,0 3-2 0 0,0 0 0 0 0,-1 0 0 0 0,1 0 0 0 0,0 0 1 0 0,0 0-1 0 0,0 0 0 0 0,0 1 0 0 0,0-1 1 0 0,1 0-1 0 0,-1 0 0 0 0,0 1 0 0 0,0-1 0 0 0,0 2 1 0 0,-3 5 1 0 0,1 0 1 0 0,0 1 0 0 0,0-1-1 0 0,1 1 1 0 0,0-1 0 0 0,0 1-1 0 0,0 17 1 0 0,1-3 24 0 0,5 43 0 0 0,6 20 41 0 0,3-14 1 0 0,-13-70-62 0 0,0 0-1 0 0,0 0 1 0 0,0 0 0 0 0,1-1 0 0 0,-1 1 0 0 0,0 0 0 0 0,1 0 0 0 0,0 0 0 0 0,-1-1 0 0 0,1 1 0 0 0,0 0 0 0 0,0-1 0 0 0,1 3 0 0 0,-1-4-1 0 0,-1-1 0 0 0,1 1 0 0 0,-1 0 0 0 0,1-1 0 0 0,-1 1 1 0 0,1 0-1 0 0,-1-1 0 0 0,0 1 0 0 0,1-1 0 0 0,-1 1 0 0 0,0-1 1 0 0,1 1-1 0 0,-1-1 0 0 0,0 1 0 0 0,1-1 0 0 0,-1 1 0 0 0,0-1 1 0 0,0 1-1 0 0,1-1 0 0 0,-1 1 0 0 0,0-1 0 0 0,0 1 0 0 0,0-1 1 0 0,0 0-1 0 0,0 0 0 0 0,8-56 254 0 0,-8 45-225 0 0,1 1 0 0 0,0-1 0 0 0,1 1-1 0 0,0-1 1 0 0,1 1 0 0 0,3-11 0 0 0,-2 18-22 0 0,0 1-1 0 0,0 0 1 0 0,1 0 0 0 0,-1 1 0 0 0,1-1 0 0 0,-1 1-1 0 0,1 0 1 0 0,5-2 0 0 0,-10 4-18 0 0,8-1 8 0 0,-1 0 1 0 0,1 1-1 0 0,0 0 1 0 0,-1 0-1 0 0,1 0 1 0 0,0 1-1 0 0,-1 1 0 0 0,1-1 1 0 0,-1 1-1 0 0,1 0 1 0 0,12 6-1 0 0,-13-5-4 0 0,-2-1 1 0 0,-1 0 0 0 0,0 0 0 0 0,0 0-1 0 0,0 0 1 0 0,0 1 0 0 0,0 0 0 0 0,0 0 0 0 0,0 0 0 0 0,-1 0 0 0 0,0 1 0 0 0,0-1-1 0 0,0 1 1 0 0,3 4 0 0 0,3 5 11 0 0,-9-12-15 0 0,1 1-1 0 0,-1-1 0 0 0,0 0 1 0 0,0 1-1 0 0,0-1 1 0 0,0 0-1 0 0,0 1 0 0 0,0-1 1 0 0,-1 0-1 0 0,1 0 1 0 0,0 1-1 0 0,-1-1 0 0 0,1 0 1 0 0,-1 0-1 0 0,1 1 0 0 0,-1-1 1 0 0,0 0-1 0 0,1 0 1 0 0,-1 0-1 0 0,0 0 0 0 0,0 0 1 0 0,0 0-1 0 0,0 0 1 0 0,0 0-1 0 0,0 0 0 0 0,0 0 1 0 0,0 0-1 0 0,0-1 1 0 0,0 1-1 0 0,0 0 0 0 0,0-1 1 0 0,-1 1-1 0 0,1-1 0 0 0,0 0 1 0 0,0 1-1 0 0,-1-1 1 0 0,1 0-1 0 0,0 0 0 0 0,-2 1 1 0 0,2-1-1 0 0,1 0 0 0 0,-34 7 1 0 0,1-2-1 0 0,-55 3 1 0 0,86-8-1 0 0,1 0 0 0 0,-1-1 0 0 0,1 1 0 0 0,-1 0 0 0 0,1 0 0 0 0,-1 1 0 0 0,1-1 0 0 0,0 0 0 0 0,-1 0 0 0 0,1 1 0 0 0,-1-1 0 0 0,1 1 0 0 0,-1-1 0 0 0,-1 2 0 0 0,1-1 0 0 0,-1 0 0 0 0,0 0 0 0 0,1-1 0 0 0,-1 1 0 0 0,0 0 0 0 0,0-1 0 0 0,0 0 0 0 0,0 0 0 0 0,1 1 0 0 0,-1-2 0 0 0,0 1 0 0 0,-4-1 0 0 0,-5 3 0 0 0,-2-1 0 0 0,2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34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8240 0 0,'5'-1'97'0'0,"10"0"167"0"0,-1 0 0 0 0,24 1 0 0 0,-36 0-49 0 0,5 15 522 0 0,3 2-202 0 0,-8-9-476 0 0,1 1 0 0 0,0-1 0 0 0,0 0 0 0 0,1 0 0 0 0,1 0 0 0 0,5 8 0 0 0,-4-6-20 0 0,-1 0 0 0 0,1 0 0 0 0,-1 0 0 0 0,3 11 0 0 0,2 11 13 0 0,-4-13-14 0 0,6 36 0 0 0,-6-22-11 0 0,-3-16-10 0 0,-1 1 1 0 0,1 22 0 0 0,-4-31-12 0 0,1-1 0 0 0,1 0 0 0 0,0 1 1 0 0,0-1-1 0 0,0 0 0 0 0,1 1 0 0 0,0-1 1 0 0,1 0-1 0 0,0 0 0 0 0,0-1 0 0 0,0 1 1 0 0,6 7-1 0 0,-7-12-1 0 0,4 1-1 0 0,3 0 13 0 0,-7-5-16 0 0,0 1 0 0 0,0-1 0 0 0,-1 1 0 0 0,1-1 0 0 0,0 0 0 0 0,-1 1 0 0 0,1-1 0 0 0,0 0 0 0 0,-1 0 1 0 0,1 0-1 0 0,1-3 0 0 0,14-6-5 0 0,0 0 1 0 0,0 0-1 0 0,1 2 0 0 0,0 0 1 0 0,0 1-1 0 0,1 1 1 0 0,-1 1-1 0 0,30-5 1 0 0,32-10-7 0 0,-59 15 6 0 0,0 2 0 0 0,1 1 0 0 0,-1 0 0 0 0,1 1 0 0 0,26 3-1 0 0,1 0-2 0 0,-29-1 2 0 0,38 7-1 0 0,-15-2 0 0 0,10 1-9 0 0,101 26 1 0 0,-139-28 14 0 0,-1 1 0 0 0,0 0-1 0 0,0 1 1 0 0,18 11 0 0 0,-26-15 0 0 0,-1 1 1 0 0,0 0-1 0 0,0 0 0 0 0,0 0 0 0 0,0 1 0 0 0,-1-1 0 0 0,0 1 0 0 0,0 0 0 0 0,0 0 1 0 0,0 1-1 0 0,-1-1 0 0 0,5 12 0 0 0,-1 2 7 0 0,-2 1 1 0 0,0-1-1 0 0,3 31 1 0 0,-8-44-6 0 0,1 1 0 0 0,-1-1 0 0 0,-1 0 0 0 0,1 1 0 0 0,-1-1 0 0 0,0 0 1 0 0,-1 1-1 0 0,1-1 0 0 0,-1 0 0 0 0,0 0 0 0 0,-1 0 0 0 0,0 0 0 0 0,0-1 0 0 0,-6 10 0 0 0,-2 0 5 0 0,-1-1 0 0 0,-1 0 0 0 0,0-1-1 0 0,-1 0 1 0 0,-1-1 0 0 0,0-1 0 0 0,0 0-1 0 0,-1-1 1 0 0,0-1 0 0 0,-1 0 0 0 0,0-1-1 0 0,-1-1 1 0 0,1-1 0 0 0,-1 0 0 0 0,-31 5-1 0 0,0 1 21 0 0,23-5 3 0 0,-2-1 1 0 0,-50 5-1 0 0,4-13 43 0 0,29 2 15 0 0,44 0-67 0 0,0 0-9 0 0,0 1-1 0 0,1-1 1 0 0,-1 0-1 0 0,0 0 1 0 0,0 1-1 0 0,0-1 0 0 0,0 0 1 0 0,0 0-1 0 0,1 0 1 0 0,-1 0-1 0 0,0 0 1 0 0,0 0-1 0 0,0 0 0 0 0,0-1 1 0 0,1 1-1 0 0,-1 0 1 0 0,0 0-1 0 0,0-1 1 0 0,0 1-1 0 0,1 0 1 0 0,-1-1-1 0 0,0 1 0 0 0,0-1 1 0 0,1 1-1 0 0,-1-1 1 0 0,0 1-1 0 0,1-1 1 0 0,-1 0-1 0 0,1 1 1 0 0,-2-2-1 0 0,2 0 50 0 0,12 0 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5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 23 5824 0 0,'0'0'448'0'0,"-5"0"-308"0"0,-70-14 881 0 0,28 5-64 0 0,45 9-865 0 0,1 0-60 0 0,1 0 0 0 0,-1 1 0 0 0,1-1 0 0 0,-1 0 0 0 0,1 0 0 0 0,-1 0 0 0 0,1 1 0 0 0,-1-1 0 0 0,1 0 0 0 0,-1 0 0 0 0,1 1 0 0 0,-1-1 0 0 0,1 1 0 0 0,-1-1 0 0 0,1 0 0 0 0,-1 1 0 0 0,1-1 0 0 0,0 1 0 0 0,-1-1 0 0 0,1 1 0 0 0,0-1 0 0 0,-1 1 0 0 0,1 0 0 0 0,0 3-23 0 0,1 0-1 0 0,-1 0 0 0 0,1 0 0 0 0,0 0 1 0 0,0 0-1 0 0,1-1 0 0 0,-1 1 1 0 0,1 0-1 0 0,0-1 0 0 0,0 1 0 0 0,4 5 1 0 0,12 27 33 0 0,14 87 84 0 0,-25-53 140 0 0,8-36 710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6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15 13088 0 0,'0'0'272'0'0,"-4"-2"-242"0"0,0 0-18 0 0,1 1-1 0 0,-1-1 1 0 0,0 1-1 0 0,1 0 0 0 0,-1 0 1 0 0,0 0-1 0 0,-8-1 1 0 0,-54 1 104 0 0,55 1-113 0 0,9 0 12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6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80 8720 0 0,'0'0'-8'0'0,"-4"-2"-95"0"0,-13-4 101 0 0,11 12-1 0 0,7 12-1 0 0,0-18 4 0 0,1 20-3 0 0,-2-10 0 0 0,2 0 1 0 0,0 0-1 0 0,0 0 0 0 0,6 18 1 0 0,8 6 2 0 0,-11-26 0 0 0,8 10-1 0 0,5-5 15 0 0,-16-10-5 0 0,0-1-1 0 0,0 1 1 0 0,0-1 0 0 0,1 0-1 0 0,-1 0 1 0 0,1 0 0 0 0,-1 0-1 0 0,1-1 1 0 0,0 1 0 0 0,-1-1 0 0 0,1 1-1 0 0,0-1 1 0 0,0 0 0 0 0,0 0-1 0 0,0 0 1 0 0,0-1 0 0 0,1 1-1 0 0,-1-1 1 0 0,0 1 0 0 0,0-1-1 0 0,0 0 1 0 0,0-1 0 0 0,1 1-1 0 0,-1 0 1 0 0,0-1 0 0 0,0 0-1 0 0,0 1 1 0 0,6-4 0 0 0,11-1 126 0 0,-11 4-44 0 0,0-1 0 0 0,0-1 1 0 0,0 1-1 0 0,0-2 1 0 0,0 1-1 0 0,-1-1 0 0 0,1 0 1 0 0,-1-1-1 0 0,0 0 1 0 0,0 0-1 0 0,-1-1 0 0 0,11-10 1 0 0,-13 13 6 0 0,-1-1 1 0 0,0 0 0 0 0,0 0 0 0 0,-1-1-1 0 0,1 1 1 0 0,4-8 0 0 0,-5 7 6 0 0,-2 3 35 0 0,-1 2-127 0 0,1-1 0 0 0,-1 0 0 0 0,0 0 0 0 0,1 0 0 0 0,-1 0-1 0 0,0 0 1 0 0,1 1 0 0 0,-1-1 0 0 0,0 0 0 0 0,0 0 0 0 0,0 0 0 0 0,0 0 0 0 0,0 0 0 0 0,0 0 0 0 0,0 0 0 0 0,0 0 0 0 0,0 0 0 0 0,-1 0 0 0 0,1 0 0 0 0,0 0 0 0 0,0 1 0 0 0,-1-1 0 0 0,1 0 0 0 0,-1-1 0 0 0,-8-25 220 0 0,5 20-181 0 0,0 0 0 0 0,0 0 1 0 0,-1 0-1 0 0,1 0 0 0 0,-2 1 0 0 0,1-1 1 0 0,-1 1-1 0 0,0 1 0 0 0,0-1 0 0 0,-1 1 1 0 0,-13-8-1 0 0,12 8 1 0 0,0 0 0 0 0,-1 1 0 0 0,1 0 1 0 0,-1 0-1 0 0,0 1 0 0 0,0 0 0 0 0,0 1 0 0 0,0 0 1 0 0,-1 1-1 0 0,-10-1 0 0 0,-37-1 432 0 0,56 3-417 0 0,-14 0 224 0 0,-4 0 172 0 0,17 0-369 0 0,-9 22 602 0 0,13-1-459 0 0,-2-20-158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812 27 8336 0 0,'-52'-10'744'0'0,"-1"2"0"0"0,-56-1 0 0 0,94 10-610 0 0,0 0 0 0 0,0 1 0 0 0,0 1-1 0 0,0 1 1 0 0,1 0 0 0 0,-1 0 0 0 0,-26 13 0 0 0,-4 7 14 0 0,-43 29 0 0 0,50-29-65 0 0,16-8-54 0 0,1 0 0 0 0,0 2 0 0 0,2 1 0 0 0,-22 26 0 0 0,-8 7 24 0 0,37-40-47 0 0,-4 3 10 0 0,0 2 1 0 0,-17 22-1 0 0,30-33-14 0 0,-1 0 1 0 0,0-1-1 0 0,1 1 1 0 0,0 0-1 0 0,1 1 1 0 0,-1-1 0 0 0,1 0-1 0 0,0 1 1 0 0,1 0-1 0 0,0-1 1 0 0,0 1-1 0 0,0 7 1 0 0,0 3-3 0 0,0 1 0 0 0,2-1 0 0 0,0 0 0 0 0,1-1 0 0 0,1 1 0 0 0,0 0 0 0 0,1-1 0 0 0,1 1 0 0 0,8 16 0 0 0,7 7 0 0 0,30 42 0 0 0,-40-68 0 0 0,0-1 0 0 0,1 0 0 0 0,1-1 0 0 0,0 0 0 0 0,0-1 0 0 0,19 12 0 0 0,109 61 9 0 0,-114-73 10 0 0,2-1 0 0 0,-1-1 0 0 0,1-1 0 0 0,1-1-1 0 0,41 4 1 0 0,-42-9 31 0 0,0-1 0 0 0,0-1 0 0 0,50-7 0 0 0,-62 4-29 0 0,1 0 0 0 0,-2-1 0 0 0,1-1 0 0 0,0-1 0 0 0,19-9-1 0 0,70-44 166 0 0,-94 52-159 0 0,-1-1-9 0 0,0 0 1 0 0,0-1 0 0 0,-1 1-1 0 0,0-2 1 0 0,-1 1 0 0 0,11-17-1 0 0,7-8 36 0 0,-13 19 12 0 0,0-1 1 0 0,-1 0 0 0 0,-2 0 0 0 0,1-2-1 0 0,-2 1 1 0 0,0-1 0 0 0,-1-1 0 0 0,-1 1-1 0 0,5-24 1 0 0,-8 27-6 0 0,-2 0-1 0 0,0 0 0 0 0,-1 0 1 0 0,-1 0-1 0 0,0 0 0 0 0,0 0 1 0 0,-2 0-1 0 0,0 0 0 0 0,-1 0 1 0 0,0 0-1 0 0,-1 1 0 0 0,-10-24 1 0 0,7 22 12 0 0,-2 0 0 0 0,1 0 0 0 0,-2 1 0 0 0,0 0 0 0 0,0 1 0 0 0,-2 0 0 0 0,0 1 0 0 0,0 0 0 0 0,-1 1 0 0 0,-1 0 0 0 0,-17-12 0 0 0,13 13 1 0 0,-1 0 1 0 0,0 1-1 0 0,-1 1 1 0 0,0 0-1 0 0,-1 2 1 0 0,0 0-1 0 0,0 2 1 0 0,-38-6-1 0 0,12 5 137 0 0,0 2-1 0 0,1 2 1 0 0,-62 5 0 0 0,64 1-113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08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35 222 11048 0 0,'0'0'1824'0'0,"0"-5"-1690"0"0,0-10 116 0 0,-1 1-1 0 0,0-1 1 0 0,-1 0-1 0 0,-1 1 1 0 0,-4-16 0 0 0,5 24-184 0 0,0-1 1 0 0,1 0 0 0 0,0 0-1 0 0,0 0 1 0 0,1 0 0 0 0,0 0-1 0 0,0 0 1 0 0,1 0 0 0 0,1-7-1 0 0,0-14 253 0 0,-1 27-314 0 0,-1 0 0 0 0,0 1-1 0 0,0-1 1 0 0,1 1 0 0 0,-1-1 0 0 0,0 1 0 0 0,0 0-1 0 0,1-1 1 0 0,-1 1 0 0 0,1-1 0 0 0,-1 1 0 0 0,0-1 0 0 0,1 1-1 0 0,-1 0 1 0 0,1-1 0 0 0,-1 1 0 0 0,1 0 0 0 0,-1 0 0 0 0,1-1-1 0 0,-1 1 1 0 0,1 0 0 0 0,-1 0 0 0 0,1 0 0 0 0,0 0-1 0 0,-1 0 1 0 0,1-1 0 0 0,-1 1 0 0 0,1 0 0 0 0,-1 0 0 0 0,1 1-1 0 0,0-1 1 0 0,-1 0 0 0 0,1 0 12 0 0,7 21 30 0 0,52 99 17 0 0,-56-114-60 0 0,0 1 0 0 0,1 0 1 0 0,0-1-1 0 0,0 0 1 0 0,0 0-1 0 0,1 0 1 0 0,0-1-1 0 0,12 9 1 0 0,16 16 11 0 0,22 24 15 0 0,-31-31 9 0 0,44 51-1 0 0,-54-56-3 0 0,4 6 120 0 0,-12-8-147 0 0,-5-9 1071 0 0,-16-12-560 0 0,-5-3-418 0 0,1-1 0 0 0,1 0 0 0 0,0-1 0 0 0,-18-14 0 0 0,-6-10 200 0 0,2-1 0 0 0,-48-56 0 0 0,61 52-145 0 0,22 32-99 0 0,-1-1 0 0 0,0 1-1 0 0,0-1 1 0 0,0 2 0 0 0,-1-1 0 0 0,-9-8 0 0 0,12 12-25 0 0,1 0 0 0 0,-1 0 1 0 0,1 0-1 0 0,0 0 0 0 0,0 0 0 0 0,0-1 1 0 0,1 1-1 0 0,-1-1 0 0 0,1 1 0 0 0,-2-5 1 0 0,2 3 50 0 0,0 3-33 0 0,-3-9 92 0 0,3 10-130 0 0,1 0 0 0 0,0 1-1 0 0,0-1 1 0 0,0 0 0 0 0,0 0 0 0 0,0 0 0 0 0,0 1 0 0 0,0-1 0 0 0,1 0 0 0 0,-1 0 0 0 0,0 0-1 0 0,0 1 1 0 0,1-1 0 0 0,-1 0 0 0 0,0 0 0 0 0,1 1 0 0 0,-1-1 0 0 0,1 0 0 0 0,-1 0 0 0 0,1 1-1 0 0,-1-1 1 0 0,1 1 0 0 0,-1-1 0 0 0,1 1 0 0 0,0-1 0 0 0,-1 1 0 0 0,1-1 0 0 0,0 1 0 0 0,-1-1 0 0 0,1 1-1 0 0,0 0 1 0 0,0-1 0 0 0,-1 1 0 0 0,1 0 0 0 0,1-1 0 0 0,1 1 3 0 0,0 1 0 0 0,0-1 0 0 0,0 0 0 0 0,0 1-1 0 0,0 0 1 0 0,0-1 0 0 0,0 1 0 0 0,0 0 0 0 0,0 1 0 0 0,3 1 0 0 0,9 5 22 0 0,0 1 1 0 0,21 17-1 0 0,5 6 36 0 0,82 70 212 0 0,-94-77-210 0 0,-19-17-44 0 0,-1 0 1 0 0,0 0-1 0 0,-1 1 1 0 0,0 0-1 0 0,10 13 1 0 0,28 57 212 0 0,-44-76-217 0 0,-1 1 1 0 0,1-1-1 0 0,-1 1 0 0 0,0 0 0 0 0,0-1 0 0 0,0 1 0 0 0,-1 0 0 0 0,1 0 0 0 0,-1 0 1 0 0,0 5-1 0 0,0-7 441 0 0,-13-6-292 0 0,9 3-159 0 0,0 1-1 0 0,0-1 0 0 0,-1 0 1 0 0,1 0-1 0 0,0 0 0 0 0,0 0 1 0 0,0-1-1 0 0,0 0 0 0 0,1 0 1 0 0,-1 0-1 0 0,0 0 1 0 0,1-1-1 0 0,-1 1 0 0 0,-3-4 1 0 0,-6-7 46 0 0,0 0 1 0 0,-11-15 0 0 0,10 11-18 0 0,5 5 6 0 0,1 0 0 0 0,0-1 0 0 0,0 0 0 0 0,2-1 1 0 0,-10-22-1 0 0,7 12 24 0 0,6 19-47 0 0,1 0 0 0 0,0 0 0 0 0,1 0 0 0 0,-1-1 0 0 0,1 1 0 0 0,0 0 0 0 0,1-1 0 0 0,-1-10 0 0 0,1 14 26 0 0,9-6 22 0 0,-5 7-68 0 0,0 1 0 0 0,0 0-1 0 0,0 0 1 0 0,0 1 0 0 0,0-1 0 0 0,0 1 0 0 0,-1 0 0 0 0,1 0 0 0 0,0 0 0 0 0,0 0 0 0 0,-1 0 0 0 0,1 1 0 0 0,-1 0 0 0 0,1 0 0 0 0,-1 0 0 0 0,5 4 0 0 0,5 6 8 0 0,-1 1 1 0 0,-1 0-1 0 0,0 1 1 0 0,-1 0-1 0 0,0 0 1 0 0,10 23-1 0 0,-4-16 8 0 0,-13-18-20 0 0,-1 1-1 0 0,1-1 1 0 0,0 1 0 0 0,-1 0-1 0 0,0 0 1 0 0,0 0-1 0 0,2 7 1 0 0,-3-8-3 0 0,0 0 1 0 0,0 0 0 0 0,1 0-1 0 0,-1 0 1 0 0,1 0-1 0 0,0-1 1 0 0,-1 1-1 0 0,1 0 1 0 0,0-1-1 0 0,1 1 1 0 0,3 3 0 0 0,4 1 18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10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245 190 12160 0 0,'0'0'486'0'0,"-4"-2"-243"0"0,-8-2-93 0 0,-5-2 80 0 0,0-1-1 0 0,1-1 0 0 0,-1 0 0 0 0,-17-12 0 0 0,-6 4 112 0 0,38 15-315 0 0,-1 0 32 0 0,0 1 0 0 0,0 0 0 0 0,0 0 0 0 0,0-1 0 0 0,0 0 0 0 0,0 0 0 0 0,-4-1 0 0 0,12-3-58 0 0,1 0 1 0 0,0 1 0 0 0,1 0-1 0 0,-1 0 1 0 0,1 0 0 0 0,0 1 0 0 0,0 0-1 0 0,0 1 1 0 0,0 0 0 0 0,0 0 0 0 0,14-2-1 0 0,4-2 0 0 0,88-17 0 0 0,-76 13 3 0 0,1 1 0 0 0,52-6 0 0 0,-21 9 556 0 0,-68 6-14 0 0,-26 4 111 0 0,-38 20-347 0 0,45-16-239 0 0,-1-1-1 0 0,-1-1 0 0 0,-23 6 0 0 0,-7-1 316 0 0,1 2-1 0 0,1 2 0 0 0,-62 29 1 0 0,96-37-88 0 0,-1 1 0 0 0,-22 16-1 0 0,35-23-267 0 0,1 1 0 0 0,0-1 0 0 0,0 1 0 0 0,0-1 0 0 0,0 1-1 0 0,0-1 1 0 0,0 1 0 0 0,0 0 0 0 0,1-1 0 0 0,-1 1 0 0 0,1 0-1 0 0,-1 0 1 0 0,1-1 0 0 0,0 1 0 0 0,0 0 0 0 0,-1 0-1 0 0,1 0 1 0 0,1 2 0 0 0,2 29 151 0 0,-1-22-120 0 0,1-1 0 0 0,0 0 0 0 0,0 0 0 0 0,1 0 0 0 0,6 10 0 0 0,-6-13-24 0 0,-3-3-2 0 0,1 0 0 0 0,0 0-1 0 0,0-1 1 0 0,1 1 0 0 0,-1-1 0 0 0,4 4-1 0 0,3 11 50 0 0,-9-17-60 0 0,0 0-1 0 0,1 0 1 0 0,-1 0 0 0 0,0 0-1 0 0,0 0 1 0 0,1 0 0 0 0,-1 0-1 0 0,0 0 1 0 0,1-1 0 0 0,-1 1-1 0 0,1 0 1 0 0,-1 0 0 0 0,1 0-1 0 0,0-1 1 0 0,-1 1 0 0 0,1 0-1 0 0,0-1 1 0 0,-1 1 0 0 0,1 0-1 0 0,0-1 1 0 0,0 1 0 0 0,0-1-1 0 0,-1 0 1 0 0,1 1 0 0 0,2 0-1 0 0,-2-1 33 0 0,32-4 24 0 0,112-41 5 0 0,3 20 37 0 0,-132 23-93 0 0,-12 1-20 0 0,-1 0-1 0 0,1 0 1 0 0,-1 1-1 0 0,1-1 1 0 0,0 1 0 0 0,-1 0-1 0 0,1 0 1 0 0,-1 1 0 0 0,1-1-1 0 0,0 1 1 0 0,-1 0-1 0 0,1 0 1 0 0,4 2 0 0 0,-5-2 14 0 0,-2-1-13 0 0,0 0-1 0 0,0 1 0 0 0,0-1 1 0 0,1 0-1 0 0,-1 1 1 0 0,0 0-1 0 0,0-1 0 0 0,0 1 1 0 0,0-1-1 0 0,0 1 0 0 0,0 0 1 0 0,0 0-1 0 0,0 0 1 0 0,0-1-1 0 0,0 1 0 0 0,0 0 1 0 0,1 2-1 0 0,-1 1 4 0 0,0-1-1 0 0,0 1 1 0 0,-1 0 0 0 0,1-1-1 0 0,-1 1 1 0 0,1 0 0 0 0,-1-1-1 0 0,0 1 1 0 0,-1 0 0 0 0,1 0-1 0 0,-1-1 1 0 0,1 1 0 0 0,-3 6-1 0 0,-19 52 130 0 0,20-58-135 0 0,-7 17 87 0 0,-20 31 1 0 0,25-46-78 0 0,0 0 0 0 0,-1 0 0 0 0,1-1 0 0 0,-1 1-1 0 0,-1-1 1 0 0,1-1 0 0 0,-1 1 0 0 0,0-1 0 0 0,-7 5 0 0 0,-15 10 53 0 0,-12 6 27 0 0,-11-5 25 0 0,-63 15 1 0 0,80-26-66 0 0,-25 5 116 0 0,57-13-167 0 0,1-1 0 0 0,-1 1-1 0 0,1-1 1 0 0,-1 1 0 0 0,0-1 0 0 0,1 0 0 0 0,-1 0-1 0 0,0 0 1 0 0,1 0 0 0 0,-1 0 0 0 0,0-1 0 0 0,1 1-1 0 0,-1 0 1 0 0,1-1 0 0 0,-1 1 0 0 0,0-1 0 0 0,-1 0-1 0 0,-15-4 202 0 0,47-13-142 0 0,1 3-45 0 0,1 1-1 0 0,0 1 1 0 0,1 2 0 0 0,0 1-1 0 0,57-10 1 0 0,-78 19-13 0 0,0-2-1 0 0,1 0 1 0 0,11-5 0 0 0,18-4 4 0 0,22-7 13 0 0,11-12 20 0 0,-71 29-38 0 0,14-17 3 0 0,-3 0 8 0 0,-13 15-13 0 0,0 0 1 0 0,-1 1-1 0 0,1-1 0 0 0,-1 0 1 0 0,0 0-1 0 0,0 0 0 0 0,0 0 1 0 0,0 0-1 0 0,-1 0 1 0 0,0 0-1 0 0,0 1 0 0 0,0-1 1 0 0,0 0-1 0 0,0 0 0 0 0,-1 1 1 0 0,0-1-1 0 0,1 1 1 0 0,-2-1-1 0 0,1 1 0 0 0,0 0 1 0 0,0 0-1 0 0,-1 0 0 0 0,0 0 1 0 0,0 0-1 0 0,-3-2 0 0 0,-3-2 15 0 0,0 0-1 0 0,0 1 1 0 0,0 1-1 0 0,-1-1 0 0 0,0 2 1 0 0,0-1-1 0 0,-19-5 1 0 0,20 9 11 0 0,0 0 0 0 0,1 0 1 0 0,-1 1-1 0 0,1 0 1 0 0,-1 1-1 0 0,-11 2 1 0 0,-14 0 34 0 0,-23 14 74 0 0,46-13-120 0 0,9-2-10 0 0,-1-1-1 0 0,0 0 1 0 0,0 0 0 0 0,0 0 0 0 0,0-1 0 0 0,0 1-1 0 0,0-1 1 0 0,0 1 0 0 0,0-1 0 0 0,-4 0 0 0 0,5 0 5 0 0,-5 0 0 0 0,4 1-11 0 0,1-1-1 0 0,0 1 1 0 0,0-1-1 0 0,0 0 1 0 0,0 0 0 0 0,0 1-1 0 0,-1-1 1 0 0,1-1-1 0 0,0 1 1 0 0,0 0-1 0 0,0 0 1 0 0,0-1-1 0 0,0 1 1 0 0,-1-1 0 0 0,1 0-1 0 0,0 0 1 0 0,-2-1-1 0 0,-7-6-1 0 0,5 2 0 0 0,1 1 0 0 0,-1-2 0 0 0,1 1 0 0 0,0 0 0 0 0,1-1 0 0 0,-1 0 0 0 0,1 0 0 0 0,1-1 0 0 0,-6-13 0 0 0,0-1 0 0 0,-7-24 0 0 0,11 33 0 0 0,4 4 2 0 0,1 0 3 0 0,0-1-2 0 0,0 1 3 0 0,0 1 4 0 0,0 6 12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1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178 135 2704 0 0,'0'0'183'0'0,"-4"0"-5"0"0,2 0-143 0 0,-1 0 62 0 0,0 0 0 0 0,0-1 0 0 0,0 1 0 0 0,0-1 0 0 0,0 1 0 0 0,0-1-1 0 0,0 0 1 0 0,0 0 0 0 0,0 0 0 0 0,0 0 0 0 0,0-1 0 0 0,-4-2 0 0 0,6 3 455 0 0,-1 0-431 0 0,0 0 0 0 0,1 0 0 0 0,0 1-1 0 0,-1-1 1 0 0,1 0 0 0 0,-1 0 0 0 0,1 0 0 0 0,0 0 0 0 0,0 0 0 0 0,-1-1 0 0 0,1 1 0 0 0,0 0 0 0 0,0-1 0 0 0,0 1 0 0 0,1 0-1 0 0,-1-1 1 0 0,0 1 0 0 0,0-1 0 0 0,1 1 0 0 0,-1-1 0 0 0,1 0 0 0 0,-1 1 0 0 0,1-1 0 0 0,0 1 0 0 0,0-1 0 0 0,0 0-1 0 0,0 1 1 0 0,0-1 0 0 0,0 0 0 0 0,0 1 0 0 0,0-1 0 0 0,0 0 0 0 0,1 1 0 0 0,0-3 0 0 0,11-66 2791 0 0,-4 86-1926 0 0,13 355 3283 0 0,-20-360-4169 0 0,0 0 0 0 0,0 0-1 0 0,1 0 1 0 0,1-1 0 0 0,0 1-1 0 0,6 14 1 0 0,6 0 167 0 0,-14-23-242 0 0,0-1 0 0 0,0 1 0 0 0,0-1 0 0 0,0 0 0 0 0,0 0 0 0 0,0 1 0 0 0,0-1 0 0 0,1 0 0 0 0,-1 0 0 0 0,0 0 0 0 0,1 0 1 0 0,-1 0-1 0 0,1 0 0 0 0,-1-1 0 0 0,3 2 0 0 0,-2-4-3 0 0,-1 0-1 0 0,1 0 1 0 0,0 0 0 0 0,-1 0 0 0 0,1 0 0 0 0,-1 0-1 0 0,0 0 1 0 0,1 0 0 0 0,-1-1 0 0 0,0 1 0 0 0,0 0-1 0 0,-1-1 1 0 0,2-3 0 0 0,-1-4-3 0 0,1 0 0 0 0,-1-1 1 0 0,-1 1-1 0 0,0 0 0 0 0,-1-1 0 0 0,0 1 0 0 0,0 0 1 0 0,-1-1-1 0 0,-1 1 0 0 0,1 0 0 0 0,-2 1 0 0 0,1-1 1 0 0,-8-13-1 0 0,-8-14 58 0 0,-2 1 0 0 0,-27-34 0 0 0,18 27 8 0 0,24 34-63 0 0,1 1 14 0 0,1 1-1 0 0,-1 0 0 0 0,-1 1 0 0 0,1-1 1 0 0,-12-9-1 0 0,15 13-17 0 0,0 0 1 0 0,0 0-1 0 0,0 0 1 0 0,0 0-1 0 0,0 0 0 0 0,1 0 1 0 0,-2-6-1 0 0,2 7-3 0 0,1 0 0 0 0,-1 0 0 0 0,1 1 0 0 0,-1-1 0 0 0,0 0 0 0 0,0 0 0 0 0,0 1 0 0 0,0-1 0 0 0,0 0 0 0 0,0 1 0 0 0,0-1 0 0 0,-1 1 0 0 0,-2-3 0 0 0,4-15 578 0 0,2 20-581 0 0,0-1-1 0 0,-1 1 0 0 0,1 0 0 0 0,0 0 0 0 0,-1 0 0 0 0,1 0 1 0 0,0 0-1 0 0,-1 0 0 0 0,0 0 0 0 0,1 0 0 0 0,-1 0 1 0 0,0 1-1 0 0,1-1 0 0 0,-1 0 0 0 0,1 3 0 0 0,22 30 37 0 0,-17-25-12 0 0,77 109 264 0 0,-74-98-230 0 0,-1-1-1 0 0,0 1 1 0 0,-1 1-1 0 0,-2 0 1 0 0,0 0-1 0 0,6 37 1 0 0,-9-35 93 0 0,1 38 0 0 0,-5-37 16 0 0,-2-17 30 0 0,-1-11 257 0 0,-3-14-420 0 0,0-1 0 0 0,1 0 0 0 0,1 0 0 0 0,1-1 0 0 0,-2-21 0 0 0,1-100 195 0 0,-3 70-45 0 0,14 34 327 0 0,23 150-404 0 0,-16-56-70 0 0,-5-25-10 0 0,-7-21-20 0 0,2-1 0 0 0,-1 1 0 0 0,2 0 0 0 0,-1-1 0 0 0,1 1 0 0 0,1-1 0 0 0,8 13 1 0 0,-6-12 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14.9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509 122 13560 0 0,'0'0'1798'0'0,"-4"-3"-1667"0"0,-43-34 1469 0 0,43 35-1561 0 0,0 1-1 0 0,0 0 1 0 0,1 1 0 0 0,-1-1 0 0 0,0 1 0 0 0,0-1-1 0 0,0 1 1 0 0,-6 1 0 0 0,-6-2 68 0 0,-4 1-21 0 0,-1 0 0 0 0,1 1 0 0 0,0 1 0 0 0,-1 1 0 0 0,-24 7 0 0 0,14-4 20 0 0,11-1-42 0 0,-1 0 0 0 0,2 1 0 0 0,-1 2-1 0 0,-28 14 1 0 0,39-18-54 0 0,5-2-4 0 0,0-1 1 0 0,1 1-1 0 0,-1 0 0 0 0,1 0 0 0 0,0 0 1 0 0,0 1-1 0 0,-1-1 0 0 0,-3 6 0 0 0,5-5-1 0 0,0 0-1 0 0,0 0 1 0 0,1 1-1 0 0,-1-1 1 0 0,1 1-1 0 0,0-1 1 0 0,0 1-1 0 0,1-1 1 0 0,-1 1-1 0 0,1 0 1 0 0,-1-1-1 0 0,1 1 1 0 0,1 4-1 0 0,0-4-1 0 0,0 0-1 0 0,1 0 1 0 0,0-1-1 0 0,-1 1 0 0 0,1-1 1 0 0,1 1-1 0 0,-1-1 0 0 0,0 0 1 0 0,1 0-1 0 0,3 4 0 0 0,2 2 6 0 0,-1 2 0 0 0,1-1-1 0 0,1 1 1 0 0,0-1 0 0 0,14 12-1 0 0,-18-18-2 0 0,1 0-1 0 0,-1 0 0 0 0,1 0 0 0 0,0-1 1 0 0,0 0-1 0 0,0 0 0 0 0,1-1 0 0 0,-1 0 1 0 0,0 0-1 0 0,10 2 0 0 0,9 0 13 0 0,-18-2-12 0 0,0 0 0 0 0,0-1 1 0 0,0 0-1 0 0,-1 0 0 0 0,1 0 0 0 0,0-1 0 0 0,0 0 0 0 0,0-1 0 0 0,0 1 0 0 0,0-1 0 0 0,0-1 1 0 0,0 1-1 0 0,0-1 0 0 0,-1-1 0 0 0,1 1 0 0 0,8-5 0 0 0,35-16 30 0 0,-34 12-19 0 0,-10 8-11 0 0,-1 0 0 0 0,0-1 1 0 0,0 0-1 0 0,0 0 0 0 0,-1 0 1 0 0,5-5-1 0 0,-2 0 19 0 0,-1 1-1 0 0,0-1 1 0 0,-1 0-1 0 0,0 0 1 0 0,5-15-1 0 0,-8 19-8 0 0,-1 0 0 0 0,1 0 1 0 0,-1 0-1 0 0,-1 0 0 0 0,1 0 0 0 0,-1-1 0 0 0,0 1 0 0 0,0 0 1 0 0,0 0-1 0 0,-1 0 0 0 0,0-1 0 0 0,0 1 0 0 0,-2-6 0 0 0,-2-6 113 0 0,-1-1 0 0 0,-15-27 0 0 0,19 40-87 0 0,-1 1 1 0 0,0-1 0 0 0,0 1-1 0 0,0 0 1 0 0,-1 0-1 0 0,1 0 1 0 0,-1 0 0 0 0,0 0-1 0 0,0 1 1 0 0,-1-1 0 0 0,1 1-1 0 0,-1 0 1 0 0,1 1 0 0 0,-6-3-1 0 0,3 2 5 0 0,-1 0 1 0 0,0 0-1 0 0,1 1 0 0 0,-1 0 0 0 0,0 0 0 0 0,0 1 0 0 0,0 0 0 0 0,0 0 0 0 0,0 1 0 0 0,0 0 1 0 0,0 1-1 0 0,0-1 0 0 0,0 1 0 0 0,0 1 0 0 0,0 0 0 0 0,0 0 0 0 0,1 1 0 0 0,-10 3 0 0 0,14-4-36 0 0,-6 2 69 0 0,0 0 0 0 0,1 1 0 0 0,-1 0 1 0 0,-11 10-1 0 0,16-11-40 0 0,0 0-1 0 0,0 0 1 0 0,1 1 0 0 0,-1 0 0 0 0,1-1 0 0 0,0 1 0 0 0,1 0 0 0 0,-1 0 0 0 0,1 1-1 0 0,0-1 1 0 0,0 0 0 0 0,1 1 0 0 0,-1 0 0 0 0,1-1 0 0 0,1 1 0 0 0,-1 9-1 0 0,0-10-14 0 0,1-1 0 0 0,1 1-1 0 0,-1 0 1 0 0,0 0 0 0 0,1 0-1 0 0,0 0 1 0 0,0 0-1 0 0,1-1 1 0 0,-1 1 0 0 0,1 0-1 0 0,0-1 1 0 0,0 0 0 0 0,1 1-1 0 0,-1-1 1 0 0,1 0-1 0 0,0 0 1 0 0,0 0 0 0 0,1-1-1 0 0,4 6 1 0 0,34 27 161 0 0,-30-25-119 0 0,0 0-1 0 0,0-1 1 0 0,26 15 0 0 0,-29-20-31 0 0,0-1 1 0 0,1 0-1 0 0,0 0 1 0 0,0-1-1 0 0,0 0 0 0 0,0-1 1 0 0,1 0-1 0 0,-1 0 0 0 0,16-1 1 0 0,-8-2 27 0 0,-1 0 1 0 0,0-1 0 0 0,0-1-1 0 0,31-10 1 0 0,-44 10-47 0 0,0 0 0 0 0,0 0 0 0 0,0 0 1 0 0,0-1-1 0 0,0 0 0 0 0,-1 1 0 0 0,5-9 0 0 0,12-50 151 0 0,-19 60-164 0 0,-1 0 0 0 0,1 0 0 0 0,-1 1 0 0 0,0-1-1 0 0,0 0 1 0 0,0 0 0 0 0,0 0 0 0 0,0 0 0 0 0,0 0 0 0 0,0 1-1 0 0,0-1 1 0 0,-1 0 0 0 0,1 0 0 0 0,-1 0 0 0 0,1 0 0 0 0,-2-1-1 0 0,-14-28 27 0 0,15 29-27 0 0,-6-10 9 0 0,-1-1 0 0 0,-1 1 1 0 0,0 1-1 0 0,0 0 1 0 0,-21-18-1 0 0,23 23-7 0 0,0 0 1 0 0,-1 1-1 0 0,0 1 1 0 0,0-1-1 0 0,0 1 1 0 0,0 0-1 0 0,-1 1 1 0 0,1 0-1 0 0,-1 0 1 0 0,-13-1-1 0 0,2 0 6 0 0,0 1 0 0 0,1 1 0 0 0,-1 1 0 0 0,0 1 0 0 0,0 1 0 0 0,0 0 0 0 0,1 1 0 0 0,-31 8 0 0 0,28-3 16 0 0,1 0 1 0 0,-36 18 0 0 0,3 1 56 0 0,51-24-71 0 0,0 0-4 0 0,0 0 0 0 0,0 0 0 0 0,0 1 1 0 0,0-1-1 0 0,0 1 0 0 0,0 0 0 0 0,1 0 0 0 0,-4 4 1 0 0,5-5 27 0 0,2 27 116 0 0,5-22-121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1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4216 0 0,'0'0'3633'0'0,"6"-1"-3289"0"0,20-2-156 0 0,1 1 0 0 0,-1 1 0 0 0,0 1 0 0 0,33 5 0 0 0,-47-5-150 0 0,0 0 1 0 0,1 0-1 0 0,-1-1 0 0 0,21-4 0 0 0,27-1 303 0 0,33-1 106 0 0,-60 6-265 0 0,-26 1-124 0 0,0 0-1 0 0,1-1 0 0 0,-1 1 1 0 0,0-1-1 0 0,0-1 0 0 0,0 1 1 0 0,9-4-1 0 0,-14 4 166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16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0 11440 0 0,'0'0'953'0'0,"-2"4"-924"0"0,1 7-12 0 0,0-1 0 0 0,1 0 0 0 0,0 1 0 0 0,1-1 0 0 0,0 0 0 0 0,0 1-1 0 0,1-1 1 0 0,0 0 0 0 0,5 13 0 0 0,6 34 112 0 0,-5-9 23 0 0,6 66 160 0 0,-13-106-251 0 0,0 0 0 0 0,0 0-1 0 0,1-1 1 0 0,1 1 0 0 0,5 14 0 0 0,7 24 318 0 0,-2 2 918 0 0,-13-47-1057 0 0,0 0-230 0 0,0-1 1 0 0,0 0-1 0 0,0 0 1 0 0,0 1 0 0 0,0-1-1 0 0,0 0 1 0 0,-1 1-1 0 0,1-1 1 0 0,0 0-1 0 0,0 0 1 0 0,0 1-1 0 0,0-1 1 0 0,0 0-1 0 0,0 1 1 0 0,1-1-1 0 0,-1 0 1 0 0,0 1-1 0 0,0-1 1 0 0,0 0 0 0 0,0 0-1 0 0,0 1 1 0 0,0-1-1 0 0,0 0 1 0 0,1 0-1 0 0,-1 1 1 0 0,0-1-1 0 0,0 0 1 0 0,0 0-1 0 0,0 1 1 0 0,1-1-1 0 0,-1 0 1 0 0,0 0-1 0 0,0 0 1 0 0,1 1 0 0 0,-1-1-1 0 0,0 0 1 0 0,0 0-1 0 0,1 0 1 0 0,-1 0-1 0 0,0 0 1 0 0,1 0-1 0 0,-1 0 1 0 0,0 0-1 0 0,0 0 1 0 0,1 1-1 0 0,-1-1 1 0 0,0 0-1 0 0,1 0 1 0 0,0-1 0 0 0,0 1 125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52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38 169 1896 0 0,'0'0'112'0'0,"-4"-1"-57"0"0,-24-2 179 0 0,26 3 656 0 0,-1 21 1299 0 0,4-19-2184 0 0,1 0 1 0 0,0-1 0 0 0,0 1-1 0 0,0-1 1 0 0,0 1 0 0 0,0-1-1 0 0,1 0 1 0 0,-1 0 0 0 0,0 0-1 0 0,0 0 1 0 0,1 0 0 0 0,-1 0-1 0 0,1 0 1 0 0,-1-1-1 0 0,4 1 1 0 0,1 1 0 0 0,10 2 32 0 0,1-1 0 0 0,0-1 0 0 0,-1 0 1 0 0,1-1-1 0 0,0-1 0 0 0,0-1 0 0 0,26-4 1 0 0,125-31 615 0 0,-169 36-652 0 0,34-12 348 0 0,-26 9-262 0 0,1 0 0 0 0,-1 1 0 0 0,1-1 0 0 0,8 0 0 0 0,0 0 122 0 0,0 0 0 0 0,0-2 0 0 0,0 0 0 0 0,16-8 0 0 0,-22 10-30 0 0,-11 3-146 0 0,1 0 0 0 0,0 0 1 0 0,-1-1-1 0 0,1 1 0 0 0,0 0 1 0 0,-1 0-1 0 0,1-1 0 0 0,0 1 1 0 0,-1 0-1 0 0,1-1 1 0 0,-1 1-1 0 0,1 0 0 0 0,0-1 1 0 0,-1 1-1 0 0,1-1 0 0 0,-1 1 1 0 0,1-1-1 0 0,-1 1 0 0 0,0-1 1 0 0,1 0-1 0 0,-1 1 1 0 0,1-1-1 0 0,-1 1 0 0 0,0-1 1 0 0,0 0-1 0 0,1 1 0 0 0,-1-2 1 0 0,1 0 27 0 0,-5-25 437 0 0,2 21-455 0 0,-1 1 0 0 0,0 0-1 0 0,0 0 1 0 0,-1 0 0 0 0,0 1 0 0 0,0-1-1 0 0,0 1 1 0 0,0 0 0 0 0,0 0 0 0 0,-1 0-1 0 0,0 0 1 0 0,0 1 0 0 0,-6-3 0 0 0,5 1 8 0 0,4 4 8 0 0,2 1-52 0 0,0-1-1 0 0,-1 1 1 0 0,1-1-1 0 0,-1 1 1 0 0,1 0-1 0 0,-1-1 1 0 0,1 1-1 0 0,-1-1 0 0 0,1 1 1 0 0,-1 0-1 0 0,1-1 1 0 0,-1 1-1 0 0,1 0 1 0 0,-1-1-1 0 0,1 1 1 0 0,-1 0-1 0 0,0 0 1 0 0,1 0-1 0 0,-1 0 1 0 0,0 0-1 0 0,1-1 0 0 0,-1 1 1 0 0,1 0-1 0 0,-1 0 1 0 0,0 1-1 0 0,1-1 1 0 0,-1 0-1 0 0,0 0 1 0 0,1 0-1 0 0,-1 0 1 0 0,1 0-1 0 0,-1 1 1 0 0,0-1-1 0 0,1 0 0 0 0,-1 1 1 0 0,0-1-1 0 0,-24 9 303 0 0,23-7-293 0 0,0-1 1 0 0,0 1-1 0 0,1 0 1 0 0,-1-1-1 0 0,0 1 1 0 0,1 0 0 0 0,-1 0-1 0 0,1 0 1 0 0,0 0-1 0 0,-1 1 1 0 0,1-1-1 0 0,0 0 1 0 0,0 0-1 0 0,1 1 1 0 0,-1-1 0 0 0,0 1-1 0 0,1-1 1 0 0,0 0-1 0 0,-1 1 1 0 0,1-1-1 0 0,0 1 1 0 0,0-1-1 0 0,0 1 1 0 0,1-1 0 0 0,-1 1-1 0 0,0-1 1 0 0,1 1-1 0 0,0-1 1 0 0,0 0-1 0 0,-1 1 1 0 0,1-1-1 0 0,1 0 1 0 0,-1 0 0 0 0,0 0-1 0 0,0 0 1 0 0,1 0-1 0 0,-1 0 1 0 0,1 0-1 0 0,0 0 1 0 0,0 0-1 0 0,2 1 1 0 0,11 9 34 0 0,-8-6-23 0 0,-1-1-1 0 0,1 0 1 0 0,0 0 0 0 0,0-1-1 0 0,1 0 1 0 0,-1 0 0 0 0,15 5-1 0 0,-3-5 25 0 0,0-1-1 0 0,0 0 1 0 0,0-1-1 0 0,0-1 1 0 0,0-1-1 0 0,0-1 1 0 0,29-5-1 0 0,-28-1 31 0 0,-18 6-4 0 0,-2 1-76 0 0,0-1 0 0 0,-1 1 1 0 0,1 0-1 0 0,0-1 1 0 0,0 1-1 0 0,0 0 1 0 0,0-1-1 0 0,-1 1 0 0 0,1 0 1 0 0,0 0-1 0 0,0-1 1 0 0,-1 1-1 0 0,1 0 1 0 0,0 0-1 0 0,0-1 0 0 0,-1 1 1 0 0,1 0-1 0 0,0 0 1 0 0,-1 0-1 0 0,1-1 1 0 0,0 1-1 0 0,-1 0 0 0 0,1 0 1 0 0,0 0-1 0 0,-1 0 1 0 0,1 0-1 0 0,-1 0 1 0 0,1 0-1 0 0,0 0 0 0 0,-1 0 1 0 0,1 0-1 0 0,0 0 1 0 0,-1 0-1 0 0,1 0 1 0 0,0 0-1 0 0,-1 0 0 0 0,0 0 1 0 0,-25 6 41 0 0,-28 14-7 0 0,52-19-30 0 0,-16 6 24 0 0,0 1 0 0 0,1 1 1 0 0,1 1-1 0 0,-24 18 0 0 0,0 6 72 0 0,38-33-78 0 0,-1 9 109 0 0,-4-19 150 0 0,-4-18-108 0 0,6 6-148 0 0,0 1 51 0 0,0-1-1 0 0,1 0 0 0 0,0-26 1 0 0,4 45-10 0 0,-1 1-58 0 0,1 1-1 0 0,0 0 1 0 0,0-1-1 0 0,0 1 1 0 0,0-1-1 0 0,0 1 0 0 0,0-1 1 0 0,0 1-1 0 0,0 0 1 0 0,0-1-1 0 0,0 1 1 0 0,0-1-1 0 0,0 1 1 0 0,0 0-1 0 0,0-1 1 0 0,1 1-1 0 0,-1 0 1 0 0,0-1-1 0 0,0 1 1 0 0,0-1-1 0 0,1 1 0 0 0,-1 0 1 0 0,0-1-1 0 0,1 1 1 0 0,7-5 8 0 0,-5 4 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35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8936 0 0,'9'-13'3'0'0,"18"-19"12"0"0,-22 20 30 0 0,1-3 20 0 0,-3 14-5 0 0,0 9 32 0 0,27 192-6 0 0,-26-162-81 0 0,-3 51-1 0 0,-1-28-3 0 0,-2-50-1 0 0,-6 1 0 0 0,5-4 0 0 0,11-6 0 0 0,3-2 1 0 0,0 1-1 0 0,0 0 1 0 0,19 5 0 0 0,-23-5 0 0 0,0 1 1 0 0,0-1-1 0 0,0-1 0 0 0,0 1 0 0 0,7-1 0 0 0,11-1 9 0 0,3 0-7 0 0,-1-1 1 0 0,49-9-1 0 0,53-10 5 0 0,-91 15-4 0 0,-29 6-2 0 0,0-2 0 0 0,0 1-1 0 0,-1-1 1 0 0,1-1 0 0 0,0 1 0 0 0,8-5-1 0 0,-1 0 1 0 0,1 1 0 0 0,28-6 0 0 0,-17 4 10 0 0,0 1 10 0 0,36-3 1 0 0,-21 4 36 0 0,4 6 165 0 0,-45 0-128 0 0,-1 1-32 0 0,5 6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18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224 30 6632 0 0,'0'0'4117'0'0,"5"-1"-3938"0"0,48-5 61 0 0,68 1 0 0 0,42-5 72 0 0,-102 4 128 0 0,-47 8-305 0 0,-12-2-108 0 0,-1 0 0 0 0,0 0 0 0 0,0 1 0 0 0,0-1 0 0 0,0 0 0 0 0,1 0 0 0 0,-1 0 0 0 0,0 0-1 0 0,0 0 1 0 0,0 0 0 0 0,1-1 0 0 0,-1 1 0 0 0,0 0 0 0 0,0-1 0 0 0,0 1 0 0 0,2-1 0 0 0,-2 0 388 0 0,-3 1-366 0 0,-58 12 70 0 0,0-4 0 0 0,-121 2 0 0 0,42-4 13 0 0,5-1 10 0 0,102 1-97 0 0,28-5-39 0 0,-1 0 1 0 0,1 0-1 0 0,0 0 1 0 0,-1 0-1 0 0,1-1 1 0 0,-8 0-1 0 0,-6-2-143 0 0,29 2-641 0 0,15 2 292 0 0,-24-2 399 0 0,-1 0 33 0 0,0 0 0 0 0,0 0-1 0 0,0 0 1 0 0,0 0-1 0 0,0 0 1 0 0,0 0 0 0 0,0 0-1 0 0,0 0 1 0 0,0 0 0 0 0,0 1-1 0 0,0-1 1 0 0,-1 0-1 0 0,1 1 1 0 0,0-1 0 0 0,0 1-1 0 0,0-1 1 0 0,0 1 0 0 0,-1-1-1 0 0,1 1 1 0 0,0 0 0 0 0,0-1-1 0 0,-1 1 1 0 0,1 0-1 0 0,-1-1 1 0 0,1 1 0 0 0,0 1 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1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94 6128 0 0,'-1'-4'105'0'0,"-2"-4"-67"0"0,-4-26 393 0 0,7 33-364 0 0,-1 0-36 0 0,1 1 0 0 0,-1 0 1 0 0,1 0-1 0 0,-1 0 0 0 0,1 0 0 0 0,-1-1 0 0 0,1 1 0 0 0,-1 0 0 0 0,1 0 1 0 0,-1-1-1 0 0,1 1 0 0 0,0 0 0 0 0,-1-1 0 0 0,1 1 0 0 0,0-1 0 0 0,-1 1 0 0 0,1 0 1 0 0,0-1-1 0 0,-1 1 0 0 0,1-1 0 0 0,0 1 0 0 0,0-1 0 0 0,0 1 0 0 0,0-1 1 0 0,-1 1-1 0 0,1-1 0 0 0,0 1 0 0 0,0-1 0 0 0,0 1 0 0 0,0-1 0 0 0,0 1 1 0 0,0-2-1 0 0,0-21 495 0 0,1 15-61 0 0,-1 6 103 0 0,1 5-531 0 0,20 43 112 0 0,47 98 143 0 0,-21-44 184 0 0,-37-68-172 0 0,-9-27-214 0 0,1 1 0 0 0,0-1 0 0 0,-1 0 1 0 0,2 0-1 0 0,-1 0 0 0 0,0-1 0 0 0,7 10 1 0 0,-7-13 15 0 0,-2 1 74 0 0,2 5 14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19.1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65 10544 0 0,'1'-1'85'0'0,"-1"-1"0"0"0,0 1-1 0 0,1 0 1 0 0,-1-1 0 0 0,0 1 0 0 0,1 0 0 0 0,0 0 0 0 0,-1-1 0 0 0,1 1 0 0 0,0 0 0 0 0,0 0 0 0 0,-1 0 0 0 0,1 0 0 0 0,0 0-1 0 0,0 0 1 0 0,0 0 0 0 0,0 0 0 0 0,0 0 0 0 0,1 0 0 0 0,-1 1 0 0 0,0-1 0 0 0,0 0 0 0 0,0 1 0 0 0,1-1 0 0 0,-1 1 0 0 0,0 0 0 0 0,1-1-1 0 0,-1 1 1 0 0,0 0 0 0 0,3-1 0 0 0,54-4-41 0 0,-32 4 220 0 0,35 1-53 0 0,-46 1-155 0 0,0 0 0 0 0,25-4-1 0 0,-28 2-38 0 0,-3 0 4 0 0,0-1-1 0 0,1 0 0 0 0,-1 0 0 0 0,0-1 1 0 0,10-4-1 0 0,13 0 48 0 0,-15 5-40 0 0,-7-1-5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19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62 6424 0 0,'0'0'177'0'0,"-12"17"784"0"0,11-15-882 0 0,1 0-1 0 0,0 0 0 0 0,-1-1 0 0 0,1 1 0 0 0,0 0 1 0 0,0 0-1 0 0,0 0 0 0 0,0 0 0 0 0,0 0 0 0 0,1-1 0 0 0,-1 1 1 0 0,0 0-1 0 0,1 0 0 0 0,0 0 0 0 0,-1-1 0 0 0,1 1 1 0 0,0 0-1 0 0,0-1 0 0 0,0 1 0 0 0,2 2 0 0 0,30 42 251 0 0,-16-23 35 0 0,48 89 329 0 0,-57-100-642 0 0,2-1 4 0 0</inkml:trace>
  <inkml:trace contextRef="#ctx0" brushRef="#br0" timeOffset="1">137 1 8840 0 0,'0'0'2568'0'0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19.8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92 10344 0 0,'0'0'1000'0'0,"2"4"-902"0"0,3 11 33 0 0,-3-11 329 0 0,2 7 147 0 0,-2 4-511 0 0,0-1 0 0 0,1 0 0 0 0,0 1 0 0 0,1-2 0 0 0,1 1 0 0 0,0 0 0 0 0,1-1 0 0 0,1 0 0 0 0,0 0 0 0 0,15 21 0 0 0,-10-14 1 0 0,-11-18-86 0 0,0 0 0 0 0,0 0 1 0 0,0 0-1 0 0,0 0 1 0 0,1 0-1 0 0,-1 0 0 0 0,1 0 1 0 0,-1-1-1 0 0,1 1 0 0 0,-1 0 1 0 0,1-1-1 0 0,0 1 1 0 0,0-1-1 0 0,0 0 0 0 0,0 0 1 0 0,0 1-1 0 0,0-1 1 0 0,3 1-1 0 0,-4-2-5 0 0,0 0 1 0 0,0 1 0 0 0,0-1-1 0 0,0 1 1 0 0,0-1-1 0 0,0 1 1 0 0,-1-1-1 0 0,1 1 1 0 0,0 0-1 0 0,0-1 1 0 0,0 1-1 0 0,-1 0 1 0 0,1 0-1 0 0,0 0 1 0 0,-1-1 0 0 0,1 1-1 0 0,0 1 1 0 0,-1-1-3 0 0,1 0 1 0 0,-1 0 0 0 0,1 0-1 0 0,-1-1 1 0 0,1 1 0 0 0,-1 0 0 0 0,1 0-1 0 0,0-1 1 0 0,0 1 0 0 0,-1 0 0 0 0,1-1-1 0 0,0 1 1 0 0,0-1 0 0 0,-1 1-1 0 0,1-1 1 0 0,0 0 0 0 0,1 1 0 0 0,2 0 8 0 0,-1-1 0 0 0,1 0 0 0 0,-1 1 0 0 0,1-1 0 0 0,-1-1 0 0 0,1 1 0 0 0,-1 0 0 0 0,1-1 0 0 0,-1 0 0 0 0,1 0 0 0 0,-1 0 0 0 0,5-2 0 0 0,-6 2-9 0 0,-1 0 0 0 0,1 1-1 0 0,0-1 1 0 0,-1 0 0 0 0,1 0-1 0 0,-1 0 1 0 0,1 0 0 0 0,-1-1 0 0 0,0 1-1 0 0,1 0 1 0 0,-1-1 0 0 0,0 1-1 0 0,0 0 1 0 0,0-1 0 0 0,0 1-1 0 0,0-1 1 0 0,0 0 0 0 0,-1 1 0 0 0,1-1-1 0 0,-1 0 1 0 0,1 0 0 0 0,-1 1-1 0 0,1-1 1 0 0,-1 0 0 0 0,0 0-1 0 0,0 0 1 0 0,0-3 0 0 0,6-44 40 0 0,-6 12-20 0 0,0 25-17 0 0,0-1 1 0 0,-1 0-1 0 0,0 0 1 0 0,-4-20-1 0 0,3 26-1 0 0,0-1 0 0 0,1 1 0 0 0,1 0 0 0 0,-1-1 0 0 0,1 1 0 0 0,0-1 1 0 0,1 1-1 0 0,0 0 0 0 0,0-1 0 0 0,0 1 0 0 0,1 0 0 0 0,0 0 0 0 0,1 0 0 0 0,5-12 0 0 0,-6 16-4 0 0,0 1 1 0 0,0-1-1 0 0,1 1 1 0 0,-1 0-1 0 0,0 0 1 0 0,1 0-1 0 0,0 0 1 0 0,-1 0-1 0 0,1 1 1 0 0,0-1-1 0 0,0 1 1 0 0,0-1-1 0 0,0 1 0 0 0,0 0 1 0 0,6-1-1 0 0,2 1 18 0 0,1-1-1 0 0,-1 2 0 0 0,12 0 0 0 0,-10 0 30 0 0,-12 0-7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20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119 151 10952 0 0,'6'8'241'0'0,"1"-1"785"0"0,9-14-388 0 0,16-10 634 0 0,-12 8-1018 0 0,-16 8-208 0 0,-1 0-1 0 0,0 0 1 0 0,0-1 0 0 0,-1 1-1 0 0,1-1 1 0 0,0 1 0 0 0,0-1-1 0 0,-1 0 1 0 0,1 0 0 0 0,-1 0 0 0 0,0 0-1 0 0,4-4 1 0 0,23-29 377 0 0,-28 33-405 0 0,-1 0 1 0 0,1 0-1 0 0,-1 0 1 0 0,0 0-1 0 0,0-1 1 0 0,0 1-1 0 0,0 0 1 0 0,0 0-1 0 0,0 0 1 0 0,0-1-1 0 0,-1 1 1 0 0,1 0-1 0 0,-1 0 1 0 0,0 0 0 0 0,0 0-1 0 0,1 0 1 0 0,-1 0-1 0 0,0 0 1 0 0,-3-3-1 0 0,1 2-5 0 0,-1 0-1 0 0,1 0 1 0 0,-1 1 0 0 0,1-1-1 0 0,-1 1 1 0 0,0 0-1 0 0,0 1 1 0 0,0-1 0 0 0,0 0-1 0 0,-1 1 1 0 0,1 0-1 0 0,0 0 1 0 0,0 0 0 0 0,-1 1-1 0 0,1 0 1 0 0,0-1-1 0 0,-1 2 1 0 0,1-1 0 0 0,-1 0-1 0 0,-5 2 1 0 0,3-1-6 0 0,0 0 0 0 0,0 1 0 0 0,0-1 0 0 0,1 2-1 0 0,-1-1 1 0 0,0 1 0 0 0,1 0 0 0 0,-1 0 0 0 0,1 1 0 0 0,0-1 0 0 0,-10 9 0 0 0,6-1-4 0 0,1 0 0 0 0,-1 0-1 0 0,2 1 1 0 0,-10 15 0 0 0,14-20-2 0 0,1-1 0 0 0,0 1 0 0 0,0 0 1 0 0,0 1-1 0 0,1-1 0 0 0,0 0 0 0 0,0 1 0 0 0,1-1 0 0 0,-1 13 1 0 0,3-15-3 0 0,-1-1 0 0 0,1 1 0 0 0,0 0 0 0 0,1-1 1 0 0,-1 1-1 0 0,1-1 0 0 0,-1 1 0 0 0,2-1 0 0 0,-1 0 1 0 0,0 0-1 0 0,1 0 0 0 0,-1 0 0 0 0,1 0 0 0 0,0-1 1 0 0,0 1-1 0 0,1-1 0 0 0,-1 0 0 0 0,1 0 1 0 0,0 0-1 0 0,0 0 0 0 0,6 3 0 0 0,1-4 0 0 0,0 0-1 0 0,0 0 1 0 0,0-1-1 0 0,1 0 1 0 0,-1-1-1 0 0,0-1 0 0 0,1 1 1 0 0,14-4-1 0 0,24-1 0 0 0,6-5-4 0 0,-30 3 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20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44 104 6728 0 0,'0'0'1158'0'0,"-2"-4"-1043"0"0,-7-11-6 0 0,7 11 179 0 0,-6-7-41 0 0,8 10-239 0 0,-1 0 0 0 0,1 0-1 0 0,-1 0 1 0 0,1 0 0 0 0,-1 0 0 0 0,0 0 0 0 0,1 0-1 0 0,-1 1 1 0 0,0-1 0 0 0,1 0 0 0 0,-1 0-1 0 0,0 0 1 0 0,0 1 0 0 0,0-1 0 0 0,0 1 0 0 0,0-1-1 0 0,-1 0 1 0 0,1 0-5 0 0,1 1-1 0 0,-1 0 1 0 0,1 0-1 0 0,0-1 1 0 0,-1 1 0 0 0,1-1-1 0 0,0 1 1 0 0,0 0-1 0 0,-1-1 1 0 0,1 1 0 0 0,0-1-1 0 0,0 1 1 0 0,0 0-1 0 0,-1-1 1 0 0,1 1 0 0 0,0-1-1 0 0,0 1 1 0 0,0-1-1 0 0,0 1 1 0 0,0-1-1 0 0,0 1 1 0 0,0-1 0 0 0,0 1-1 0 0,0-1 1 0 0,0 1-1 0 0,0 0 1 0 0,0-1 0 0 0,1 0-1 0 0,-2-11 67 0 0,0 11-54 0 0,0-1 0 0 0,1 1 0 0 0,0 0 0 0 0,-1-1 1 0 0,1 1-1 0 0,0 0 0 0 0,0-1 0 0 0,-1 1 0 0 0,1 0 0 0 0,0-1 0 0 0,1 1 0 0 0,-1 0 0 0 0,0-2 0 0 0,1-7 95 0 0,16 49-24 0 0,-7-15-55 0 0,1 0 1 0 0,26 41-1 0 0,7 15 76 0 0,-17 8 12 0 0,42 63 233 0 0,-66-144-270 0 0,1 1 49 0 0,0-1 0 0 0,0 0 1 0 0,0 0-1 0 0,1 0 0 0 0,0-1 1 0 0,10 9-1 0 0,-14-13 1 0 0,10 5 671 0 0,7-11-405 0 0,-16 4-284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1 11552 0 0,'0'0'2884'0'0,"-4"1"-2759"0"0,2-1-109 0 0,0 1-1 0 0,1 0 1 0 0,-1 0 0 0 0,0 0 0 0 0,0 0-1 0 0,1 0 1 0 0,-1 0 0 0 0,1 0-1 0 0,-1 1 1 0 0,1-1 0 0 0,-1 1 0 0 0,1-1-1 0 0,0 1 1 0 0,0-1 0 0 0,0 1 0 0 0,0 0-1 0 0,0-1 1 0 0,0 1 0 0 0,0 0 0 0 0,0 0-1 0 0,1 0 1 0 0,-1 0 0 0 0,1 0-1 0 0,-1 0 1 0 0,1 0 0 0 0,0 0 0 0 0,0 0-1 0 0,0 0 1 0 0,0 2 0 0 0,-2 10 36 0 0,1 0 0 0 0,0-1 0 0 0,1 1 1 0 0,1 0-1 0 0,0 0 0 0 0,1-1 0 0 0,5 22 0 0 0,17 67 244 0 0,-17-65-245 0 0,-5-28-38 0 0,4 18 48 0 0,-1 0 1 0 0,-2 0-1 0 0,1 33 1 0 0,-4-26 179 0 0,0-32-98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22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12 646 8536 0 0,'0'0'604'0'0,"-2"-4"-479"0"0,0-1-67 0 0,0-1 0 0 0,1 0 0 0 0,-1 1 0 0 0,1-1 0 0 0,0 0 0 0 0,1 0 0 0 0,-1 0 0 0 0,1 0 0 0 0,1 0 0 0 0,-1 0 0 0 0,1 1-1 0 0,0-1 1 0 0,1-6 0 0 0,5-14 99 0 0,15-38 0 0 0,-22 64-157 0 0,5-10 35 0 0,1 0-1 0 0,1 0 1 0 0,-1 1-1 0 0,1 0 1 0 0,1 1-1 0 0,0-1 0 0 0,13-10 1 0 0,9-10 55 0 0,-15 13-39 0 0,0 2 1 0 0,25-19-1 0 0,12-10 48 0 0,-10 9-2 0 0,-34 29-71 0 0,-1 0-1 0 0,0-1 0 0 0,0 0 1 0 0,0 0-1 0 0,-1 0 0 0 0,0-1 1 0 0,0 1-1 0 0,-1-2 0 0 0,0 1 1 0 0,0 0-1 0 0,0-1 0 0 0,3-9 1 0 0,-7 13-5 0 0,0 0 0 0 0,-1 1 1 0 0,1-1-1 0 0,-1 0 1 0 0,0 0-1 0 0,0 1 1 0 0,0-1-1 0 0,-1 0 0 0 0,1 0 1 0 0,-1 1-1 0 0,0-1 1 0 0,0 0-1 0 0,0 1 0 0 0,-1-1 1 0 0,1 1-1 0 0,-1-1 1 0 0,0 1-1 0 0,0 0 0 0 0,0 0 1 0 0,0-1-1 0 0,0 2 1 0 0,-1-1-1 0 0,1 0 0 0 0,-1 0 1 0 0,0 1-1 0 0,0-1 1 0 0,0 1-1 0 0,0 0 0 0 0,0 0 1 0 0,-1 0-1 0 0,1 1 1 0 0,0-1-1 0 0,-1 1 1 0 0,-6-2-1 0 0,-6-1 116 0 0,-1 1 1 0 0,0 1-1 0 0,0 1 0 0 0,-22 1 1 0 0,34 0-121 0 0,-30 5 604 0 0,33-3-584 0 0,0-1 1 0 0,0 1 0 0 0,0-1 0 0 0,0 1 0 0 0,0 0 0 0 0,1 0 0 0 0,-1 0 0 0 0,0 0-1 0 0,1 0 1 0 0,-3 4 0 0 0,0 1 41 0 0,0-1 0 0 0,0 1 0 0 0,1 1-1 0 0,0-1 1 0 0,0 0 0 0 0,0 1 0 0 0,1 0 0 0 0,1-1 0 0 0,-1 1-1 0 0,1 0 1 0 0,0 0 0 0 0,1 0 0 0 0,0 0 0 0 0,0 0-1 0 0,1 0 1 0 0,0 0 0 0 0,2 8 0 0 0,6 57 518 0 0,8 53 30 0 0,-11-106-554 0 0,0 0 0 0 0,1-1-1 0 0,1 1 1 0 0,1-2 0 0 0,20 34 0 0 0,-23-44-47 0 0,0 1 1 0 0,0-1-1 0 0,1-1 0 0 0,0 1 1 0 0,0-1-1 0 0,1-1 0 0 0,0 1 0 0 0,0-1 1 0 0,1-1-1 0 0,-1 0 0 0 0,1 0 1 0 0,0 0-1 0 0,13 4 0 0 0,-17-9-4 0 0,1 0-1 0 0,0 0 0 0 0,0-1 1 0 0,0 0-1 0 0,0 0 1 0 0,-1 0-1 0 0,1 0 1 0 0,0-1-1 0 0,-1 0 0 0 0,1 0 1 0 0,-1-1-1 0 0,7-3 1 0 0,11-18 87 0 0,-18 17-89 0 0,0 0 0 0 0,0 0 0 0 0,0 0-1 0 0,-1 0 1 0 0,0-1 0 0 0,0 0 0 0 0,-1 1 0 0 0,0-1 0 0 0,4-17-1 0 0,1-1 40 0 0,8-43 71 0 0,-13 51-87 0 0,0-1 1 0 0,-1 0 0 0 0,-1 0-1 0 0,-3-36 1 0 0,0 6 42 0 0,8 10 51 0 0,-6 37-78 0 0,1-4-36 0 0,-2 6-20 0 0,1 0 0 0 0,0 0-1 0 0,0 0 1 0 0,0 0 0 0 0,0 0-1 0 0,0 0 1 0 0,0 0 0 0 0,0 0-1 0 0,0 0 1 0 0,0 0 0 0 0,0 0-1 0 0,0 0 1 0 0,-1 0 0 0 0,1 0-1 0 0,0 0 1 0 0,0 0 0 0 0,0 0-1 0 0,0 0 1 0 0,0 0 0 0 0,0 0-1 0 0,0 0 1 0 0,0 0 0 0 0,0 0 0 0 0,0 0-1 0 0,0 0 1 0 0,-1 0 0 0 0,1 0-1 0 0,0 0 1 0 0,0 0 0 0 0,0 0-1 0 0,0 0 1 0 0,0 0 0 0 0,0 0-1 0 0,0-1 1 0 0,0 1 0 0 0,0 0-1 0 0,0 0 1 0 0,0 0 0 0 0,0 0-1 0 0,0 0 1 0 0,0 0 0 0 0,0 0-1 0 0,0 0 1 0 0,0 0 0 0 0,0 0-1 0 0,0 0 1 0 0,0-1 0 0 0,0 1-1 0 0,0 0 1 0 0,0 0 0 0 0,0 0-1 0 0,0 0 1 0 0,0 0 0 0 0,0 0-1 0 0,0 0 1 0 0,0 0 0 0 0,0 0-1 0 0,0 0 1 0 0,0 0 0 0 0,0-1-1 0 0,0 1 1 0 0,0 0 0 0 0,-4 6-1 0 0,0-1 1 0 0,1 1-1 0 0,0 0 1 0 0,0 0-1 0 0,0 0 0 0 0,1 0 1 0 0,-1 0-1 0 0,2 1 1 0 0,-1-1-1 0 0,1 1 1 0 0,0 0-1 0 0,0-1 1 0 0,0 1-1 0 0,1 0 1 0 0,0-1-1 0 0,2 12 1 0 0,3 7 10 0 0,0 0 0 0 0,2 0 1 0 0,10 26-1 0 0,0-2-6 0 0,-18-44-7 0 0,3 0 0 0 0,20 23 0 0 0,-15-19 0 0 0,-1 2 0 0 0,0-2 3 0 0,-5-8 9 0 0,0-2-3 0 0,0-1-7 0 0,0 1 0 0 0,-1-1 0 0 0,1 1 0 0 0,-1-1 0 0 0,1 0 0 0 0,-1 1 0 0 0,0-1-1 0 0,1 0 1 0 0,-1 1 0 0 0,0-1 0 0 0,0 0 0 0 0,0 0 0 0 0,0 1 0 0 0,-1-1 0 0 0,1 0-1 0 0,-1-1 1 0 0,0-10 6 0 0,4 6 5 0 0,0 0-1 0 0,0 1 1 0 0,1 0-1 0 0,0-1 1 0 0,0 1-1 0 0,0 1 1 0 0,1-1-1 0 0,8-7 0 0 0,-10 11-7 0 0,-1 1-1 0 0,1 0 1 0 0,0 0-1 0 0,0 0 1 0 0,0 0-1 0 0,0 1 1 0 0,-1-1-1 0 0,1 1 0 0 0,5 0 1 0 0,0-1 12 0 0,-5 0-16 0 0,4-1 15 0 0,0 1 0 0 0,0 0 0 0 0,1 0 0 0 0,-1 1 0 0 0,0 0 0 0 0,9 1 0 0 0,40 8 61 0 0,-38-6-15 0 0,1 0 1 0 0,21 1-1 0 0,-34-3-40 0 0,0 1-1 0 0,0 0 1 0 0,0 0-1 0 0,0 0 1 0 0,-1 1-1 0 0,1-1 1 0 0,-1 2 0 0 0,1-1-1 0 0,-1 0 1 0 0,0 1-1 0 0,9 8 1 0 0,-13-10 8 0 0,4 9 68 0 0,-4-10-92 0 0,0-1 0 0 0,-1 1 0 0 0,1 0 0 0 0,-1 0 0 0 0,1 0 0 0 0,-1-1 0 0 0,1 1 0 0 0,-1 0 1 0 0,0 0-1 0 0,1 0 0 0 0,-1 0 0 0 0,0 0 0 0 0,0 0 0 0 0,0 0 0 0 0,0 0 0 0 0,1 0 0 0 0,-1 0 0 0 0,0 0 0 0 0,-1 0 0 0 0,1 0 0 0 0,0 0 0 0 0,0-1 0 0 0,0 1 0 0 0,-1 0 0 0 0,1 0 0 0 0,0 0 0 0 0,-1 0 0 0 0,1 0 0 0 0,-1 0 0 0 0,1 0 0 0 0,-1-1 0 0 0,1 1 0 0 0,-2 1 0 0 0,-2 4 3 0 0,0-1 1 0 0,-1 1-1 0 0,0-1 1 0 0,0 0-1 0 0,0 0 0 0 0,-1 0 1 0 0,1-1-1 0 0,-1 0 0 0 0,0 0 1 0 0,-1 0-1 0 0,1-1 0 0 0,-9 4 1 0 0,-10 2 48 0 0,-1-1 0 0 0,-27 5 0 0 0,35-11-11 0 0,-1-1-1 0 0,1-1 1 0 0,-1 0 0 0 0,0-1-1 0 0,-33-7 1 0 0,45 7-28 0 0,-1 0 12 0 0,0-1 1 0 0,0 0 0 0 0,0 0 0 0 0,-12-5-1 0 0,19 7 8 0 0,0-1-30 0 0,-1 0 0 0 0,1 0-1 0 0,0 1 1 0 0,0-1 0 0 0,0 0 0 0 0,1 0 0 0 0,-1 0-1 0 0,0 0 1 0 0,0 0 0 0 0,0-1 0 0 0,1 1-1 0 0,-1 0 1 0 0,1 0 0 0 0,-1 0 0 0 0,1-1 0 0 0,-1 1-1 0 0,1 0 1 0 0,0 0 0 0 0,0-1 0 0 0,-1 1 0 0 0,1-2-1 0 0,0 1 16 0 0,5-16 136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26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2370 170 7232 0 0,'0'0'3978'0'0,"-3"6"-3878"0"0,0 1-84 0 0,0 1 17 0 0,-1-1 0 0 0,1 0 0 0 0,-1 0 0 0 0,0 0-1 0 0,-1 0 1 0 0,0-1 0 0 0,-5 6 0 0 0,-15 17 300 0 0,-7 5 169 0 0,5-7-229 0 0,25-24-250 0 0,0 0 1 0 0,0 0-1 0 0,0-1 0 0 0,-1 1 1 0 0,0-1-1 0 0,1 1 0 0 0,-1-1 1 0 0,0 0-1 0 0,0 0 0 0 0,0 0 1 0 0,-1 0-1 0 0,1-1 0 0 0,-6 3 1 0 0,-33 13 208 0 0,35-13-163 0 0,0-1-1 0 0,-1 1 0 0 0,0-1 1 0 0,-14 3-1 0 0,-69 3 335 0 0,45-1-230 0 0,-1-2-1 0 0,1-2 1 0 0,-1-1 0 0 0,-50-5 0 0 0,31 2-44 0 0,51 1-91 0 0,0-1 0 0 0,-1 0 0 0 0,-24-4 0 0 0,-159-26 474 0 0,90 24-217 0 0,5 0-111 0 0,92 5-146 0 0,0 0 0 0 0,0 1 0 0 0,-18 3 0 0 0,-15 0 85 0 0,14-2-68 0 0,21 0-31 0 0,0-1-1 0 0,1 0 0 0 0,-1 0 1 0 0,0-1-1 0 0,-10-2 0 0 0,14 1 5 0 0,-1 2-1 0 0,0-1 0 0 0,1 1 0 0 0,-11 1 0 0 0,-17-1 89 0 0,14-2-57 0 0,1 1-1 0 0,-1 1 1 0 0,1 0-1 0 0,-31 5 0 0 0,42-4-26 0 0,1 0-1 0 0,-1-1 0 0 0,0 0 0 0 0,-13-3 0 0 0,-17 0 48 0 0,-149-8 245 0 0,134 2-248 0 0,11 1 8 0 0,38 7-74 0 0,1 0 0 0 0,-1 0 0 0 0,1 0 0 0 0,0 0 0 0 0,-1 0 0 0 0,1-1 0 0 0,-5-3 0 0 0,5 4-2 0 0,0-1 0 0 0,0 1 0 0 0,0-1 0 0 0,0 1 0 0 0,0 0 0 0 0,0 0 0 0 0,0 0 0 0 0,0 0 0 0 0,-5 0 0 0 0,2 0 9 0 0,0-1-1 0 0,0 0 0 0 0,0 0 1 0 0,0 0-1 0 0,0-1 1 0 0,1 0-1 0 0,-1 0 0 0 0,1 0 1 0 0,0-1-1 0 0,-7-5 0 0 0,-20-13 84 0 0,28 20-87 0 0,1 0-1 0 0,-1-1 0 0 0,1 1 1 0 0,0-1-1 0 0,0 0 1 0 0,0 0-1 0 0,0 0 0 0 0,1-1 1 0 0,-1 1-1 0 0,1-1 1 0 0,0 1-1 0 0,-2-5 0 0 0,-18-47 118 0 0,21 50-124 0 0,-1 0 9 0 0,1-1-1 0 0,0 0 1 0 0,0 0-1 0 0,0 1 0 0 0,1-1 1 0 0,0 0-1 0 0,0 0 1 0 0,1 0-1 0 0,0 0 0 0 0,-1 1 1 0 0,2-1-1 0 0,-1 0 1 0 0,1 1-1 0 0,4-11 0 0 0,-5 14 2 0 0,-2-28 503 0 0,0 29-513 0 0,0 1 1 0 0,0 0-1 0 0,0 0 0 0 0,0 0 1 0 0,0 0-1 0 0,0 0 0 0 0,0 0 0 0 0,0 0 1 0 0,0 0-1 0 0,0 0 0 0 0,0 0 1 0 0,0 1-1 0 0,0-1 0 0 0,0 0 1 0 0,0 1-1 0 0,0-1 0 0 0,0 0 0 0 0,0 1 1 0 0,1 0-1 0 0,-1-1 0 0 0,0 1 1 0 0,0-1-1 0 0,1 1 0 0 0,-1 0 1 0 0,0-1-1 0 0,0 1 0 0 0,1 0 0 0 0,-1 0 1 0 0,1 0-1 0 0,-1 0 0 0 0,0 1 1 0 0,-12 13 107 0 0,12-14-78 0 0,-1-1-22 0 0,1 1 0 0 0,-1-1 0 0 0,1 1 1 0 0,-1-1-1 0 0,1 1 0 0 0,-1 0 0 0 0,1-1 0 0 0,0 1 0 0 0,-1 0 1 0 0,1 0-1 0 0,0 0 0 0 0,0 0 0 0 0,-1 1 0 0 0,1-1 0 0 0,0 0 0 0 0,0 0 1 0 0,0 1-1 0 0,1-1 0 0 0,-2 2 0 0 0,-19 36 62 0 0,13-25-23 0 0,2-3 1 0 0,0-1 0 0 0,-1 0 0 0 0,-14 17 0 0 0,19-26-27 0 0,-3 2 64 0 0,5-3-87 0 0,0-1-1 0 0,0 1 0 0 0,1 0 1 0 0,-1 0-1 0 0,0-1 1 0 0,0 1-1 0 0,0 0 1 0 0,0 0-1 0 0,0-1 0 0 0,0 1 1 0 0,0 0-1 0 0,0-1 1 0 0,0 1-1 0 0,0 0 1 0 0,0 0-1 0 0,0-1 1 0 0,0 1-1 0 0,0 0 0 0 0,0-1 1 0 0,-1 1-1 0 0,1 0 1 0 0,0 0-1 0 0,0-1 1 0 0,0 1-1 0 0,0 0 0 0 0,0 0 1 0 0,-1-1-1 0 0,1 1 1 0 0,0 0-1 0 0,0 0 1 0 0,0 0-1 0 0,-1-1 0 0 0,1 1 1 0 0,0 0-1 0 0,0 0 1 0 0,-1 0-1 0 0,1 0 1 0 0,0 0-1 0 0,0 0 0 0 0,-1-1 1 0 0,1 1-1 0 0,0 0 1 0 0,-1 0-1 0 0,1 0 1 0 0,0 0-1 0 0,0 0 0 0 0,-1 0 1 0 0,1 0-1 0 0,0 0 1 0 0,-1 0-1 0 0,1 0 1 0 0,0 0-1 0 0,0 0 0 0 0,-1 0 1 0 0,1 1-1 0 0,0-1 1 0 0,-1 0-1 0 0,1 0 1 0 0,0 0-1 0 0,0 0 0 0 0,0 0 1 0 0,-1 0-1 0 0,1 1 1 0 0,0-1-1 0 0,0 0 1 0 0,-1 1-1 0 0,3-29 28 0 0,1 0-1 0 0,2 0 1 0 0,11-39 0 0 0,-12 51-10 0 0,-4 14-12 0 0,5-7 18 0 0,-5 7-18 0 0,1 1 0 0 0,-1-1 0 0 0,1 0 0 0 0,-1 1 0 0 0,1-1 0 0 0,0 1 0 0 0,0-1 0 0 0,0 1 0 0 0,0-1-1 0 0,0 1 1 0 0,0-1 0 0 0,0 1 0 0 0,2-2 0 0 0,-1 3-4 0 0,1-1-1 0 0,-1 1 1 0 0,0 0-1 0 0,1-1 0 0 0,-1 1 1 0 0,0 0-1 0 0,1 1 0 0 0,-1-1 1 0 0,0 0-1 0 0,0 1 1 0 0,1-1-1 0 0,-1 1 0 0 0,0 0 1 0 0,0-1-1 0 0,0 1 1 0 0,4 2-1 0 0,28 23 30 0 0,-11-7-15 0 0,31 14 65 0 0,-29-17-9 0 0,44 21-1 0 0,-59-32-1 0 0,1-1 1 0 0,0 0-1 0 0,1-1 0 0 0,-1-1 0 0 0,1 0 1 0 0,-1 0-1 0 0,20 0 0 0 0,-48-3 390 0 0,-9-1-381 0 0,-1 1-1 0 0,-26 2 1 0 0,39 2-46 0 0,0 0 0 0 0,0 1 0 0 0,0 0 0 0 0,1 1 0 0 0,-1 1 0 0 0,2 0 0 0 0,-1 0 0 0 0,0 2 0 0 0,1-1 0 0 0,1 2 0 0 0,-1 0 0 0 0,-10 10 0 0 0,18-15-14 0 0,-1 1 1 0 0,0-1-1 0 0,1 1 0 0 0,0 0 0 0 0,0 1 1 0 0,-4 7-1 0 0,7-11 9 0 0,1 4 84 0 0,0-16-68 0 0,6-29-14 0 0,-3 29-19 0 0,-1-1 1 0 0,-1 1-1 0 0,1-1 0 0 0,-1-13 0 0 0,-1 7 202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3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6328 0 0,'0'0'2125'0'0,"2"6"-2033"0"0,63 192 153 0 0,-34-111-101 0 0,0 39 92 0 0,-27-109-128 0 0,0 0 0 0 0,-1-1-1 0 0,1 23 1 0 0,3 4 323 0 0,-7 12-47 0 0,0-43-312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28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95 8936 0 0,'5'0'713'0'0,"5"1"-238"0"0,1 0 0 0 0,-1 1 0 0 0,1 0 0 0 0,-1 1 0 0 0,0 0 0 0 0,16 7 0 0 0,67 35 289 0 0,-40-18-586 0 0,-21-13-81 0 0,0-1 0 0 0,2-1 1 0 0,34 7-1 0 0,-52-14-66 0 0,0 0 1 0 0,-1 2-1 0 0,0-1 1 0 0,21 14-1 0 0,26 11 63 0 0,-4-6-32 0 0,9 4 28 0 0,108 30 0 0 0,-49-33-6 0 0,244 17-1 0 0,-164-24-55 0 0,-7-9-38 0 0,9 0 3 0 0,141 10-90 0 0,-100-10 34 0 0,204 4-76 0 0,-112-6 38 0 0,270 14-50 0 0,587-39 118 0 0,-607-17 55 0 0,25-1 5 0 0,-190 27-7 0 0,-22 0 87 0 0,66-7 150 0 0,-216 10-48 0 0,48-3 131 0 0,-99 0-75 0 0,-58 4-90 0 0,-23-1-39 0 0,101-6 243 0 0,-34 10-43 0 0,-24 2-18 0 0,-59-3-180 0 0,-58 2 17 0 0,60-7 0 0 0,-80 4-84 0 0,0 2 0 0 0,43 4 0 0 0,30 0 119 0 0,-62-4-60 0 0,39 5 0 0 0,-41-1-21 0 0,55-2-1 0 0,-10-3 346 0 0,132 15-1 0 0,-181-10-360 0 0,21-2 106 0 0,-1-2 0 0 0,105-15-1 0 0,-113 10-74 0 0,58-12 78 0 0,25-3 43 0 0,24-4 46 0 0,-102 15-181 0 0,-35 6-61 0 0,0 0 1 0 0,0-2-1 0 0,-1 0 0 0 0,24-13 0 0 0,-6 2 24 0 0,-22 12-31 0 0,-1 1 0 0 0,0-2 1 0 0,0 1-1 0 0,-1-1 0 0 0,0-1 0 0 0,0 1 0 0 0,0-1 1 0 0,10-14-1 0 0,-15 17-12 0 0,0 0 0 0 0,0 0 0 0 0,-1 0-1 0 0,0 0 1 0 0,0 0 0 0 0,0-1 0 0 0,0 1 0 0 0,-1-1 0 0 0,0 0 0 0 0,0 1 0 0 0,0-1 0 0 0,0 0 0 0 0,-1 0 0 0 0,1 1 0 0 0,-1-1-1 0 0,-1 0 1 0 0,1 0 0 0 0,-1 0 0 0 0,1 1 0 0 0,-3-8 0 0 0,2 7-13 0 0,-1-1 1 0 0,0 1 0 0 0,1 0-1 0 0,-2-1 1 0 0,1 1-1 0 0,0 0 1 0 0,-1 0-1 0 0,0 1 1 0 0,0-1-1 0 0,-1 0 1 0 0,1 1-1 0 0,-1 0 1 0 0,0 0-1 0 0,0 0 1 0 0,-1 1-1 0 0,1-1 1 0 0,-1 1-1 0 0,1 0 1 0 0,-1 0-1 0 0,0 0 1 0 0,0 1-1 0 0,-7-3 1 0 0,-29-12 56 0 0,33 13-60 0 0,-1 0 0 0 0,1 0 0 0 0,-1 1 0 0 0,0 0 0 0 0,1 1 0 0 0,-17-3 0 0 0,-9 0 25 0 0,29 4-29 0 0,0-1 0 0 0,-1 1 0 0 0,1 1 1 0 0,-1-1-1 0 0,1 1 0 0 0,-1 0 0 0 0,1 0 1 0 0,0 0-1 0 0,-1 1 0 0 0,1 0 0 0 0,-1 0 0 0 0,-8 3 1 0 0,12-3 3 0 0,1-1-10 0 0,0 0 0 0 0,0 0-1 0 0,0 1 1 0 0,0-1 0 0 0,0 0-1 0 0,0 1 1 0 0,0-1 0 0 0,0 1-1 0 0,0-1 1 0 0,0 1 0 0 0,0 0-1 0 0,0-1 1 0 0,0 1 0 0 0,0 0-1 0 0,1 0 1 0 0,-1-1 0 0 0,0 1-1 0 0,1 0 1 0 0,-1 0 0 0 0,0 0-1 0 0,1 0 1 0 0,-1 0 0 0 0,1 0-1 0 0,-1 0 1 0 0,1 0 0 0 0,0 0-1 0 0,-1 2 1 0 0,1-2-3 0 0,0 0-1 0 0,0 0 1 0 0,0-1-1 0 0,0 1 1 0 0,0 0 0 0 0,0-1-1 0 0,0 1 1 0 0,0 0-1 0 0,0 0 1 0 0,1-1 0 0 0,-1 1-1 0 0,0 0 1 0 0,0-1 0 0 0,1 1-1 0 0,-1 0 1 0 0,0-1-1 0 0,1 1 1 0 0,-1-1 0 0 0,1 1-1 0 0,-1-1 1 0 0,1 1-1 0 0,-1 0 1 0 0,1-1 0 0 0,-1 0-1 0 0,1 1 1 0 0,0-1 0 0 0,-1 1-1 0 0,1-1 1 0 0,-1 0-1 0 0,1 1 1 0 0,0-1 0 0 0,0 0-1 0 0,-1 0 1 0 0,1 0-1 0 0,0 1 1 0 0,-1-1 0 0 0,1 0-1 0 0,1 0 1 0 0,-1 0-1 0 0,53 18 1 0 0,-31-9-1 0 0,1-1 0 0 0,-1-1-1 0 0,2-1 1 0 0,45 5 0 0 0,-26-8-6 0 0,25 1 4 0 0,-30-1-4 0 0,4-1 4 0 0,-29-3-5 0 0,0 0 1 0 0,1 1-1 0 0,-1 0 0 0 0,1 2 1 0 0,20 3-1 0 0,-15-4-46 0 0,-23 0 51 0 0,0 0 0 0 0,0 0 1 0 0,0 0-1 0 0,0 1 0 0 0,0-1 1 0 0,0 1-1 0 0,1 0 0 0 0,-5 3 1 0 0,-11 6-3 0 0,5-6 1 0 0,0 1 1 0 0,0 0-1 0 0,1 1 0 0 0,-1 0 1 0 0,2 1-1 0 0,-1 0 0 0 0,1 1 1 0 0,0 1-1 0 0,1-1 0 0 0,0 2 1 0 0,-10 13-1 0 0,13-15-1 0 0,1-1 1 0 0,0 1-1 0 0,1 1 1 0 0,0-1-1 0 0,0 1 1 0 0,1-1-1 0 0,0 2 1 0 0,-4 17-1 0 0,-3-7-2 0 0,9-17 4 0 0,0-1 1 0 0,0 0-1 0 0,0 1 1 0 0,0-1-1 0 0,1 1 0 0 0,-1-1 1 0 0,1 1-1 0 0,0 0 0 0 0,0 0 1 0 0,0 6-1 0 0,1-2-5 0 0,0-7-1 0 0,1-1-2 0 0,0-1 9 0 0,0 1 1 0 0,0 0-1 0 0,0-1 0 0 0,-1 1 0 0 0,1-1 0 0 0,0 1 1 0 0,0-1-1 0 0,-1 1 0 0 0,1-1 0 0 0,0 0 0 0 0,-1 1 1 0 0,1-1-1 0 0,0 0 0 0 0,-1 1 0 0 0,1-1 0 0 0,-1 0 1 0 0,1 0-1 0 0,-1 0 0 0 0,0 0 0 0 0,1 0 0 0 0,-1 1 1 0 0,0-1-1 0 0,1 0 0 0 0,-1 0 0 0 0,0 0 0 0 0,0 0 1 0 0,0 0-1 0 0,0 0 0 0 0,0 0 0 0 0,0 0 0 0 0,0 0 1 0 0,0 0-1 0 0,-1-1 0 0 0,-2-35-3 0 0,-17-67-12 0 0,4 2-16 0 0,16 101 19 0 0,-2 0 2 0 0,1 0 10 0 0,0 0-1 0 0,0 0 1 0 0,-1 1 0 0 0,1-1-1 0 0,-1 1 1 0 0,1-1 0 0 0,-1 1-1 0 0,1-1 1 0 0,-1 1 0 0 0,1 0-1 0 0,-1-1 1 0 0,1 1 0 0 0,-1 0-1 0 0,1 0 1 0 0,-3 1 0 0 0,-7-1-1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31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1800 0 0,'4'2'280'0'0,"4"1"-155"0"0,0 1-1 0 0,1-2 1 0 0,-1 1-1 0 0,1-1 1 0 0,-1-1-1 0 0,13 2 1 0 0,64 0 152 0 0,-37-1-105 0 0,-41-2-146 0 0,18 1 216 0 0,1 1-1 0 0,49 11 1 0 0,-51-8-122 0 0,0-1 1 0 0,47 2 0 0 0,-9-2 270 0 0,49 9 386 0 0,153-1-1 0 0,319-12-434 0 0,-452 11-108 0 0,-37-3-108 0 0,62 11 104 0 0,-57-5-4 0 0,66 8 146 0 0,156 14 184 0 0,-216-27-373 0 0,50 3 26 0 0,-83-7 159 0 0,131 23 1 0 0,-90-6-94 0 0,131 20 234 0 0,-56-8 176 0 0,-69-9-457 0 0,-88-20-172 0 0,226 35 1074 0 0,-103-12-750 0 0,-43-12-8 0 0,67 7 404 0 0,36 3-287 0 0,-12 1 102 0 0,-114-14-453 0 0,-47-7-32 0 0,60 4 0 0 0,96 6 372 0 0,-132-10-317 0 0,66 14 0 0 0,9 2 86 0 0,128 22 138 0 0,-149-21-231 0 0,-79-13-96 0 0,60 6-1 0 0,222 10 273 0 0,-169-22-166 0 0,16 12-32 0 0,-131-13-88 0 0,0-1 1 0 0,45-5-1 0 0,-5 1 36 0 0,-48 2-53 0 0,151 7 258 0 0,-123-3-127 0 0,1-2 1 0 0,116-12-1 0 0,-107 8-15 0 0,-46 2-62 0 0,40-5 0 0 0,-41 4-1 0 0,-1 0 0 0 0,1 1 0 0 0,37 4 0 0 0,-31-1 16 0 0,39-1-1 0 0,40 1 129 0 0,1 0-56 0 0,-40-2-36 0 0,-42-1-23 0 0,42-3 0 0 0,-51 2-67 0 0,-1 1 1 0 0,1 0-1 0 0,-1 2 0 0 0,27 4 0 0 0,-25-3-1 0 0,0 0 1 0 0,0-2-1 0 0,26 0 0 0 0,-31-1-17 0 0,1 0 0 0 0,-1 1 0 0 0,25 5 0 0 0,25 2 32 0 0,261 7 507 0 0,-193-6-287 0 0,-86 0-196 0 0,5 0-5 0 0,-28-9-29 0 0,1 2 0 0 0,-1 0 0 0 0,24 5 0 0 0,-32-4-22 0 0,1-1 1 0 0,0-1-1 0 0,25-1 1 0 0,1 0 34 0 0,40 2 83 0 0,-37-1-43 0 0,0 1 1 0 0,77 14-1 0 0,59 15 74 0 0,-104-21-73 0 0,82 24 0 0 0,-104-19-69 0 0,-1 0 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33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1 103 4120 0 0,'0'0'113'0'0,"0"-5"5"0"0,0 3-31 0 0,0-1 1 0 0,0 1 0 0 0,1-1 0 0 0,-1 1 0 0 0,0 0 0 0 0,1-1 0 0 0,0 1-1 0 0,-1 0 1 0 0,1 0 0 0 0,0-1 0 0 0,0 1 0 0 0,0 0 0 0 0,1 0-1 0 0,-1 0 1 0 0,0 0 0 0 0,1 0 0 0 0,0 0 0 0 0,-1 1 0 0 0,1-1 0 0 0,0 0-1 0 0,0 1 1 0 0,-1-1 0 0 0,1 1 0 0 0,1 0 0 0 0,-1 0 0 0 0,0 0 0 0 0,3-2-1 0 0,19-8 589 0 0,-21 9-528 0 0,0 0 0 0 0,1 0 0 0 0,-1 1 0 0 0,1-1-1 0 0,-1 1 1 0 0,1 0 0 0 0,5-1 0 0 0,28-5 1180 0 0,-19 3-1205 0 0,0 1 0 0 0,0 1 0 0 0,31 0 0 0 0,9 9 573 0 0,-56-6-676 0 0,-1 0 0 0 0,0 0 0 0 0,0 0-1 0 0,0 0 1 0 0,0 0 0 0 0,0 0 0 0 0,0 0 0 0 0,0 0 0 0 0,0 0 0 0 0,0 0 0 0 0,0 1-1 0 0,-1-1 1 0 0,1 0 0 0 0,0 1 0 0 0,-1-1 0 0 0,1 0 0 0 0,0 3 0 0 0,5 11 445 0 0,1 0-325 0 0,-2 0 0 0 0,0 0 0 0 0,0 0 0 0 0,-2 0 0 0 0,0 1 0 0 0,0 0 1 0 0,-2 0-1 0 0,0 0 0 0 0,-1 19 0 0 0,-1-27-80 0 0,0-1 0 0 0,-1 1-1 0 0,0 0 1 0 0,0-1 0 0 0,0 1 0 0 0,-1-1 0 0 0,-1 0-1 0 0,1 0 1 0 0,-1 0 0 0 0,0 0 0 0 0,-1 0 0 0 0,1-1-1 0 0,-1 0 1 0 0,-7 6 0 0 0,1-1 30 0 0,-1 0 0 0 0,0-1 0 0 0,0 0 1 0 0,-1-1-1 0 0,-1 0 0 0 0,-16 8 0 0 0,11-8 38 0 0,-1 0 1 0 0,-25 7-1 0 0,-10 6 183 0 0,53-21-270 0 0,1 0 1 0 0,-1 0 0 0 0,0 0-1 0 0,1 0 1 0 0,0 0 0 0 0,-1 0-1 0 0,1 1 1 0 0,0-1 0 0 0,-1 1-1 0 0,1-1 1 0 0,0 1 0 0 0,-1 1-1 0 0,26-4-32 0 0,35 3 0 0 0,-38 0-7 0 0,0-2 0 0 0,0 0 0 0 0,27-4 0 0 0,68-7-4 0 0,-69 9-4 0 0,-37 3 6 0 0,0-1-1 0 0,0-1 1 0 0,18-2-1 0 0,-17 1 0 0 0,1 1-1 0 0,0 0 1 0 0,-1 1 0 0 0,14 2-1 0 0,6-1-4 0 0,85-2-3 0 0,-111 2 7 0 0,0-2 0 0 0,-1 1 0 0 0,1 0 0 0 0,-1-1 0 0 0,1 0 0 0 0,0 0 0 0 0,-1-1 0 0 0,5-1 0 0 0,2-2-4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34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96 10448 0 0,'-4'-1'217'0'0,"-6"-2"-21"0"0,-1 0 1 0 0,1-1-1 0 0,0-1 0 0 0,-12-6 1 0 0,-10-5 197 0 0,30 16-237 0 0,1-1 30 0 0,0 1-145 0 0,0 0 1 0 0,0-1-1 0 0,0 1 1 0 0,0 0 0 0 0,0-1-1 0 0,0 1 1 0 0,0-1-1 0 0,0 1 1 0 0,0-1 0 0 0,0 1-1 0 0,0-1 1 0 0,0 0 0 0 0,1 1-1 0 0,-1-1 1 0 0,0 0-1 0 0,0 0 1 0 0,0-1 0 0 0,7-2-15 0 0,0 1 0 0 0,0 0 1 0 0,0 0-1 0 0,1 0 1 0 0,0 0-1 0 0,-1 1 0 0 0,1 0 1 0 0,0 1-1 0 0,11-2 1 0 0,72-1 51 0 0,-26 3-54 0 0,2 1-9 0 0,-53 1-12 0 0,1 0 0 0 0,-1-1-1 0 0,0-1 1 0 0,23-3-1 0 0,-33 3-2 0 0,-1 1-1 0 0,1 0 0 0 0,-1 0 0 0 0,1 0 1 0 0,-1 0-1 0 0,1 0 0 0 0,-1 0 0 0 0,1 0 1 0 0,2 2-1 0 0,-1-2 2 0 0,-1 1-1 0 0,0 0 1 0 0,1-1 0 0 0,0 0 0 0 0,-1 0-1 0 0,1 0 1 0 0,-1 0 0 0 0,1-1-1 0 0,-1 1 1 0 0,7-2 0 0 0,-9 1 22 0 0,-7 0-8 0 0,0 0 0 0 0,1 1 0 0 0,-1-1 0 0 0,0 1 0 0 0,-10 2 0 0 0,-19-2 7 0 0,-28-1 42 0 0,38 2 24 0 0,-35-5-1 0 0,6 4 33 0 0,24 2 0 0 0,-37 6 205 0 0,64-7-302 0 0,0 0 1 0 0,0 0 0 0 0,0 0 0 0 0,0 0-1 0 0,0 0 1 0 0,0 1 0 0 0,1-1 0 0 0,-1 1 0 0 0,1 0-1 0 0,-1 0 1 0 0,1 0 0 0 0,0 0 0 0 0,0 0-1 0 0,-3 4 1 0 0,4-5 20 0 0,-3 10 115 0 0,8-1-118 0 0,9 26 51 0 0,2-1 0 0 0,32 58 0 0 0,-15-50-20 0 0,-26-31-66 0 0,1-3 0 0 0,-4-5-2 0 0,7 3-4 0 0,1-4-2 0 0,-7-1-1 0 0,1-1 0 0 0,-1 0 1 0 0,0-1-1 0 0,1 1 1 0 0,-1-1-1 0 0,1 0 1 0 0,-1 0-1 0 0,1 0 0 0 0,-1-1 1 0 0,10-2-1 0 0,5 0-2 0 0,169-13-18 0 0,-176 15 21 0 0,1 2-1 0 0,0-1 1 0 0,0 2 0 0 0,0 0 0 0 0,0 0-1 0 0,23 9 1 0 0,-28-8 0 0 0,0 0 0 0 0,0 0 0 0 0,0 1 0 0 0,0 0 0 0 0,-1 1 0 0 0,1-1 0 0 0,-1 1 0 0 0,0 1 0 0 0,-1 0 0 0 0,13 12 1 0 0,-18-16-1 0 0,0 0 0 0 0,0-1 0 0 0,1 1 0 0 0,-1 0 0 0 0,0-1 0 0 0,0 1 0 0 0,-1 0 0 0 0,1 0 0 0 0,0 0 0 0 0,-1 0 0 0 0,1 0 0 0 0,-1 0 0 0 0,1 0 0 0 0,-1 0 0 0 0,0 0 0 0 0,0 0 0 0 0,0 0 0 0 0,0 0 0 0 0,0 0 0 0 0,-1 0 0 0 0,1 0 0 0 0,-1 0 0 0 0,0 2 0 0 0,-2 0 0 0 0,0 0 1 0 0,0-1 0 0 0,-1 1 0 0 0,1-1 0 0 0,-1 1 0 0 0,0-1 0 0 0,0-1 0 0 0,0 1-1 0 0,0 0 1 0 0,0-1 0 0 0,-1 0 0 0 0,1 0 0 0 0,-9 2 0 0 0,-8 2 8 0 0,-39 6 0 0 0,46-9-7 0 0,-12-1 36 0 0,0-1 1 0 0,-1 0 0 0 0,1-2 0 0 0,-39-7 0 0 0,10 2 47 0 0,43 5-56 0 0,4 1 51 0 0,1-1-1 0 0,-1 0 0 0 0,0 0 0 0 0,0-1 0 0 0,-11-4 1 0 0,17 5-17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34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1294 10 9536 0 0,'-11'-2'30'0'0,"-1"0"0"0"0,0 1 0 0 0,-13 1 0 0 0,-21-2 355 0 0,28 0-200 0 0,0 2-1 0 0,-19 1 1 0 0,-2 0-4 0 0,-50 10 699 0 0,55-8-533 0 0,0 1 1 0 0,1 2 0 0 0,0 1 0 0 0,-50 18-1 0 0,-3-1 99 0 0,37-11-318 0 0,1 2 0 0 0,-64 29 1 0 0,76-27-88 0 0,0 2 1 0 0,2 2-1 0 0,-34 25 0 0 0,-16 41 23 0 0,70-74-56 0 0,0 0-1 0 0,2 1 1 0 0,-1 0 0 0 0,2 1-1 0 0,0 0 1 0 0,-14 27 0 0 0,-44 105 33 0 0,67-143-40 0 0,-8 23 9 0 0,1 0 0 0 0,2 1 1 0 0,1 0-1 0 0,-4 41 0 0 0,8-51-2 0 0,1 0-1 0 0,1 0 1 0 0,1 0-1 0 0,0 0 1 0 0,1 0 0 0 0,6 22-1 0 0,-6-35-6 0 0,0 1 0 0 0,0-1 0 0 0,0 0 0 0 0,1 0 0 0 0,0 0 0 0 0,0 0 0 0 0,0 0 1 0 0,0 0-1 0 0,6 4 0 0 0,41 40 8 0 0,-11-12 54 0 0,-25-21-10 0 0,63 63 121 0 0,-68-70-138 0 0,1 0 0 0 0,1-1 0 0 0,-1-1 0 0 0,2 1 0 0 0,-1-2 0 0 0,13 7 0 0 0,32 10 187 0 0,-25-9-100 0 0,1-2 0 0 0,45 12 0 0 0,62 4 321 0 0,1-7 1 0 0,170 5 0 0 0,66-39 219 0 0,-148 1-236 0 0,-166 9-272 0 0,0-2 0 0 0,62-13 1 0 0,-96 12-74 0 0,0-1 1 0 0,-1-1 0 0 0,0-2 0 0 0,0-1-1 0 0,-1-1 1 0 0,43-26 0 0 0,-59 31-56 0 0,-1 0-1 0 0,0-1 1 0 0,-1-1 0 0 0,0 1 0 0 0,0-1-1 0 0,0-1 1 0 0,8-15 0 0 0,39-79 224 0 0,-36 65-149 0 0,-11 22-60 0 0,0 0 0 0 0,-2-1 0 0 0,0 0-1 0 0,-1-1 1 0 0,-1 1 0 0 0,0-1 0 0 0,-2 0 0 0 0,1-38 0 0 0,-4 31 16 0 0,-2 0 0 0 0,0 0 0 0 0,-2 0 1 0 0,0 1-1 0 0,-19-50 0 0 0,0 6 99 0 0,17 46-100 0 0,0 0 1 0 0,-2 0-1 0 0,0 1 0 0 0,-2 0 0 0 0,0 1 0 0 0,-2 0 0 0 0,0 0 1 0 0,-17-18-1 0 0,11 19 20 0 0,-1 2 1 0 0,-1 1-1 0 0,0 0 0 0 0,-2 1 1 0 0,0 2-1 0 0,0 0 1 0 0,-1 1-1 0 0,-32-11 1 0 0,-28-6 242 0 0,-102-23 0 0 0,112 34-141 0 0,54 13-109 0 0,0 1 1 0 0,-1 2 0 0 0,0-1 0 0 0,0 2 0 0 0,-38 1-1 0 0,29 3 76 0 0,16-2-60 0 0,0 1 1 0 0,0 0 0 0 0,-16 4 0 0 0,26-4-66 0 0,0 1 1 0 0,0-1-1 0 0,-1 1 1 0 0,1 0-1 0 0,1 0 1 0 0,-1 0-1 0 0,0 0 1 0 0,0 1-1 0 0,1 0 1 0 0,-1-1-1 0 0,1 1 0 0 0,0 1 1 0 0,0-1-1 0 0,-3 4 1 0 0,3-4-14 0 0,1 1 0 0 0,-1 0 0 0 0,1-1 0 0 0,-1 1 1 0 0,1 0-1 0 0,1 0 0 0 0,-1 0 0 0 0,0 0 0 0 0,1 1 0 0 0,0-1 0 0 0,0 0 0 0 0,0 1 0 0 0,1-1 1 0 0,-1 0-1 0 0,1 1 0 0 0,0-1 0 0 0,1 1 0 0 0,-1-1 0 0 0,1 0 0 0 0,-1 1 0 0 0,1-1 1 0 0,1 0-1 0 0,-1 1 0 0 0,0-1 0 0 0,1 0 0 0 0,0 0 0 0 0,0 0 0 0 0,0 0 0 0 0,1-1 0 0 0,4 7 1 0 0,6 4 3 0 0,1 1 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35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162 1 14272 0 0,'0'0'809'0'0,"-5"0"-558"0"0,-3 0-148 0 0,0 0 0 0 0,1 1 1 0 0,-1 0-1 0 0,0 1 1 0 0,1 0-1 0 0,-1 0 1 0 0,1 1-1 0 0,0 0 1 0 0,0 0-1 0 0,0 0 1 0 0,0 1-1 0 0,0 0 0 0 0,-9 8 1 0 0,12-9-63 0 0,0 1 0 0 0,0 0 0 0 0,1-1 1 0 0,0 1-1 0 0,-1 0 0 0 0,1 1 0 0 0,1-1 0 0 0,-1 1 1 0 0,1-1-1 0 0,0 1 0 0 0,0 0 0 0 0,0-1 0 0 0,0 1 1 0 0,1 0-1 0 0,0 0 0 0 0,0 0 0 0 0,0 1 0 0 0,1-1 1 0 0,0 0-1 0 0,0 0 0 0 0,0 0 0 0 0,2 10 0 0 0,43 175 419 0 0,-26-121-434 0 0,15 108 0 0 0,-31-160-24 0 0,1 0 0 0 0,8 24 0 0 0,-7-28-2 0 0,-1 0 1 0 0,-1 1-1 0 0,0-1 1 0 0,-1 1-1 0 0,1 14 0 0 0,-2-19 0 0 0,3-2-1 0 0,-3-5-6 0 0,-4-8-1 0 0,-18-12 0 0 0,13 8 6 0 0,1-1-1 0 0,-1 0 1 0 0,2 0-1 0 0,-1-1 0 0 0,2 1 1 0 0,0-2-1 0 0,0 1 1 0 0,1 0-1 0 0,0-1 0 0 0,1 0 1 0 0,1 0-1 0 0,0 0 1 0 0,1 0-1 0 0,0 0 0 0 0,1 0 1 0 0,0 0-1 0 0,1 0 1 0 0,1-1-1 0 0,0 1 0 0 0,0 1 1 0 0,9-25-1 0 0,-11 36 3 0 0,0 1-1 0 0,1-1 1 0 0,-1 0 0 0 0,0 0-1 0 0,0 0 1 0 0,1 0-1 0 0,-1 0 1 0 0,0 1 0 0 0,1-1-1 0 0,-1 0 1 0 0,1 0-1 0 0,-1 1 1 0 0,1-1 0 0 0,0 0-1 0 0,-1 1 1 0 0,1-1-1 0 0,0 0 1 0 0,-1 1 0 0 0,1-1-1 0 0,0 1 1 0 0,-1-1-1 0 0,1 1 1 0 0,0-1 0 0 0,0 1-1 0 0,0 0 1 0 0,0-1-1 0 0,-1 1 1 0 0,1 0 0 0 0,2 0-1 0 0,-1-1 0 0 0,6-1-2 0 0,0-1-1 0 0,1 2 1 0 0,-1-1 0 0 0,1 1 0 0 0,0 0 0 0 0,0 1 0 0 0,-1 0 0 0 0,1 0-1 0 0,0 1 1 0 0,8 1 0 0 0,-9-1 2 0 0,-1 0-1 0 0,1 0 1 0 0,-1 1-1 0 0,0 0 1 0 0,0 0-1 0 0,0 1 1 0 0,0 0-1 0 0,0 0 1 0 0,0 1-1 0 0,-1-1 1 0 0,0 1-1 0 0,0 1 1 0 0,0-1-1 0 0,0 1 1 0 0,9 10-1 0 0,-14-14 2 0 0,6 7-4 0 0,0 0-1 0 0,0 0 1 0 0,-1 0 0 0 0,10 18 0 0 0,-15-22 2 0 0,1-1 0 0 0,-1 1 0 0 0,0-1 0 0 0,0 1 0 0 0,0-1 0 0 0,0 1 0 0 0,-1 0 0 0 0,0 0 0 0 0,1-1 0 0 0,-1 1 0 0 0,-1 0 0 0 0,1-1 0 0 0,0 1 0 0 0,-1 0 0 0 0,0-1 0 0 0,0 1 0 0 0,0 0 0 0 0,0-1 0 0 0,-3 6 0 0 0,2-6 1 0 0,0 0 1 0 0,0 0-1 0 0,0-1 1 0 0,0 1 0 0 0,0-1-1 0 0,-1 1 1 0 0,1-1-1 0 0,-1 0 1 0 0,0 0-1 0 0,1 0 1 0 0,-1 0 0 0 0,0 0-1 0 0,0-1 1 0 0,0 1-1 0 0,-1-1 1 0 0,1 0-1 0 0,0 0 1 0 0,-5 1-1 0 0,-8 3 0 0 0,2 0 1 0 0,0-1 0 0 0,-1-1 0 0 0,0 0 0 0 0,0-1 0 0 0,0-1 0 0 0,0 0 0 0 0,-20-2 0 0 0,-20 1 2 0 0,36-1 20 0 0,17 1-14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36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27 10344 0 0,'0'0'2528'0'0,"-2"4"-2208"0"0,-16 18-66 0 0,14-17-167 0 0,-1 0 0 0 0,1 0 0 0 0,0 1 0 0 0,0 0 0 0 0,-5 10 0 0 0,-8 19 327 0 0,-5 10-32 0 0,21-43-359 0 0,0 1-1 0 0,0-1 1 0 0,1 1 0 0 0,-1 0-1 0 0,1-1 1 0 0,-1 1-1 0 0,1-1 1 0 0,0 1 0 0 0,0 0-1 0 0,0-1 1 0 0,0 1 0 0 0,1-1-1 0 0,0 6 1 0 0,4-2 22 0 0,0 0-1 0 0,0 0 1 0 0,0-1 0 0 0,1 0-1 0 0,0 0 1 0 0,0 0 0 0 0,12 7-1 0 0,-8-7-22 0 0,0-1-1 0 0,1 0 1 0 0,-1-1 0 0 0,1 0-1 0 0,-1-1 1 0 0,1 0-1 0 0,0-1 1 0 0,0 0-1 0 0,0 0 1 0 0,0-2 0 0 0,14-1-1 0 0,15-3 112 0 0,64-17-1 0 0,-103 22-130 0 0,4-1 13 0 0,-1 0 1 0 0,1 0 0 0 0,0 0 0 0 0,0-1 0 0 0,-1 1 0 0 0,1-1 0 0 0,-1 0 0 0 0,0-1-1 0 0,1 1 1 0 0,-1-1 0 0 0,0 0 0 0 0,0 0 0 0 0,-1 0 0 0 0,1 0 0 0 0,-1-1 0 0 0,1 1-1 0 0,-1-1 1 0 0,0 0 0 0 0,-1 0 0 0 0,1 0 0 0 0,3-9 0 0 0,-4 9 5 0 0,-1 1 1 0 0,-1-1-1 0 0,1 0 0 0 0,-1 1 0 0 0,1-1 1 0 0,-1 0-1 0 0,0 0 0 0 0,0 0 1 0 0,-1 1-1 0 0,1-1 0 0 0,-1 0 1 0 0,0 1-1 0 0,0-1 0 0 0,-2-5 1 0 0,1 3-3 0 0,0 1 1 0 0,0-1 0 0 0,-1 0-1 0 0,0 1 1 0 0,0 0 0 0 0,0-1-1 0 0,-1 1 1 0 0,0 1-1 0 0,0-1 1 0 0,0 1 0 0 0,0-1-1 0 0,-1 1 1 0 0,0 0 0 0 0,1 1-1 0 0,-2-1 1 0 0,-8-4 0 0 0,-6-2 61 0 0,-1 1 0 0 0,0 1 0 0 0,-26-6 1 0 0,33 10-5 0 0,6 3-44 0 0,0-1-1 0 0,0 1 1 0 0,0 1 0 0 0,1 0-1 0 0,-1 0 1 0 0,-14 2 0 0 0,-25 1 96 0 0,41-4-95 0 0,0 2 0 0 0,1-1-1 0 0,-1 1 1 0 0,0 0-1 0 0,0 0 1 0 0,1 0 0 0 0,-1 1-1 0 0,1 0 1 0 0,-1 0-1 0 0,1 0 1 0 0,0 1 0 0 0,0-1-1 0 0,0 1 1 0 0,-6 5-1 0 0,10-7 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36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 11760 0 0,'0'0'178'0'0,"5"-2"10"0"0,43-19 476 0 0,-45 21-546 0 0,0 0-1 0 0,0 0 0 0 0,1 0 0 0 0,-1 0 1 0 0,0 0-1 0 0,0 1 0 0 0,0 0 1 0 0,1 0-1 0 0,2 1 0 0 0,13 2 30 0 0,-13-2-109 0 0,1-1 1 0 0,-1 1-1 0 0,0 0 0 0 0,0 1 0 0 0,-1 0 0 0 0,1 0 0 0 0,0 0 0 0 0,-1 0 1 0 0,0 1-1 0 0,0 0 0 0 0,0 0 0 0 0,0 0 0 0 0,0 1 0 0 0,4 6 0 0 0,26 19 237 0 0,-13-11-188 0 0,-1 0 0 0 0,-1 1 1 0 0,0 1-1 0 0,16 24 0 0 0,-11-15 33 0 0,37 37 0 0 0,-54-60-96 0 0,1 1 0 0 0,-1-2 0 0 0,1 1 0 0 0,0-1 0 0 0,0-1 0 0 0,1 0 0 0 0,0 0 0 0 0,0 0 0 0 0,0-2 0 0 0,0 1 0 0 0,1-1 0 0 0,-1-1 0 0 0,1 0 0 0 0,17 2 0 0 0,-26-4 5 0 0,5-4 13 0 0,-5 3-26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36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92 7432 0 0,'-13'-30'68'0'0,"10"24"134"0"0,0 0 0 0 0,1 0 0 0 0,0 0 0 0 0,0-1 0 0 0,0 1 1 0 0,1-1-1 0 0,-2-9 0 0 0,3 16-184 0 0,0 0 1 0 0,0 0-1 0 0,0 0 0 0 0,-1 0 1 0 0,1 0-1 0 0,0 0 0 0 0,0-1 0 0 0,0 1 1 0 0,-1 0-1 0 0,1 0 0 0 0,0 0 1 0 0,0 0-1 0 0,0 0 0 0 0,-1 0 1 0 0,1 0-1 0 0,0 0 0 0 0,0 0 0 0 0,0 0 1 0 0,-1 0-1 0 0,1 0 0 0 0,0 0 1 0 0,0 0-1 0 0,-1 0 0 0 0,1 0 1 0 0,0 0-1 0 0,0 0 0 0 0,0 0 0 0 0,-1 0 1 0 0,1 0-1 0 0,0 0 0 0 0,0 1 1 0 0,0-1-1 0 0,0 0 0 0 0,-1 0 1 0 0,1 0-1 0 0,0 0 0 0 0,0 0 0 0 0,0 1 1 0 0,0-1-1 0 0,-1 0 0 0 0,1 0 1 0 0,0 0-1 0 0,0 0 0 0 0,0 1 1 0 0,0-1-1 0 0,0 0 0 0 0,0 0 0 0 0,0 1 1 0 0,-12 9 780 0 0,11-9-995 0 0,-11 18 249 0 0,2-1 0 0 0,0 2-1 0 0,1-1 1 0 0,1 1 0 0 0,0 0 0 0 0,2 1 0 0 0,0 0-1 0 0,2 0 1 0 0,-3 29 0 0 0,4-34-10 0 0,-1 0 0 0 0,-9 23 1 0 0,9-27 17 0 0,0 0 1 0 0,1 0-1 0 0,0 0 1 0 0,0 1-1 0 0,-1 22 1 0 0,4-26 7 0 0,0-8 10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37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99 364 11856 0 0,'8'0'60'0'0,"0"0"1"0"0,0-1-1 0 0,0 0 1 0 0,0 0 0 0 0,0 0-1 0 0,0-1 1 0 0,0 0-1 0 0,0-1 1 0 0,-1 0-1 0 0,1 0 1 0 0,-1 0 0 0 0,0-1-1 0 0,0 0 1 0 0,0-1-1 0 0,9-7 1 0 0,52-42 1059 0 0,-66 53-1103 0 0,-1 0 1 0 0,0-1 0 0 0,0 1-1 0 0,1-1 1 0 0,-1 0-1 0 0,0 1 1 0 0,-1-1-1 0 0,1 0 1 0 0,0 0-1 0 0,-1 0 1 0 0,1 1-1 0 0,0-4 1 0 0,4-9 145 0 0,18-37 409 0 0,-13 25-403 0 0,-9 23-151 0 0,0 1 0 0 0,-1-1 0 0 0,1 0 0 0 0,-1 1 0 0 0,0-1 0 0 0,0 0 0 0 0,0 0 0 0 0,0 1 0 0 0,0-1 0 0 0,0 0 0 0 0,-1 1 0 0 0,1-1 0 0 0,-1 0 0 0 0,0 1 0 0 0,0-1 0 0 0,0 1-1 0 0,0-1 1 0 0,0 1 0 0 0,-1-1 0 0 0,1 1 0 0 0,-1 0 0 0 0,1 0 0 0 0,-5-4 0 0 0,3 3-1 0 0,1 0-1 0 0,-1 0 0 0 0,0 0 0 0 0,-1 1 1 0 0,1 0-1 0 0,0-1 0 0 0,-1 1 1 0 0,1 0-1 0 0,-1 0 0 0 0,0 1 0 0 0,1-1 1 0 0,-1 1-1 0 0,0 0 0 0 0,0 0 1 0 0,-6-1-1 0 0,-7 1 19 0 0,-1 1 0 0 0,1 1-1 0 0,0 0 1 0 0,0 1 0 0 0,-24 7 0 0 0,32-7-14 0 0,0 1-1 0 0,0 1 1 0 0,1 0-1 0 0,-1 0 1 0 0,1 1-1 0 0,0 0 1 0 0,1 0 0 0 0,-1 1-1 0 0,1 0 1 0 0,0 0-1 0 0,-9 11 1 0 0,12-12-5 0 0,0 0 1 0 0,0 0 0 0 0,0 0-1 0 0,1 1 1 0 0,0-1-1 0 0,0 1 1 0 0,0 0-1 0 0,1 0 1 0 0,0 0 0 0 0,0 0-1 0 0,0 0 1 0 0,1 1-1 0 0,0-1 1 0 0,0 1-1 0 0,1-1 1 0 0,0 0-1 0 0,0 1 1 0 0,0-1 0 0 0,1 1-1 0 0,0-1 1 0 0,0 0-1 0 0,1 1 1 0 0,-1-1-1 0 0,1 0 1 0 0,1 0 0 0 0,-1 0-1 0 0,1 0 1 0 0,0-1-1 0 0,0 1 1 0 0,1-1-1 0 0,0 0 1 0 0,0 0 0 0 0,0 0-1 0 0,0 0 1 0 0,1-1-1 0 0,0 1 1 0 0,0-1-1 0 0,0-1 1 0 0,6 4-1 0 0,3-1 31 0 0,1-2 0 0 0,0 0 0 0 0,1 0-1 0 0,-1-2 1 0 0,0 0 0 0 0,28 0-1 0 0,-34-1-23 0 0,1-1 9 0 0,-1 0 0 0 0,1 0 0 0 0,0-1 0 0 0,0 0 0 0 0,0 0 0 0 0,0-1 0 0 0,0-1 0 0 0,-1 0 0 0 0,1 0 0 0 0,-1-1 0 0 0,0 0 0 0 0,0 0 0 0 0,0-1 0 0 0,-1-1 0 0 0,0 1 0 0 0,0-1 0 0 0,0 0 0 0 0,-1-1 0 0 0,1 0 0 0 0,-2 0 0 0 0,1-1 0 0 0,-1 0 0 0 0,0 0 0 0 0,5-11 0 0 0,-5 11-11 0 0,-1-1-1 0 0,-1 1 1 0 0,0-2 0 0 0,0 1 0 0 0,-1 0 0 0 0,0-1 0 0 0,0 1 0 0 0,-1-1-1 0 0,1-17 1 0 0,-3 20-6 0 0,0 0 1 0 0,0-1-1 0 0,-1 1 0 0 0,0 0 0 0 0,-1 0 0 0 0,1 0 0 0 0,-1 0 0 0 0,-1 0 0 0 0,0 0 0 0 0,1 1 0 0 0,-2-1 1 0 0,1 1-1 0 0,-7-9 0 0 0,7 12-9 0 0,1 0 0 0 0,-1 0 0 0 0,0 0 0 0 0,0 0 0 0 0,0 1 0 0 0,0 0 0 0 0,-1-1 0 0 0,1 1 0 0 0,0 0 0 0 0,-1 1 0 0 0,-7-4 0 0 0,-43-7 11 0 0,24 6-21 0 0,22 6-48 0 0,1 0 1 0 0,-1 1-1 0 0,0 0 0 0 0,-10 4 0 0 0,15-2 15 0 0,-1 0-1 0 0,1 0 0 0 0,0 1 0 0 0,0-1 1 0 0,0 1-1 0 0,0 0 0 0 0,1 0 0 0 0,-1 0 1 0 0,1 0-1 0 0,0 0 0 0 0,0 1 1 0 0,1-1-1 0 0,0 1 0 0 0,-1-1 0 0 0,1 1 1 0 0,1-1-1 0 0,-1 1 0 0 0,1 0 0 0 0,-1-1 1 0 0,1 1-1 0 0,1 0 0 0 0,-1 0 0 0 0,1-1 1 0 0,2 9-1 0 0,-1-4-3 0 0,0-1 1 0 0,1 1 0 0 0,0-1-1 0 0,0 1 1 0 0,1-1-1 0 0,0 0 1 0 0,0-1-1 0 0,1 1 1 0 0,0-1-1 0 0,1 0 1 0 0,0 0 0 0 0,11 11-1 0 0,44 29-150 0 0,27 25-78 0 0,-82-67 251 0 0,1 0 0 0 0,1 0 0 0 0,-1 0 0 0 0,0-1 0 0 0,1-1 0 0 0,10 4 0 0 0,15 9-18 0 0,-24-10 36 0 0,-8-6 3 0 0,-1 0 0 0 0,1 1 0 0 0,0-1 0 0 0,-1 1 0 0 0,1-1 0 0 0,-1 1 0 0 0,0-1 0 0 0,1 1 0 0 0,-1-1 0 0 0,1 1 0 0 0,-1-1 0 0 0,0 1 0 0 0,1 0 0 0 0,-1-1 0 0 0,0 1 0 0 0,0-1 0 0 0,1 1 1 0 0,-1 0-1 0 0,0-1 0 0 0,0 1 0 0 0,0 0 0 0 0,0-1 0 0 0,0 1 0 0 0,0 0 0 0 0,0-1 0 0 0,0 1 0 0 0,0 0 0 0 0,0 0 0 0 0,0-1 0 0 0,-1 2 0 0 0,0-1 14 0 0,0 1-1 0 0,0-1 0 0 0,0 0 0 0 0,0 0 0 0 0,0 0 1 0 0,-1 0-1 0 0,1 0 0 0 0,0-1 0 0 0,-1 1 1 0 0,1 0-1 0 0,0 0 0 0 0,-3 0 0 0 0,-43 10 318 0 0,33-9-273 0 0,10-1-25 0 0,1 0-1 0 0,-1 0 1 0 0,0-1 0 0 0,0 0-1 0 0,0 1 1 0 0,1-1 0 0 0,-1-1-1 0 0,0 1 1 0 0,-7-2 0 0 0,0-1 82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36.4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12160 0 0,'0'0'888'0'0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37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11256 0 0,'0'0'0'0'0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38 133 600 0 0,'-4'-3'376'0'0,"-14"-9"0"0"0,14 8 1 0 0,-3-9 531 0 0,3 6 2656 0 0,14 4-2211 0 0,136 6-987 0 0,17-8 282 0 0,-41-1 404 0 0,188 13 81 0 0,-295-7-1097 0 0,33 1 178 0 0,63 9 0 0 0,-76-8-81 0 0,-29-2-110 0 0,0 0 1 0 0,-1 1-1 0 0,1-1 0 0 0,0 1 0 0 0,0 0 1 0 0,11 4-1 0 0,-12-3-5 0 0,1 0 0 0 0,-1 0 0 0 0,1 0 0 0 0,0 0 1 0 0,0-1-1 0 0,0 0 0 0 0,0 0 0 0 0,0-1 0 0 0,0 0 0 0 0,0 0 0 0 0,11-1 0 0 0,0 0 53 0 0,0 2-1 0 0,0 0 1 0 0,0 0-1 0 0,0 2 1 0 0,22 6-1 0 0,-23-5 35 0 0,-1-1-1 0 0,1 0 1 0 0,-1-1 0 0 0,1 0-1 0 0,17-1 1 0 0,12-1 770 0 0,-43 0-637 0 0,-2-3-207 0 0,-1 0 0 0 0,1 1 0 0 0,-1-1-1 0 0,0 0 1 0 0,0 0 0 0 0,0 1 0 0 0,0-1-1 0 0,0 0 1 0 0,0 1 0 0 0,-1-1 0 0 0,1 1-1 0 0,-1 0 1 0 0,0-1 0 0 0,0 1 0 0 0,0 0 0 0 0,0 0-1 0 0,-4-3 1 0 0,-49-32 254 0 0,24 18-184 0 0,20 11-66 0 0,2 1 58 0 0,0 1 0 0 0,-1 0 0 0 0,-13-7 0 0 0,21 12-23 0 0,-1 0 0 0 0,0 0 1 0 0,0 0-1 0 0,0 0 0 0 0,0 0 0 0 0,0 1 0 0 0,-5-1 1 0 0,7 1-52 0 0,1 0 0 0 0,-1 0 0 0 0,1 0 0 0 0,0 0 0 0 0,-1 0 0 0 0,1 0 0 0 0,-1 0 0 0 0,1 1 0 0 0,0-1 0 0 0,-1 0 0 0 0,1 0 0 0 0,0 0 0 0 0,-1 1 0 0 0,1-1 0 0 0,0 0 0 0 0,-1 0 0 0 0,1 1 0 0 0,0-1 0 0 0,0 0 0 0 0,-1 0 0 0 0,1 1 0 0 0,0-1 0 0 0,0 0 0 0 0,-1 1 0 0 0,1-1 0 0 0,0 1 0 0 0,2 18 280 0 0,-1-16-283 0 0,1 3 13 0 0,0 0-1 0 0,1 0 0 0 0,-1 0 0 0 0,1 0 0 0 0,1 0 0 0 0,-1-1 0 0 0,1 0 1 0 0,0 1-1 0 0,6 6 0 0 0,18 20 136 0 0,-24-27-145 0 0,-1 0 0 0 0,1 0 0 0 0,0-1-1 0 0,1 1 1 0 0,-1-1 0 0 0,1 0 0 0 0,-1 0 0 0 0,1 0 0 0 0,0-1 0 0 0,1 0 0 0 0,10 5-1 0 0,18 9 58 0 0,-28-14-58 0 0,-1 0 0 0 0,1 0 0 0 0,-1-1 1 0 0,1 1-1 0 0,0-1 0 0 0,0 0 0 0 0,0-1 0 0 0,6 1 0 0 0,1-1 6 0 0,3 1 19 0 0,1-1 1 0 0,-1 0-1 0 0,0-2 1 0 0,1 0-1 0 0,-1 0 1 0 0,27-8-1 0 0,-38 8-6 0 0,-1 0 0 0 0,0 0 0 0 0,1-1 0 0 0,-1 0 0 0 0,0 0 0 0 0,7-4 0 0 0,-9 5 53 0 0,-2-1-77 0 0,0 1 0 0 0,0 0 0 0 0,0-1 0 0 0,0 1 0 0 0,0-1 0 0 0,0 1 0 0 0,0-1 0 0 0,0 1 0 0 0,-1 0 0 0 0,1-1 0 0 0,-1-1 0 0 0,-10 3 0 0 0,1 1-1 0 0,-1 0 0 0 0,1 1 0 0 0,0 0 0 0 0,0 0 1 0 0,0 1-1 0 0,0 1 0 0 0,-13 5 0 0 0,-25 8 21 0 0,35-13-24 0 0,9-4-7 0 0,1 1 1 0 0,-1 0-1 0 0,1 0 0 0 0,-1 0 1 0 0,1 0-1 0 0,0 1 1 0 0,-1-1-1 0 0,1 1 0 0 0,0 0 1 0 0,0 0-1 0 0,0 0 1 0 0,-3 3-1 0 0,-19 16 23 0 0,19-16-15 0 0,-1 1-1 0 0,1-1 0 0 0,0 1 1 0 0,-6 7-1 0 0,6-3 2 0 0,4-8-8 0 0,0 0 0 0 0,0 1 1 0 0,0-1-1 0 0,1 1 0 0 0,-1-1 0 0 0,1 1 0 0 0,0 0 1 0 0,0-1-1 0 0,0 1 0 0 0,0 0 0 0 0,-1 5 0 0 0,-3 5 13 0 0,-1 0 30 0 0,8-12-19 0 0,6-7-1 0 0,12-11 31 0 0,-2 0 1 0 0,0-2-1 0 0,0 0 0 0 0,28-42 1 0 0,-42 55-31 0 0,-1 0 0 0 0,1-1 1 0 0,-1 1-1 0 0,0-1 0 0 0,-1 0 1 0 0,0 0-1 0 0,0 0 0 0 0,0 0 1 0 0,-1 0-1 0 0,0 0 0 0 0,0 0 1 0 0,-1 0-1 0 0,0-1 0 0 0,0 1 1 0 0,-2-10-1 0 0,0 0 109 0 0,2 16-123 0 0,0-1-1 0 0,0 1 1 0 0,0 0-1 0 0,-1 0 1 0 0,1 0-1 0 0,0 0 0 0 0,-1 0 1 0 0,1-1-1 0 0,0 1 1 0 0,-1 0-1 0 0,0 0 1 0 0,1 0-1 0 0,-1 0 0 0 0,1 0 1 0 0,-1 0-1 0 0,0 0 1 0 0,0 1-1 0 0,0-1 1 0 0,1 0-1 0 0,-1 0 0 0 0,0 1 1 0 0,0-1-1 0 0,-2 0 1 0 0,3 0-13 0 0,-3-1 26 0 0,0-1 1 0 0,0 0 0 0 0,0 1 0 0 0,0 0 0 0 0,-1 0 0 0 0,1 0 0 0 0,-7-3-1 0 0,8 5 30 0 0,1-1-14 0 0,-1 0-1 0 0,1 1 0 0 0,-1-1 0 0 0,1 1 0 0 0,-1-1 1 0 0,0 1-1 0 0,1-1 0 0 0,-1 1 0 0 0,1 0 1 0 0,-1-1-1 0 0,-3 1 25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2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47 152 896 0 0,'0'0'576'0'0,"1"-3"0"0"0,7-52 915 0 0,-8 36 4195 0 0,51 164-5344 0 0,-29-85-175 0 0,8 45 18 0 0,-22-72-84 0 0,2 0-1 0 0,18 42 1 0 0,-10-34 31 0 0,-11-22-56 0 0,2-1-1 0 0,0 1 0 0 0,14 20 0 0 0,-12-19-4 0 0,-10-19-61 0 0,-1 1 1 0 0,1-1-1 0 0,-1 0 0 0 0,1 1 0 0 0,-1-1 1 0 0,1 0-1 0 0,0 0 0 0 0,0 1 0 0 0,0-1 1 0 0,-1 0-1 0 0,1 0 0 0 0,0 0 0 0 0,1 0 1 0 0,-1 0-1 0 0,0 0 0 0 0,0 0 0 0 0,0 0 1 0 0,0-1-1 0 0,1 1 0 0 0,-1 0 0 0 0,0-1 1 0 0,1 1-1 0 0,-1-1 0 0 0,1 1 0 0 0,-1-1 1 0 0,0 0-1 0 0,1 1 0 0 0,1-1 0 0 0,-1 0 153 0 0,9-6 140 0 0,-12-6-263 0 0,0 1 1 0 0,0-1 0 0 0,-1 1-1 0 0,-1 0 1 0 0,0-1 0 0 0,0 1-1 0 0,-9-17 1 0 0,-4-5 23 0 0,-23-33 0 0 0,23 39-34 0 0,0 0 0 0 0,-12-32 1 0 0,-30-63 47 0 0,38 83-46 0 0,12 23-26 0 0,3 6 0 0 0,0-1 0 0 0,-1 1 0 0 0,0 0 0 0 0,-1 1 0 0 0,-15-17 0 0 0,20 23-6 0 0,-21-34 0 0 0,20 32-10 0 0,3 4 4 0 0,0 0 0 0 0,-1 0-1 0 0,1 0 1 0 0,0 0 0 0 0,-1 0-1 0 0,1 0 1 0 0,-1 0 0 0 0,0 0-1 0 0,1 1 1 0 0,-1-1 0 0 0,0 0-1 0 0,0 0 1 0 0,1 0 0 0 0,-1 1-1 0 0,0-1 1 0 0,0 1 0 0 0,0-1-1 0 0,0 0 1 0 0,0 1 0 0 0,0-1-1 0 0,0 1 1 0 0,0 0 0 0 0,-2-1-1 0 0,2 1-14 0 0,1-1-229 0 0,0 0 242 0 0,0 0 0 0 0,0 0 1 0 0,0 0-1 0 0,0 0 0 0 0,0 0 1 0 0,1 0-1 0 0,-1 0 0 0 0,0 0 1 0 0,1 0-1 0 0,-1 0 0 0 0,0 0 1 0 0,1 0-1 0 0,0 0 0 0 0,-1 1 1 0 0,1-1-1 0 0,-1 0 1 0 0,1 0-1 0 0,0 0 0 0 0,-1 1 1 0 0,1-1-1 0 0,0 0 0 0 0,0 1 1 0 0,0-1-1 0 0,-1 1 0 0 0,1-1 1 0 0,0 1-1 0 0,0-1 0 0 0,0 1 1 0 0,0 0-1 0 0,0-1 0 0 0,2 1 1 0 0,37-15-53 0 0,-35 13 47 0 0,25-5-29 0 0,0 1-1 0 0,1 1 1 0 0,0 2-1 0 0,0 1 1 0 0,32 2-1 0 0,-28 0 41 0 0,-34 0 9 0 0,1 0 0 0 0,-1-1 0 0 0,0 1-1 0 0,1 0 1 0 0,-1 0 0 0 0,1 1 0 0 0,-1-1 0 0 0,0 0 0 0 0,1 0 0 0 0,-1 1 0 0 0,1-1 0 0 0,-1 1 0 0 0,0-1 0 0 0,0 1 0 0 0,1 0 0 0 0,-1-1 0 0 0,0 1 0 0 0,0 0 0 0 0,0 0 0 0 0,0 0 0 0 0,0 0 0 0 0,0 0 0 0 0,0 0-1 0 0,0 0 1 0 0,0 0 0 0 0,0 0 0 0 0,0 0 0 0 0,0 2 0 0 0,4 2 104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12448 0 0,'0'0'174'0'0,"2"4"-140"0"0,4 13-2 0 0,-5-13 0 0 0,48-12 241 0 0,-17 7-191 0 0,41-8 0 0 0,-42 4 9 0 0,42 0-1 0 0,63 11 130 0 0,-100 2-170 0 0,-35-7-42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3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11736 0 0,'-10'2'0'0'0,"5"7"0"0"0,4-5 1 0 0,1 0 0 0 0,0 0 0 0 0,0 1 0 0 0,0-1 0 0 0,0 0 0 0 0,0 0 0 0 0,1 0 0 0 0,0 0 0 0 0,0 0 1 0 0,0 0-1 0 0,0 0 0 0 0,1 0 0 0 0,0-1 0 0 0,-1 1 0 0 0,1 0 0 0 0,4 4 0 0 0,-2 0 2 0 0,4 4-3 0 0,1 0 1 0 0,0 0-1 0 0,0-1 1 0 0,20 18-1 0 0,-18-19 3 0 0,0 1 0 0 0,-1 0 0 0 0,0 1 0 0 0,12 20 0 0 0,5-4 23 0 0,-19-18-18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3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1 117 6824 0 0,'4'-84'1208'0'0,"2"79"-785"0"0,-5 5-397 0 0,0 0 0 0 0,-1-1 0 0 0,1 1 1 0 0,0-1-1 0 0,0 1 0 0 0,-1-1 0 0 0,1 1 1 0 0,0-1-1 0 0,-1 0 0 0 0,1 1 0 0 0,-1-1 0 0 0,1 0 1 0 0,-1 1-1 0 0,1-1 0 0 0,-1 0 0 0 0,1 1 1 0 0,-1-1-1 0 0,1-1 0 0 0,-1 1-1 0 0,0 1 0 0 0,0-1-1 0 0,0 0 1 0 0,0 1 0 0 0,0-1 0 0 0,0 1-1 0 0,0-1 1 0 0,0 1 0 0 0,0-1 0 0 0,0 1 0 0 0,1-1-1 0 0,-1 1 1 0 0,0-1 0 0 0,0 1 0 0 0,1-1-1 0 0,-1 1 1 0 0,0-1 0 0 0,0 1 0 0 0,1-1 0 0 0,-1 1-1 0 0,1-1 1 0 0,-1 1 0 0 0,0 0 0 0 0,1-1-1 0 0,-1 1 1 0 0,1 0 0 0 0,-1-1 0 0 0,1 1-1 0 0,-1 0 1 0 0,1 0 0 0 0,-1 0 0 0 0,1-1 0 0 0,-1 1-1 0 0,1 0 1 0 0,-1 0 0 0 0,1 0 0 0 0,0 0-1 0 0,-1 0 1 0 0,1 0 0 0 0,-1 0 0 0 0,1 0 0 0 0,-1 0-1 0 0,1 0 1 0 0,-1 0 0 0 0,1 0 0 0 0,-1 1-1 0 0,1-1 1 0 0,0 0 0 0 0,-1 0 0 0 0,1 0 0 0 0,-1 1-1 0 0,0-1 1 0 0,1 0 0 0 0,-1 1 0 0 0,1-1-1 0 0,0 1 1 0 0,1 1-9 0 0,1 0-1 0 0,-1 0 1 0 0,1 0 0 0 0,-1 0-1 0 0,0 0 1 0 0,0 1-1 0 0,0-1 1 0 0,0 1-1 0 0,2 5 1 0 0,0 1 47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71 9440 0 0,'4'9'-270'0'0,"8"9"2594"0"0,-10-17-2060 0 0,17 2 1000 0 0,-6 23-1039 0 0,2-2-1 0 0,33 45 1 0 0,-28-46-53 0 0,28 25 0 0 0,0 2 29 0 0,-47-49-153 0 0,0 0-29 0 0,0 0 1 0 0,-1-1-1 0 0,1 1 0 0 0,0 0 1 0 0,-1-1-1 0 0,1 1 0 0 0,0 0 1 0 0,0-1-1 0 0,0 1 1 0 0,0-1-1 0 0,-1 0 0 0 0,1 1 1 0 0,0-1-1 0 0,0 0 0 0 0,0 1 1 0 0,0-1-1 0 0,0 0 0 0 0,0 0 1 0 0,0 0-1 0 0,2 0 1 0 0,12-107 36 0 0,-5 75-38 0 0,0 2 1 0 0,29-57 0 0 0,3 3 78 0 0,-42 83-92 0 0,0 0 0 0 0,1 0-1 0 0,-1 1 1 0 0,1-1 0 0 0,0 0 0 0 0,-1 1 0 0 0,1-1 0 0 0,-1 0 0 0 0,1 1-1 0 0,0-1 1 0 0,0 1 0 0 0,-1-1 0 0 0,1 1 0 0 0,0 0 0 0 0,0-1 0 0 0,-1 1-1 0 0,1 0 1 0 0,0-1 0 0 0,0 1 0 0 0,0 0 0 0 0,0 0 0 0 0,-1 0-1 0 0,1 0 1 0 0,0 0 0 0 0,0 0 0 0 0,0 0 0 0 0,0 0 0 0 0,1 0 0 0 0,1 0-1 0 0,-2 0 162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4.2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122 249 10656 0 0,'0'1'104'0'0,"1"1"1"0"0,-1 0 0 0 0,0-1-1 0 0,0 1 1 0 0,1-1 0 0 0,-1 1-1 0 0,1-1 1 0 0,-1 1 0 0 0,1-1-1 0 0,0 1 1 0 0,1 1 0 0 0,28-6 122 0 0,-1 0 0 0 0,1-2 0 0 0,-1-2 0 0 0,0 0 0 0 0,-1-2 1 0 0,0-1-1 0 0,31-15 0 0 0,-51 21-196 0 0,1-1-1 0 0,0 0 1 0 0,-1 0 0 0 0,0-1-1 0 0,0 1 1 0 0,-1-2 0 0 0,0 1-1 0 0,0-1 1 0 0,0 0 0 0 0,-1-1-1 0 0,8-11 1 0 0,-12 15-21 0 0,-1 0 0 0 0,1 1 0 0 0,-1-1 0 0 0,0 0 0 0 0,-1 0 0 0 0,1 0 0 0 0,-1 0 0 0 0,1 0 0 0 0,-1 0 0 0 0,0 0 0 0 0,-1 0 0 0 0,1 0-1 0 0,-1 0 1 0 0,0 0 0 0 0,-1-6 0 0 0,1 8-3 0 0,0-1 0 0 0,0 0 0 0 0,-1 1 0 0 0,1-1 0 0 0,-1 1 0 0 0,1 0-1 0 0,-1-1 1 0 0,0 1 0 0 0,0 0 0 0 0,0 0 0 0 0,0 0 0 0 0,0 0 0 0 0,0 1-1 0 0,0-1 1 0 0,-1 1 0 0 0,1-1 0 0 0,-1 1 0 0 0,1 0 0 0 0,-1 0 0 0 0,1 0 0 0 0,-1 0-1 0 0,-4-1 1 0 0,-11 0 50 0 0,0 1 1 0 0,0 0-1 0 0,-1 1 0 0 0,1 1 0 0 0,0 1 0 0 0,0 1 0 0 0,-33 9 0 0 0,44-11-31 0 0,-1 2 4 0 0,-1-1 0 0 0,1 1 1 0 0,0 1-1 0 0,-1 0 0 0 0,2 0 1 0 0,-1 0-1 0 0,0 1 0 0 0,1 0 1 0 0,-7 7-1 0 0,-9 9 201 0 0,-26 31 0 0 0,18-18-36 0 0,24-26-127 0 0,0 0 0 0 0,0 0 1 0 0,1 1-1 0 0,1-1 0 0 0,-1 1 0 0 0,1 1 1 0 0,1-1-1 0 0,0 1 0 0 0,0-1 0 0 0,1 1 1 0 0,0 0-1 0 0,1 0 0 0 0,0 1 1 0 0,-1 16-1 0 0,3-23-24 0 0,0 0 1 0 0,1 0-1 0 0,-1 0 1 0 0,1 0-1 0 0,0 0 1 0 0,1 0-1 0 0,-1-1 1 0 0,0 1-1 0 0,1 0 1 0 0,0-1-1 0 0,0 1 1 0 0,0-1-1 0 0,3 4 0 0 0,-2-5-4 0 0,1 1 0 0 0,0-1 0 0 0,0 0 0 0 0,-1 0 0 0 0,1 0 0 0 0,1-1 1 0 0,-1 1-1 0 0,0-1 0 0 0,6 1 0 0 0,3 1 26 0 0,4 5 24 0 0,-14-6-73 0 0,-1-1 0 0 0,1 0 1 0 0,0 0-1 0 0,0 0 1 0 0,-1 0-1 0 0,1 0 1 0 0,0-1-1 0 0,0 1 1 0 0,0-1-1 0 0,5 1 0 0 0,32-2 123 0 0,-22 1-19 0 0,-1 0-1 0 0,27-5 1 0 0,24-3 96 0 0,-40 1 47 0 0,36-2-1 0 0,-60 8-231 0 0,-2 1 58 0 0,17-3 1066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5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51 118 17519 0 0,'-2'-4'8'0'0,"-10"-13"0"0"0,7 5 2 0 0,4 11-1 0 0,1-1-17 0 0,0-7 4 0 0,0-6-1 0 0,0 13 2 0 0,0 1 0 0 0,0-1 0 0 0,0 0 0 0 0,0 0 0 0 0,0 0 0 0 0,0 0 0 0 0,1 1 0 0 0,-1-1 0 0 0,1 0 0 0 0,-1 0 0 0 0,1 1 0 0 0,0-1 0 0 0,0 0 0 0 0,0 1 0 0 0,0-1 0 0 0,0 1 0 0 0,0-1 0 0 0,0 1 0 0 0,0-1-1 0 0,0 1 1 0 0,1 0 0 0 0,-1 0 0 0 0,1 0 0 0 0,-1-1 0 0 0,1 1 0 0 0,-1 0 0 0 0,1 1 0 0 0,2-2 0 0 0,3 0 1 0 0,-1 1 0 0 0,0 0-1 0 0,1 0 1 0 0,-1 0 0 0 0,1 1 0 0 0,9 1-1 0 0,8-1-7 0 0,22-5-14 0 0,1 2 0 0 0,-1 3 0 0 0,1 1 0 0 0,63 10 0 0 0,-108-10 20 0 0,0-1 0 0 0,1 1 0 0 0,-1-1 0 0 0,0 1 0 0 0,0 0 0 0 0,0-1 0 0 0,0 1 0 0 0,0 0-1 0 0,0 1 1 0 0,0-1 0 0 0,0 0 0 0 0,0 0 0 0 0,0 1 0 0 0,-1-1 0 0 0,1 1 0 0 0,0 0-1 0 0,-1 0 1 0 0,1-1 0 0 0,-1 1 0 0 0,0 0 0 0 0,0 0 0 0 0,2 4 0 0 0,7 10-22 0 0,-8-12 20 0 0,1 0 0 0 0,-1 1 0 0 0,0-1-1 0 0,0 1 1 0 0,0-1 0 0 0,-1 1-1 0 0,0 0 1 0 0,0 0 0 0 0,0-1-1 0 0,0 1 1 0 0,-1 0 0 0 0,0 0 0 0 0,0 0-1 0 0,0 0 1 0 0,0 0 0 0 0,-1 0-1 0 0,0 0 1 0 0,0-1 0 0 0,0 1-1 0 0,-1 0 1 0 0,-2 5 0 0 0,2-4 0 0 0,-1-1 0 0 0,0 1 1 0 0,-1-1-1 0 0,1 1 0 0 0,-1-1 1 0 0,0 0-1 0 0,0-1 0 0 0,-10 9 1 0 0,-46 32-19 0 0,25-20 12 0 0,27-18 10 0 0,-1-2-1 0 0,0 1 1 0 0,0-1-1 0 0,0-1 1 0 0,-13 5 0 0 0,9-3 2 0 0,0-1 0 0 0,0 2 0 0 0,1 0 0 0 0,-1 0 0 0 0,2 1 1 0 0,-21 18-1 0 0,33-25 13 0 0,1 0 1 0 0,0-1 0 0 0,-1 1-1 0 0,1 0 1 0 0,0-1-1 0 0,-1 1 1 0 0,1-1 0 0 0,0 1-1 0 0,0-1 1 0 0,0 0-1 0 0,-1 0 1 0 0,1 0-1 0 0,0 0 1 0 0,0 0 0 0 0,0 0-1 0 0,1-1 1 0 0,56 2 20 0 0,-54-1-21 0 0,18 0 11 0 0,-7-1 13 0 0,0 1 1 0 0,-1 1-1 0 0,1 0 1 0 0,-1 1-1 0 0,24 6 0 0 0,-37-7-31 0 0,1 0-1 0 0,-1 0 1 0 0,0 0-1 0 0,0 1 1 0 0,0-1-1 0 0,0 0 1 0 0,0 1-1 0 0,0 0 1 0 0,-1-1-1 0 0,1 1 1 0 0,0 0-1 0 0,-1 0 1 0 0,0 0-1 0 0,1 0 1 0 0,-1 0-1 0 0,0 0 1 0 0,0 1-1 0 0,0-1 0 0 0,0 0 1 0 0,0 0-1 0 0,-1 1 1 0 0,1-1-1 0 0,-1 1 1 0 0,1-1-1 0 0,-1 1 1 0 0,0-1-1 0 0,0 0 1 0 0,0 1-1 0 0,0-1 1 0 0,-1 1-1 0 0,1-1 1 0 0,-1 1-1 0 0,1-1 1 0 0,-1 0-1 0 0,0 1 1 0 0,0-1-1 0 0,0 0 0 0 0,0 0 1 0 0,0 0-1 0 0,0 0 1 0 0,-1 0-1 0 0,1 0 1 0 0,-1 0-1 0 0,0 0 1 0 0,1 0-1 0 0,-3 1 1 0 0,-8 5-2 0 0,0 0 0 0 0,-1-1 0 0 0,0-1 0 0 0,0 0 0 0 0,-27 8 1 0 0,-75 12 22 0 0,77-18-25 0 0,27-6-1 0 0,-14 3 2 0 0,0-1 0 0 0,0-2 0 0 0,0 0 0 0 0,-33-2 0 0 0,49 0-3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5.8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28 9536 0 0,'0'0'272'0'0,"0"-5"-135"0"0,0-12-6 0 0,0 13 113 0 0,-38 2 997 0 0,37 2-1219 0 0,-1 0 0 0 0,1 0 0 0 0,0 1 0 0 0,-1-1 0 0 0,1 0 0 0 0,0 1 0 0 0,0-1 0 0 0,-1 1 0 0 0,1-1 0 0 0,0 1 0 0 0,0-1 0 0 0,0 1 0 0 0,0 0 0 0 0,0 0 0 0 0,0-1 0 0 0,0 1 0 0 0,0 0-1 0 0,0 0 1 0 0,0 0 0 0 0,0 0 0 0 0,0 0 0 0 0,1 0 0 0 0,-1 0 0 0 0,-1 3 0 0 0,-15 13 211 0 0,15-17-227 0 0,1 1 0 0 0,0 0 0 0 0,0 0 0 0 0,0 0 0 0 0,-1 0 0 0 0,1 0 0 0 0,0 0 0 0 0,0 0 0 0 0,0 0 0 0 0,1 1 1 0 0,-1-1-1 0 0,0 0 0 0 0,0 0 0 0 0,1 1 0 0 0,-1-1 0 0 0,1 1 0 0 0,-1-1 0 0 0,1 0 0 0 0,-1 1 0 0 0,1 2 0 0 0,-4 22 73 0 0,2 0 0 0 0,0 0 0 0 0,5 52-1 0 0,20 77 111 0 0,-20-137-178 0 0,8 103 229 0 0,-10-100-192 0 0,0-9-11 0 0,0-1 0 0 0,0 1 0 0 0,1-1 0 0 0,1 0 0 0 0,7 21 1 0 0,-7-29-14 0 0,8 3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09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1 192 0 0,'0'0'2753'0'0,"4"4"-2171"0"0,0 0-446 0 0,7 8 184 0 0,0 0 1 0 0,-1 0-1 0 0,-1 1 0 0 0,10 17 0 0 0,38 68 536 0 0,-29-55 16 0 0,-24-36-766 0 0,0 1 0 0 0,-1 0 0 0 0,1 0 1 0 0,2 12-1 0 0,-3-10 121 0 0,0 0 0 0 0,1-1 0 0 0,8 15-1 0 0,-11-21-153 0 0,0 0 0 0 0,-1 0 0 0 0,1 0-1 0 0,0 1 1 0 0,-1-1 0 0 0,0 0 0 0 0,0 0-1 0 0,0 0 1 0 0,0 0 0 0 0,0 0 0 0 0,0 0 0 0 0,-1 0-1 0 0,0 0 1 0 0,-1 4 0 0 0,-1 21 375 0 0,3 20 143 0 0,0-46-496 0 0,0 30 763 0 0,0 5-100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6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31 9536 0 0,'0'0'225'0'0,"-4"-4"-106"0"0,-24-21 129 0 0,27 23 286 0 0,-11 4-50 0 0,-2 6-378 0 0,9-6-55 0 0,0 1-1 0 0,0-1 1 0 0,0 1 0 0 0,1 0-1 0 0,-1 1 1 0 0,1-1-1 0 0,0 1 1 0 0,0 0 0 0 0,0 0-1 0 0,0 1 1 0 0,1-1 0 0 0,-6 9-1 0 0,5-5-8 0 0,0 1-1 0 0,0 0 1 0 0,1 0 0 0 0,0 0-1 0 0,1 0 1 0 0,0 0-1 0 0,0 0 1 0 0,1 1-1 0 0,0-1 1 0 0,1 17 0 0 0,9 138 215 0 0,-8-143-225 0 0,-2 0 0 0 0,-1-1 0 0 0,0 1 0 0 0,-1-1 0 0 0,-2 1 0 0 0,0-1 0 0 0,-11 28 0 0 0,15-46-22 0 0,0 0-1 0 0,1 0 1 0 0,-1-1 0 0 0,0 1-1 0 0,0 0 1 0 0,-1-1 0 0 0,1 1-1 0 0,0-1 1 0 0,0 1 0 0 0,-1-1-1 0 0,1 0 1 0 0,-1 1 0 0 0,1-1-1 0 0,-1 0 1 0 0,1 0 0 0 0,-1 0-1 0 0,0 0 1 0 0,0 0 0 0 0,1-1-1 0 0,-1 1 1 0 0,0 0 0 0 0,0-1-1 0 0,-3 1 1 0 0,4-1 13 0 0,-8-6 33 0 0,-14-12 17 0 0,22 15-68 0 0,0 0 0 0 0,-1 0 0 0 0,1 0 0 0 0,1-1 0 0 0,-1 1 0 0 0,0 0 0 0 0,1 0 0 0 0,0-1 0 0 0,0 1 0 0 0,0 0 1 0 0,0-1-1 0 0,0 1 0 0 0,1 0 0 0 0,-1-1 0 0 0,1 1 0 0 0,0 0 0 0 0,0 0 0 0 0,2-4 0 0 0,0 2 1 0 0,0-1 0 0 0,0 1 1 0 0,1 0-1 0 0,0 0 0 0 0,0 0 0 0 0,0 1 1 0 0,1-1-1 0 0,-1 1 0 0 0,7-4 1 0 0,5-3 14 0 0,1 0 0 0 0,0 2 1 0 0,0 0-1 0 0,1 1 0 0 0,25-7 1 0 0,-31 11-9 0 0,-1 1 1 0 0,1 0 0 0 0,0 1-1 0 0,0 1 1 0 0,0 0 0 0 0,1 0 0 0 0,-1 1-1 0 0,0 1 1 0 0,0 0 0 0 0,0 1-1 0 0,0 0 1 0 0,0 1 0 0 0,0 0-1 0 0,-1 1 1 0 0,1 0 0 0 0,-1 1 0 0 0,0 0-1 0 0,-1 1 1 0 0,1 0 0 0 0,-1 0-1 0 0,0 1 1 0 0,0 1 0 0 0,-1 0 0 0 0,14 14-1 0 0,-7-3 29 0 0,-14-17-29 0 0,0 0 0 0 0,1 0 0 0 0,-1 0 1 0 0,0 1-1 0 0,0-1 0 0 0,0 1 0 0 0,-1-1 0 0 0,1 1 1 0 0,0 0-1 0 0,-1 0 0 0 0,0 0 0 0 0,0 0 0 0 0,0 0 1 0 0,0 0-1 0 0,0 0 0 0 0,-1 0 0 0 0,1 0 0 0 0,-1 0 1 0 0,0 0-1 0 0,0 1 0 0 0,0 2 0 0 0,-2-4-4 0 0,1 0 0 0 0,-1 0-1 0 0,0-1 1 0 0,0 1 0 0 0,0-1 0 0 0,0 1-1 0 0,0-1 1 0 0,-4 2 0 0 0,0 1 14 0 0,-9 5 16 0 0,-1-2 1 0 0,1 1 0 0 0,-1-2 0 0 0,0 0-1 0 0,-17 4 1 0 0,4-2-5 0 0,2 0 59 0 0,-50 6 1 0 0,48-10-14 0 0,-40 11 1 0 0,-22 0 117 0 0,56-13-79 0 0,8-1-26 0 0,26 0-81 0 0,0-1 1 0 0,0 0-1 0 0,0 0 0 0 0,0 1 1 0 0,0-1-1 0 0,0 0 0 0 0,-1 0 1 0 0,1 0-1 0 0,0 0 0 0 0,0 0 0 0 0,0-1 1 0 0,0 1-1 0 0,0 0 0 0 0,0 0 1 0 0,0-1-1 0 0,0 1 0 0 0,0-1 1 0 0,0 1-1 0 0,0-1 0 0 0,0 1 0 0 0,0-1 1 0 0,0 0-1 0 0,0 1 0 0 0,0-1 1 0 0,0 0-1 0 0,0 0 0 0 0,1 0 1 0 0,-1 0-1 0 0,0 1 0 0 0,1-1 0 0 0,-1 0 1 0 0,1 0-1 0 0,-1 0 0 0 0,1 0 1 0 0,-1 0-1 0 0,1-1 0 0 0,-1 0 1 0 0,1 0 151 0 0,14-5-55 0 0,-13 5-100 0 0,1 1 1 0 0,-1 0 0 0 0,1 0 0 0 0,0 0 0 0 0,-1 0 0 0 0,1 0 0 0 0,0 0-1 0 0,0 0 1 0 0,-1 1 0 0 0,1-1 0 0 0,2 0 0 0 0,-2 1 487 0 0,7 0 302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8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88 9040 0 0,'-9'-4'218'0'0,"-1"1"0"0"0,1 1 1 0 0,-1-1-1 0 0,0 2 0 0 0,0-1 1 0 0,0 1-1 0 0,-16 1 0 0 0,24 0-148 0 0,0-1 0 0 0,1 1-1 0 0,-1-1 1 0 0,0 1-1 0 0,1-1 1 0 0,-1 0 0 0 0,1 1-1 0 0,-1-1 1 0 0,1 0 0 0 0,-1 0-1 0 0,1 0 1 0 0,-3-3-1 0 0,3 4-46 0 0,1 0-1 0 0,0 0 0 0 0,-1-1 0 0 0,1 1 0 0 0,0 0 1 0 0,-1 0-1 0 0,1-1 0 0 0,0 1 0 0 0,0 0 1 0 0,-1-1-1 0 0,1 1 0 0 0,0 0 0 0 0,0-1 0 0 0,0 1 1 0 0,-1-1-1 0 0,1 1 0 0 0,0 0 0 0 0,0-1 1 0 0,0 1-1 0 0,0-1 0 0 0,0 1 0 0 0,0 0 0 0 0,0-1 1 0 0,0 1-1 0 0,0-1 0 0 0,0 1 0 0 0,0-1 1 0 0,0 1-1 0 0,0 0 0 0 0,0-1 0 0 0,0 1 0 0 0,0-1 1 0 0,1 1-1 0 0,-1 0 0 0 0,0-1 0 0 0,0 1 0 0 0,0 0 1 0 0,1-1-1 0 0,-1 1 0 0 0,0 0 0 0 0,0-1 1 0 0,1 1-1 0 0,-1 0 0 0 0,0-1 0 0 0,1 1 0 0 0,-1 0 1 0 0,0 0-1 0 0,1-1 0 0 0,-1 1 0 0 0,0 0 1 0 0,1 0-1 0 0,-1 0 0 0 0,1 0 0 0 0,-1-1 0 0 0,1 1 1 0 0,16-4 21 0 0,0 1 0 0 0,1 0 1 0 0,-1 1-1 0 0,21 1 1 0 0,-23 1-23 0 0,24 0 23 0 0,-30 1-30 0 0,0 0 0 0 0,-1-1 0 0 0,1-1 0 0 0,0 1 1 0 0,11-4-1 0 0,54-7 75 0 0,-16 1-18 0 0,-52 9-54 0 0,0 0 0 0 0,0 0 0 0 0,0 0 0 0 0,0 1 0 0 0,0 0 0 0 0,1 0 0 0 0,-1 0 0 0 0,10 3 0 0 0,-37 14 12 0 0,-11-1-16 0 0,0-1 0 0 0,-1-2 0 0 0,-1-1 0 0 0,0-2 0 0 0,0-1 0 0 0,-45 5 0 0 0,7-3 8 0 0,-31 4 28 0 0,102-16-50 0 0,0 1 1 0 0,0 0-1 0 0,0 0 1 0 0,0 0 0 0 0,1 0-1 0 0,-1 0 1 0 0,0 0-1 0 0,0 0 1 0 0,0 0-1 0 0,0 0 1 0 0,0 0 0 0 0,0 1-1 0 0,0-1 1 0 0,0 0-1 0 0,1 1 1 0 0,-1-1 0 0 0,0 0-1 0 0,0 1 1 0 0,0-1-1 0 0,1 1 1 0 0,-1-1 0 0 0,-1 2-1 0 0,1 0 3 0 0,-2-1 10 0 0,2-1-17 0 0,-5 0 1 0 0,5 0-18 0 0,12 5-336 0 0,3 1 242 0 0,-1 2 0 0 0,0-1 0 0 0,14 12 0 0 0,-23-16 46 0 0,-1 0 0 0 0,0 0-1 0 0,1 0 1 0 0,-1 0 0 0 0,-1 1-1 0 0,1 0 1 0 0,0-1 0 0 0,-1 1 0 0 0,0 0-1 0 0,0 0 1 0 0,0 0 0 0 0,-1 0-1 0 0,1 1 1 0 0,-1-1 0 0 0,1 5 0 0 0,0 0-112 0 0,-1 0 1 0 0,0 0-1 0 0,-1 0 1 0 0,0-1-1 0 0,-1 14 1 0 0,0-20 144 0 0,1-2 34 0 0,0 0-1 0 0,0 0 0 0 0,0 0 0 0 0,1 0 0 0 0,-1 0 1 0 0,0 0-1 0 0,0 0 0 0 0,0 0 0 0 0,0 0 0 0 0,0 0 1 0 0,0 0-1 0 0,0 0 0 0 0,1 0 0 0 0,-1 0 0 0 0,0 0 1 0 0,0 0-1 0 0,0 0 0 0 0,0 1 0 0 0,0-1 1 0 0,0 0-1 0 0,0 0 0 0 0,0 0 0 0 0,1 0 0 0 0,-1 0 1 0 0,0 0-1 0 0,0 0 0 0 0,0 0 0 0 0,0 0 0 0 0,0 0 1 0 0,0 0-1 0 0,0 1 0 0 0,0-1 0 0 0,0 0 0 0 0,0 0 1 0 0,0 0-1 0 0,0 0 0 0 0,0 0 0 0 0,0 0 1 0 0,0 0-1 0 0,0 0 0 0 0,0 1 0 0 0,0-1 0 0 0,0 0 1 0 0,0 0-1 0 0,11-5 19 0 0,10-6 69 0 0,1 2 0 0 0,1 1 1 0 0,-1 0-1 0 0,1 2 0 0 0,41-6 1 0 0,-54 10-5 0 0,1 1 0 0 0,0 1 1 0 0,0-1-1 0 0,0 2 0 0 0,20 2 1 0 0,-23-2-20 0 0,0 1 0 0 0,0-1-1 0 0,0 2 1 0 0,-1-1 0 0 0,1 1 0 0 0,-1 0 0 0 0,0 1 0 0 0,0-1 0 0 0,0 1 0 0 0,8 7 0 0 0,-11-8-2 0 0,1 1 1 0 0,-1 0-1 0 0,0 1 0 0 0,0-1 0 0 0,0 1 1 0 0,0-1-1 0 0,3 9 0 0 0,-6-12-49 0 0,0 0 0 0 0,-1 0 0 0 0,1 1 0 0 0,-1-1 0 0 0,0 0 0 0 0,1 1 0 0 0,-1-1 0 0 0,0 0 0 0 0,0 1 0 0 0,0-1-1 0 0,0 0 1 0 0,0 1 0 0 0,0-1 0 0 0,0 0 0 0 0,0 1 0 0 0,-1-1 0 0 0,1 0 0 0 0,0 1 0 0 0,-1-1 0 0 0,1 0 0 0 0,-1 0 0 0 0,0 1-1 0 0,1-1 1 0 0,-1 0 0 0 0,0 0 0 0 0,0 0 0 0 0,1 0 0 0 0,-1 0 0 0 0,0 0 0 0 0,0 0 0 0 0,0 0 0 0 0,0 0 0 0 0,0-1 0 0 0,-1 1 0 0 0,1 0-1 0 0,0-1 1 0 0,-2 2 0 0 0,-45 27 407 0 0,27-16-227 0 0,-36 18 1 0 0,48-27-154 0 0,-1-1 0 0 0,1 0-1 0 0,-1 0 1 0 0,1-1 0 0 0,-1 0-1 0 0,0-1 1 0 0,-15 1 0 0 0,-12-2 62 0 0,0 1 170 0 0,-64-8 0 0 0,30 2 138 0 0,69 5-353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48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6 8032 0 0,'-24'-2'64'0'0,"16"1"105"0"0,-1 0 1 0 0,1 0 0 0 0,-1 1 0 0 0,-11 1 0 0 0,-17 4 141 0 0,-52-1 0 0 0,63-5-28 0 0,1 2 0 0 0,-1 1-1 0 0,1 1 1 0 0,0 1 0 0 0,-36 11 0 0 0,45-9-138 0 0,-6 1 96 0 0,-1 1 1 0 0,2 2 0 0 0,-1 0-1 0 0,-19 14 1 0 0,29-16-211 0 0,0 1 1 0 0,1 0 0 0 0,1 1-1 0 0,-1 1 1 0 0,2-1-1 0 0,-1 2 1 0 0,2-1-1 0 0,-1 1 1 0 0,2 0-1 0 0,-1 1 1 0 0,2 0-1 0 0,0 0 1 0 0,-5 17-1 0 0,-7 19 19 0 0,2 1 0 0 0,2 1-1 0 0,-11 84 1 0 0,25-126-42 0 0,0 0 1 0 0,0 1-1 0 0,1-1 0 0 0,0 0 1 0 0,1 0-1 0 0,0 0 0 0 0,1 0 1 0 0,-1 0-1 0 0,2 0 0 0 0,6 13 1 0 0,5 4 16 0 0,34 47 0 0 0,-44-66-24 0 0,2 2 9 0 0,0-1 1 0 0,0 0-1 0 0,1 0 0 0 0,0-1 1 0 0,1 0-1 0 0,0 0 1 0 0,0-1-1 0 0,0 0 1 0 0,1-1-1 0 0,-1 0 1 0 0,1 0-1 0 0,18 5 1 0 0,13 4 27 0 0,-35-10-25 0 0,0-2 0 0 0,1 1 0 0 0,0-1 1 0 0,0 0-1 0 0,-1-1 0 0 0,1 1 0 0 0,0-1 1 0 0,13 0-1 0 0,92-1 106 0 0,16-12 223 0 0,-75 11-212 0 0,-45 2-85 0 0,-1-1 0 0 0,1 1-1 0 0,-1-2 1 0 0,1 1 0 0 0,-1-1-1 0 0,0 0 1 0 0,1 0 0 0 0,-1-1-1 0 0,0 0 1 0 0,8-4 0 0 0,193-80 979 0 0,-117 54-504 0 0,-81 29-463 0 0,-1-2 1 0 0,0 1 0 0 0,0-1-1 0 0,0-1 1 0 0,-1 0 0 0 0,1 0-1 0 0,-2 0 1 0 0,1-1 0 0 0,-1 0-1 0 0,8-10 1 0 0,11-25 289 0 0,-24 38-313 0 0,1 0 1 0 0,-1-1 0 0 0,0 1-1 0 0,-1-1 1 0 0,1 0-1 0 0,-1 0 1 0 0,0 0 0 0 0,0 1-1 0 0,-1-1 1 0 0,1 0-1 0 0,-1 0 1 0 0,0 0 0 0 0,-1-7-1 0 0,-1-10 81 0 0,-8-33 0 0 0,6 40-59 0 0,-1 0-1 0 0,0 1 1 0 0,-1-1-1 0 0,-12-19 1 0 0,-11-23 77 0 0,20 35 4 0 0,-2 0-1 0 0,-1 2 1 0 0,-1-1 0 0 0,0 1-1 0 0,-2 1 1 0 0,0 1 0 0 0,-26-26-1 0 0,-39-20 662 0 0,71 59-694 0 0,1 0 1 0 0,-1 1-1 0 0,0 0 0 0 0,-17-6 1 0 0,7 4 7 0 0,9 3-24 0 0,0 1 0 0 0,-1 0-1 0 0,1 1 1 0 0,-1 1 0 0 0,0 0 0 0 0,-19 2-1 0 0,-4-1 69 0 0,12 0-48 0 0,1 0 0 0 0,-1 2 0 0 0,1 0 1 0 0,-36 11-1 0 0,-46 17 565 0 0,92-31-225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0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23 3912 0 0,'0'0'1936'0'0,"4"0"-1530"0"0,190-10 3254 0 0,-191 10-3596 0 0,-2 1-41 0 0,0 0 1 0 0,1 0-1 0 0,-1 0 0 0 0,0 0 0 0 0,0 0 0 0 0,1 0 0 0 0,-1 0 0 0 0,0 0 0 0 0,0 1 0 0 0,0-1 0 0 0,-1 0 0 0 0,1 1 0 0 0,0-1 1 0 0,0 0-1 0 0,-1 1 0 0 0,1-1 0 0 0,-1 1 0 0 0,1 2 0 0 0,0-3 70 0 0,-1 0-75 0 0,0 0-1 0 0,0-1 1 0 0,0 1-1 0 0,0 0 0 0 0,0 0 1 0 0,0-1-1 0 0,0 1 1 0 0,0 0-1 0 0,0-1 0 0 0,0 1 1 0 0,0 0-1 0 0,0-1 1 0 0,-1 1-1 0 0,1 0 0 0 0,0-1 1 0 0,0 1-1 0 0,-1-1 1 0 0,1 1-1 0 0,-1 0 0 0 0,-9 2 76 0 0,-1 0 0 0 0,1-1 0 0 0,-1 0 0 0 0,0-1 0 0 0,0-1 0 0 0,-14 0 0 0 0,24 0-89 0 0,0 0 51 0 0,-6-7 47 0 0,7 7-92 0 0,-1 0-1 0 0,0-1 1 0 0,1 1 0 0 0,-1-1-1 0 0,1 1 1 0 0,-1-1 0 0 0,1 1-1 0 0,-1-1 1 0 0,1 1 0 0 0,-1-1-1 0 0,1 1 1 0 0,-1-1 0 0 0,1 1-1 0 0,0-1 1 0 0,-1 0 0 0 0,1 1-1 0 0,0-1 1 0 0,0 0 0 0 0,-1 1-1 0 0,1-2 1 0 0,1 0 2 0 0,0 0 0 0 0,0 0 0 0 0,0 1 0 0 0,0-1 0 0 0,0 0 1 0 0,0 1-1 0 0,0-1 0 0 0,1 1 0 0 0,-1-1 0 0 0,0 1 0 0 0,1 0 0 0 0,-1-1 0 0 0,1 1 0 0 0,0 0 0 0 0,0 0 0 0 0,-1 0 1 0 0,1 0-1 0 0,0 1 0 0 0,0-1 0 0 0,0 0 0 0 0,0 1 0 0 0,0-1 0 0 0,-1 1 0 0 0,4 0 0 0 0,54-4 228 0 0,-50 4-143 0 0,-7 0 117 0 0,-1 13-137 0 0,-1-13-65 0 0,1 1-1 0 0,-1 0 1 0 0,0-1-1 0 0,0 1 1 0 0,0 0-1 0 0,0 0 1 0 0,0-1-1 0 0,0 1 0 0 0,0 0 1 0 0,0-1-1 0 0,0 1 1 0 0,0 0-1 0 0,-1 0 1 0 0,1-1-1 0 0,0 1 1 0 0,0 0-1 0 0,-1-1 1 0 0,1 1-1 0 0,0 0 1 0 0,-1-1-1 0 0,1 1 0 0 0,0-1 1 0 0,-1 1-1 0 0,1 0 1 0 0,-1-1-1 0 0,1 1 1 0 0,-1-1-1 0 0,0 0 1 0 0,1 1-1 0 0,-1-1 1 0 0,1 1-1 0 0,-1-1 0 0 0,-1 1 1 0 0,-5 4 61 0 0,-2-1-1 0 0,1 1 1 0 0,0-1 0 0 0,-1-1-1 0 0,1 0 1 0 0,-1 0 0 0 0,0 0-1 0 0,0-1 1 0 0,0-1 0 0 0,-1 1-1 0 0,-10-1 1 0 0,16-1-7 0 0,0-1-1 0 0,0 1 1 0 0,1-1 0 0 0,-1 0-1 0 0,0 0 1 0 0,1 0 0 0 0,-1-1 0 0 0,1 1-1 0 0,-1-1 1 0 0,1 0 0 0 0,0 0-1 0 0,-1 0 1 0 0,1 0 0 0 0,0 0-1 0 0,1-1 1 0 0,-1 1 0 0 0,-2-4 0 0 0,3 5 14 0 0,2-4 4 0 0,0 4-46 0 0,0-1 1 0 0,0 1 0 0 0,0-1-1 0 0,0 1 1 0 0,0 0 0 0 0,1-1-1 0 0,-1 1 1 0 0,0 0 0 0 0,1-1-1 0 0,-1 1 1 0 0,0 0 0 0 0,1 0-1 0 0,0-1 1 0 0,0 0 0 0 0,0 0 33 0 0,25-3 145 0 0,10-2-28 0 0,-22 3-148 0 0,0 2-1 0 0,0 0 1 0 0,-1 0 0 0 0,1 1-1 0 0,25 2 1 0 0,24 9 174 0 0,-53-7-171 0 0,-9-3-41 0 0,0 0 0 0 0,1 0 0 0 0,-1 0 0 0 0,0 0 0 0 0,0 1-1 0 0,0-1 1 0 0,0 0 0 0 0,0 1 0 0 0,0-1 0 0 0,0 1 0 0 0,-1-1 0 0 0,1 1 0 0 0,0-1-1 0 0,0 1 1 0 0,0 0 0 0 0,0-1 0 0 0,-1 1 0 0 0,1 0 0 0 0,0 0 0 0 0,0 0 0 0 0,-1 0 0 0 0,1-1-1 0 0,-1 1 1 0 0,1 0 0 0 0,-1 0 0 0 0,1 0 0 0 0,-1 0 0 0 0,0 0 0 0 0,1 0 0 0 0,-1 0-1 0 0,0 0 1 0 0,0 0 0 0 0,0 1 0 0 0,0-1 0 0 0,0 1 0 0 0,9 45 17 0 0,-9-45-19 0 0,-1 1 0 0 0,1 0 1 0 0,-1 0-1 0 0,1 0 0 0 0,-1-1 1 0 0,0 1-1 0 0,0 0 0 0 0,-1-1 1 0 0,1 1-1 0 0,0-1 0 0 0,-1 1 0 0 0,0-1 1 0 0,1 0-1 0 0,-1 0 0 0 0,0 0 1 0 0,0 0-1 0 0,0 0 0 0 0,0 0 0 0 0,-1 0 1 0 0,-3 2-1 0 0,5-3 1 0 0,-122 77 9 0 0,17-12-5 0 0,64-31-1 0 0,33-25-3 0 0,-1-1 0 0 0,-1 0 1 0 0,1-1-1 0 0,-1-1 0 0 0,-23 12 0 0 0,30-15 3 0 0,-6 8-4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1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29 124 9040 0 0,'0'-5'3'0'0,"0"-6"99"0"0,0 1 1 0 0,0-1-1 0 0,-1 0 0 0 0,0 0 1 0 0,-6-19-1 0 0,-3-4 2347 0 0,12 46-2267 0 0,1 6-151 0 0,-2-1 1 0 0,0 1 0 0 0,-1-1 0 0 0,-1 1 0 0 0,-4 18 0 0 0,0 38 43 0 0,0 89 169 0 0,11-78-50 0 0,6 24 608 0 0,-6-95-388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1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0 196 12056 0 0,'5'-10'143'0'0,"1"1"0"0"0,0-1 0 0 0,0 1 0 0 0,1 0 0 0 0,0 1 0 0 0,0 0 1 0 0,1 0-1 0 0,0 0 0 0 0,0 1 0 0 0,1 0 0 0 0,0 1 0 0 0,0 0 0 0 0,13-6 0 0 0,2 1 148 0 0,-1 1-1 0 0,2 2 1 0 0,0 0-1 0 0,39-6 1 0 0,-44 10-201 0 0,-7 1 50 0 0,0 0 0 0 0,26-1 0 0 0,8 1 170 0 0,-34 1-223 0 0,1 1 0 0 0,22 1 0 0 0,3-3 78 0 0,-34 1-137 0 0,1 1 0 0 0,-1 1 0 0 0,1-1 0 0 0,-1 1 0 0 0,11 0 0 0 0,53 1 250 0 0,-39-2-169 0 0,-27 2-94 0 0,0-1 0 0 0,-1 1 1 0 0,1 0-1 0 0,0 0 0 0 0,0 0 0 0 0,-1 0 0 0 0,1 0 1 0 0,2 2-1 0 0,17 6 80 0 0,-17-8-85 0 0,0 0 0 0 0,-1 0 1 0 0,1 0-1 0 0,0 1 0 0 0,0-1 1 0 0,5 4-1 0 0,2 2 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2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1 120 10752 0 0,'0'0'257'0'0,"4"3"6"0"0,1 0-125 0 0,-1-1-1 0 0,1 0 1 0 0,0 0 0 0 0,1 0 0 0 0,-1 0 0 0 0,0-1 0 0 0,1 1 0 0 0,-1-2 0 0 0,0 1 0 0 0,1 0 0 0 0,-1-1-1 0 0,1 0 1 0 0,7-1 0 0 0,234-12 1802 0 0,-245 13-1921 0 0,1-1 0 0 0,-1 0 0 0 0,0 0 0 0 0,0 0 0 0 0,0 0 0 0 0,0 0 0 0 0,0 0-1 0 0,0 0 1 0 0,0-1 0 0 0,-1 1 0 0 0,1-1 0 0 0,0 1 0 0 0,-1-1 0 0 0,1 0 0 0 0,-1 1 0 0 0,1-1 0 0 0,-1 0 0 0 0,0 0-1 0 0,0 0 1 0 0,0 0 0 0 0,1-4 0 0 0,-2 5 31 0 0,-3 0-44 0 0,0 0 1 0 0,0 0 0 0 0,-1-1 0 0 0,1 1 0 0 0,0-1 0 0 0,1 1-1 0 0,-1-1 1 0 0,-5-4 0 0 0,-2-1 5 0 0,-6-1 5 0 0,0 0 0 0 0,-1 0 0 0 0,0 2 0 0 0,-20-6 0 0 0,28 10 14 0 0,0-1 0 0 0,0 2 0 0 0,-1-1 0 0 0,1 2 0 0 0,0-1 0 0 0,-1 1 0 0 0,1 0 1 0 0,0 1-1 0 0,-19 4 0 0 0,-3 12 144 0 0,13-5-27 0 0,17-11-134 0 0,-1 1 1 0 0,1-1 0 0 0,0 1 0 0 0,0-1 0 0 0,-1 1 0 0 0,1 0 0 0 0,1-1-1 0 0,-1 1 1 0 0,0 0 0 0 0,0 0 0 0 0,1 0 0 0 0,-1-1 0 0 0,0 1 0 0 0,1 0-1 0 0,0 0 1 0 0,0 0 0 0 0,-1 0 0 0 0,1 0 0 0 0,0 0 0 0 0,1 0 0 0 0,-1 0-1 0 0,0 0 1 0 0,1 2 0 0 0,-1 2 38 0 0,1 0 0 0 0,0 0 0 0 0,1 1 0 0 0,0-1 0 0 0,3 10 0 0 0,1-8-19 0 0,-1 1-1 0 0,1-1 1 0 0,0 0 0 0 0,1 0-1 0 0,0 0 1 0 0,0-1 0 0 0,1 0-1 0 0,0-1 1 0 0,13 9-1 0 0,-1-3 19 0 0,0-1 0 0 0,1-1-1 0 0,22 8 1 0 0,-24-12-19 0 0,1-1 0 0 0,-1-1-1 0 0,1 0 1 0 0,-1-2 0 0 0,1 0 0 0 0,0-1 0 0 0,0-1 0 0 0,38-5 0 0 0,-48 4-20 0 0,-1-2-1 0 0,1 1 1 0 0,0-2 0 0 0,-1 1 0 0 0,0-1 0 0 0,0 0-1 0 0,0-1 1 0 0,0 0 0 0 0,-1-1 0 0 0,0 0 0 0 0,0 0-1 0 0,0 0 1 0 0,-1-1 0 0 0,0 0 0 0 0,0-1 0 0 0,-1 1-1 0 0,0-1 1 0 0,0-1 0 0 0,8-16 0 0 0,-11 19-7 0 0,0-1 0 0 0,0 0 0 0 0,0 0 1 0 0,-1 0-1 0 0,0 0 0 0 0,-1 0 0 0 0,1 0 0 0 0,-1 0 0 0 0,-1-1 1 0 0,1 1-1 0 0,-1 0 0 0 0,-1-1 0 0 0,-1-10 0 0 0,2 14-6 0 0,-8-16 0 0 0,0 7-1 0 0,-4 0-6 0 0,7 5-1 0 0,4 7-2 0 0,0 1-1 0 0,0 0 0 0 0,0 0 1 0 0,1-1-1 0 0,-1 1 0 0 0,0 0 0 0 0,0 0 1 0 0,0 0-1 0 0,0 0 0 0 0,0 0 0 0 0,0 0 1 0 0,0 0-1 0 0,0 0 0 0 0,1 0 0 0 0,-1 1 1 0 0,0-1-1 0 0,0 0 0 0 0,0 1 1 0 0,0-1-1 0 0,-1 1 0 0 0,3 19-104 0 0,0-1-1 0 0,1 1 1 0 0,1-1 0 0 0,1 0-1 0 0,1 0 1 0 0,0 0 0 0 0,11 24-1 0 0,-7-18-2 0 0,-8-21 74 0 0,1 0 0 0 0,-1 1 0 0 0,1-1 0 0 0,0 0 0 0 0,0 0 0 0 0,3 4 0 0 0,-3-6-15 0 0,1-2-115 0 0,2-1-211 0 0,-10-9 224 0 0,4 8 196 0 0,-7-12-69 0 0,2 5 5 0 0,1 0 0 0 0,0-1 0 0 0,1 1 0 0 0,0-1 0 0 0,-6-20 0 0 0,8 22 12 0 0,1-1 0 0 0,-1 0 0 0 0,1 1 0 0 0,0-1 0 0 0,1 0 0 0 0,1-8 0 0 0,-1 13 12 0 0,1 1-1 0 0,-1 0 0 0 0,1 0 0 0 0,0 1 1 0 0,0-1-1 0 0,1 0 0 0 0,-1 0 1 0 0,1 0-1 0 0,-1 1 0 0 0,1-1 1 0 0,0 1-1 0 0,0-1 0 0 0,0 1 0 0 0,0 0 1 0 0,0 0-1 0 0,0 0 0 0 0,1 0 1 0 0,-1 0-1 0 0,1 0 0 0 0,0 0 1 0 0,2-1-1 0 0,0 1-2 0 0,0 0 1 0 0,0 0-1 0 0,0 1 0 0 0,1-1 1 0 0,-1 1-1 0 0,0 1 0 0 0,1-1 1 0 0,-1 0-1 0 0,0 1 1 0 0,1 0-1 0 0,8 2 0 0 0,6 1-24 0 0,34 10-1 0 0,-18-3-6 0 0,-24-7 29 0 0,-1 1 0 0 0,0 1 0 0 0,1 0 0 0 0,-2 1 0 0 0,18 11 0 0 0,21 10-37 0 0,-46-25 43 0 0,0 0 0 0 0,-1 0-1 0 0,1 0 1 0 0,-1 1-1 0 0,1-1 1 0 0,-1 1 0 0 0,0-1-1 0 0,3 5 1 0 0,12 12-26 0 0,-15-18 30 0 0,-1 1 0 0 0,1-1 0 0 0,-1 1 0 0 0,1 0 0 0 0,-1 0-1 0 0,0 0 1 0 0,0 0 0 0 0,0 0 0 0 0,0 0 0 0 0,0 0 0 0 0,0 0 0 0 0,0 0 0 0 0,-1 0 0 0 0,1 1 0 0 0,-1-1 0 0 0,0 0 0 0 0,0 0 0 0 0,1 3 0 0 0,0 4 0 0 0,0 0 6 0 0,-1 1 0 0 0,0 0 1 0 0,0 0-1 0 0,-1 0 1 0 0,0 0-1 0 0,-1-1 0 0 0,0 1 1 0 0,-1 0-1 0 0,-5 14 1 0 0,1-1 91 0 0,4-14 20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3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1 138 12864 0 0,'0'0'169'0'0,"4"0"7"0"0,12-4-4 0 0,0 0 0 0 0,0-1 0 0 0,0 0 1 0 0,-1-1-1 0 0,1-1 0 0 0,27-18 0 0 0,-18 8 257 0 0,9-4-48 0 0,-8 10-90 0 0,41-15 296 0 0,-60 24-553 0 0,0 1-1 0 0,0-1 1 0 0,-1 1 0 0 0,1 1-1 0 0,0-1 1 0 0,0 1-1 0 0,0 1 1 0 0,0-1-1 0 0,0 1 1 0 0,-1 0 0 0 0,13 4-1 0 0,-14-3-26 0 0,0 0 1 0 0,-1 0-1 0 0,1 0 0 0 0,-1 1 1 0 0,0-1-1 0 0,0 1 0 0 0,0 0 1 0 0,0 0-1 0 0,0 1 0 0 0,0-1 1 0 0,-1 1-1 0 0,0 0 0 0 0,0 0 1 0 0,0 0-1 0 0,5 9 0 0 0,-6-9-1 0 0,0 1 1 0 0,0 0-1 0 0,0 0 0 0 0,0 0 0 0 0,-1 0 0 0 0,0 0 1 0 0,0 0-1 0 0,1 6 0 0 0,-2-8-3 0 0,0 0-1 0 0,-1 0 1 0 0,1 0-1 0 0,-1 0 1 0 0,0 0 0 0 0,1 0-1 0 0,-1-1 1 0 0,0 1-1 0 0,-1 0 1 0 0,1 0 0 0 0,-1-1-1 0 0,1 1 1 0 0,-1-1-1 0 0,0 1 1 0 0,-3 3-1 0 0,-12 14 2 0 0,12-13 0 0 0,-1 0 0 0 0,0 0 0 0 0,0 0 0 0 0,-1-1 0 0 0,0 0 0 0 0,0 0 0 0 0,-1 0 0 0 0,1-1 0 0 0,-1-1 0 0 0,-9 5 0 0 0,9-5 2 0 0,0 0-1 0 0,0 0 1 0 0,0 1-1 0 0,1 0 1 0 0,-11 9-1 0 0,-24 15 13 0 0,13-5 21 0 0,26-20-33 0 0,0-2 12 0 0,-3 3-5 0 0,6-5-9 0 0,0 0-1 0 0,0 0 1 0 0,0 0 0 0 0,0 0-1 0 0,0 0 1 0 0,0 0 0 0 0,-1 0-1 0 0,1 0 1 0 0,0 0 0 0 0,0 0-1 0 0,0 0 1 0 0,0 0 0 0 0,0 1-1 0 0,0-1 1 0 0,0 0 0 0 0,0 0-1 0 0,-1 0 1 0 0,1 0 0 0 0,0 0-1 0 0,0 0 1 0 0,0 0 0 0 0,0 0 0 0 0,0 0-1 0 0,0 1 1 0 0,0-1 0 0 0,0 0-1 0 0,0 0 1 0 0,0 0 0 0 0,0 0-1 0 0,0 0 1 0 0,0 0 0 0 0,0 0-1 0 0,0 1 1 0 0,0-1 0 0 0,0 0-1 0 0,0 0 1 0 0,0 0 0 0 0,0 0-1 0 0,0 0 1 0 0,0 0 0 0 0,0 0-1 0 0,0 1 1 0 0,0-1 0 0 0,0 0 0 0 0,0 0-1 0 0,0 0 1 0 0,0 0 0 0 0,0 0-1 0 0,0 0 1 0 0,0 0 0 0 0,0 1-1 0 0,0-1 1 0 0,0 0 0 0 0,1 0-1 0 0,-1 0 1 0 0,0 0 0 0 0,0 0-1 0 0,0 0 1 0 0,0 0 0 0 0,0 0-1 0 0,0 0 1 0 0,0 0 0 0 0,0 0-1 0 0,1 0 1 0 0,-1 0 0 0 0,46 1 98 0 0,91-12 1 0 0,-48 2 20 0 0,-55 4-49 0 0,-27 4-59 0 0,1 0 0 0 0,0 0 1 0 0,0 0-1 0 0,15 2 0 0 0,-13-1 6 0 0,1 0 0 0 0,-1 0 0 0 0,17-4 0 0 0,13 1 87 0 0,-13 7 28 0 0,-7-7 216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4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0 523 10248 0 0,'8'0'316'0'0,"-1"0"1"0"0,1 1-1 0 0,-1 0 1 0 0,11 2-1 0 0,-17-2-192 0 0,0-2 0 0 0,0 1 1 0 0,-1 0-1 0 0,1 0 0 0 0,-1 0 0 0 0,1 0 0 0 0,-1 0 0 0 0,1-1 0 0 0,-1 1 1 0 0,1 0-1 0 0,-1-1 0 0 0,1 1 0 0 0,-1 0 0 0 0,1-1 0 0 0,-1 1 0 0 0,1 0 1 0 0,-1-1-1 0 0,0 1 0 0 0,1-1 0 0 0,-1 1 0 0 0,0-1 0 0 0,1 1 0 0 0,-1-1 1 0 0,0 1-1 0 0,1-1 0 0 0,-1 1 0 0 0,0-2 95 0 0,12-14 46 0 0,7-13-56 0 0,-14 22-186 0 0,0 0 1 0 0,-1 0-1 0 0,0 0 0 0 0,-1 0 1 0 0,0-1-1 0 0,3-8 0 0 0,23-59 119 0 0,-17 47-77 0 0,12-43 0 0 0,-18 48-33 0 0,-2 0 0 0 0,0 1 0 0 0,-1-1 0 0 0,-1-1 0 0 0,-1 1 0 0 0,-3-23 0 0 0,1 40-15 0 0,0 1 0 0 0,-1 0 0 0 0,0 0 0 0 0,0 0 0 0 0,0 1-1 0 0,0-1 1 0 0,-1 0 0 0 0,-6-7 0 0 0,8 10 0 0 0,-4 2 48 0 0,3-1-48 0 0,0 1 1 0 0,-1 0-1 0 0,1 0 1 0 0,0 0-1 0 0,-1 0 1 0 0,1 0 0 0 0,-1 0-1 0 0,1 0 1 0 0,0 1-1 0 0,-4 1 1 0 0,-1 3 20 0 0,1 1 0 0 0,-1 1 0 0 0,1-1 0 0 0,1 1 0 0 0,-1 0 0 0 0,1 0 0 0 0,0 1 1 0 0,1 0-1 0 0,0-1 0 0 0,0 1 0 0 0,1 1 0 0 0,0-1 0 0 0,-2 11 0 0 0,-2 5 46 0 0,-13 72 322 0 0,19-87-352 0 0,0 0 0 0 0,0 0 0 0 0,1 0 1 0 0,0 0-1 0 0,1 0 0 0 0,0 1 0 0 0,0-1 0 0 0,4 10 0 0 0,-2 6 180 0 0,-4-22-210 0 0,1 0 1 0 0,1-1 0 0 0,-1 1-1 0 0,0 0 1 0 0,1 0-1 0 0,-1 0 1 0 0,1 0 0 0 0,1 3-1 0 0,1 0 3 0 0,0 0-1 0 0,0 0 1 0 0,0-1-1 0 0,1 1 1 0 0,0-1-1 0 0,0 0 1 0 0,0 0-1 0 0,1 0 1 0 0,0-1-1 0 0,0 1 1 0 0,0-1-1 0 0,0 0 1 0 0,1-1-1 0 0,-1 1 1 0 0,1-1-1 0 0,10 4 1 0 0,1-2 0 0 0,-1 0 0 0 0,1-2 0 0 0,-1 1 0 0 0,1-2 0 0 0,0-1 0 0 0,0 0 0 0 0,0-1 0 0 0,0 0 0 0 0,25-5 0 0 0,-26 2-19 0 0,-1 2 6 0 0,0-2 1 0 0,0 0-1 0 0,-1 0 1 0 0,20-8-1 0 0,-29 9-10 0 0,-1 0 0 0 0,0 0 0 0 0,0-1-1 0 0,0 1 1 0 0,-1-1 0 0 0,1 0-1 0 0,0 0 1 0 0,-1 0 0 0 0,0-1 0 0 0,0 1-1 0 0,0-1 1 0 0,0 1 0 0 0,0-1-1 0 0,-1 0 1 0 0,0 0 0 0 0,0-1 0 0 0,0 1-1 0 0,3-9 1 0 0,-2 0-1 0 0,-1-1 1 0 0,0 0-1 0 0,-1 1 0 0 0,0-1 0 0 0,-1 0 1 0 0,0 0-1 0 0,-1 0 0 0 0,-1 0 1 0 0,0 1-1 0 0,-1-1 0 0 0,-6-15 0 0 0,2-1-1 0 0,1 4-2 0 0,3 11 0 0 0,0 0 0 0 0,-1 0 0 0 0,-11-26 0 0 0,13 35 0 0 0,-11-19 0 0 0,13 24 0 0 0,-1 1 0 0 0,1 0 0 0 0,0-1-1 0 0,0 1 1 0 0,-1-1 0 0 0,1 1 0 0 0,0-1 0 0 0,-1 1-1 0 0,1 0 1 0 0,-1-1 0 0 0,1 1 0 0 0,0 0-1 0 0,-1-1 1 0 0,1 1 0 0 0,-1 0 0 0 0,1 0-1 0 0,-1-1 1 0 0,1 1 0 0 0,-1 0 0 0 0,1 0-1 0 0,-1 0 1 0 0,1 0 0 0 0,-1 0 0 0 0,1-1 0 0 0,-1 1-1 0 0,1 0 1 0 0,-1 0 0 0 0,1 0 0 0 0,-1 1-1 0 0,0-1 1 0 0,1 0 0 0 0,-1 0 0 0 0,1 0-1 0 0,-1 0 1 0 0,1 0 0 0 0,-1 1 0 0 0,1-1-1 0 0,-1 0 1 0 0,1 0 0 0 0,0 1 0 0 0,-1-1 0 0 0,1 0-1 0 0,-1 1 1 0 0,-7 9-12 0 0,5 4 10 0 0,1 11 1 0 0,2 0-1 0 0,0 0 0 0 0,1 0 0 0 0,2 0 1 0 0,1 0-1 0 0,0 0 0 0 0,2-1 0 0 0,13 34 0 0 0,45 87-15 0 0,-62-142 12 0 0,30 22-22 0 0,-32-25 27 0 0,1 0-1 0 0,0 0 1 0 0,-1 0-1 0 0,1 0 1 0 0,-1 0-1 0 0,1 0 1 0 0,-1 0-1 0 0,1 0 1 0 0,-1 0-1 0 0,1-1 1 0 0,-1 1-1 0 0,1 0 0 0 0,-1 0 1 0 0,1 0-1 0 0,-1-1 1 0 0,1 1-1 0 0,-1 0 1 0 0,1 0-1 0 0,-1-1 1 0 0,1 1-1 0 0,-1 0 1 0 0,0-1-1 0 0,1 1 1 0 0,-1-1-1 0 0,0 1 1 0 0,1-1-1 0 0,-1 1 1 0 0,0 0-1 0 0,1-1 1 0 0,-1 0-1 0 0,11-15-9 0 0,-10 15 12 0 0,8-19-14 0 0,-5 11 10 0 0,1 0 0 0 0,0 0 0 0 0,11-16 0 0 0,-13 22-1 0 0,-1 1-1 0 0,0-1 1 0 0,1 1 0 0 0,-1 0 0 0 0,1 0 0 0 0,0 0 0 0 0,0 0 0 0 0,0 1-1 0 0,0-1 1 0 0,0 1 0 0 0,0-1 0 0 0,0 1 0 0 0,0 0 0 0 0,0 0 0 0 0,7 0-1 0 0,2 0-4 0 0,-1 1 0 0 0,0 0 0 0 0,1 1 0 0 0,-1 0 0 0 0,1 0 0 0 0,-1 2 0 0 0,0-1 0 0 0,0 1 0 0 0,0 1 0 0 0,0 0 0 0 0,-1 1 0 0 0,12 6 0 0 0,-14-5-2 0 0,1 0 0 0 0,-1 0 0 0 0,0 1-1 0 0,-1 0 1 0 0,0 1 0 0 0,12 15-1 0 0,-18-22 2 0 0,1 2-2 0 0,-1-3 10 0 0,-1 0 1 0 0,0 0-1 0 0,0 0 1 0 0,1 1-1 0 0,-1-1 1 0 0,0 0-1 0 0,1 0 1 0 0,-1 0 0 0 0,0 0-1 0 0,0 1 1 0 0,1-1-1 0 0,-1 0 1 0 0,0 0-1 0 0,0 1 1 0 0,0-1 0 0 0,1 0-1 0 0,-1 0 1 0 0,0 1-1 0 0,0-1 1 0 0,0 0-1 0 0,0 1 1 0 0,0-1 0 0 0,0 0-1 0 0,1 1 1 0 0,-1-1-1 0 0,0 0 1 0 0,0 1-1 0 0,0-1 1 0 0,0 0 0 0 0,0 1-1 0 0,0-1 1 0 0,0 0-1 0 0,0 1 1 0 0,0-1-1 0 0,-1 0 1 0 0,1 0 0 0 0,0 1-1 0 0,0-1 1 0 0,0 0-1 0 0,0 1 1 0 0,0-1-1 0 0,0 0 1 0 0,-1 0 0 0 0,1 1-1 0 0,0-1 1 0 0,0 0-1 0 0,0 0 1 0 0,-1 1-1 0 0,1-1 1 0 0,0 0 0 0 0,0 0-1 0 0,-1 0 1 0 0,1 1-1 0 0,0-1 1 0 0,-1 0-1 0 0,1 0 1 0 0,0 0 0 0 0,0 0-1 0 0,-1 0 1 0 0,-11 6 0 0 0,0-1 0 0 0,0-1 1 0 0,-1 0-1 0 0,1 0 0 0 0,-1-2 1 0 0,-25 3-1 0 0,29-4 0 0 0,0-1 1 0 0,0 0-1 0 0,0-1 1 0 0,0 0-1 0 0,0 0 0 0 0,0-1 1 0 0,0 0-1 0 0,1 0 0 0 0,-1-1 1 0 0,1-1-1 0 0,-10-4 0 0 0,11 5 12 0 0,0 1-1 0 0,1 0 0 0 0,-1 0 0 0 0,0 1 0 0 0,0 0 0 0 0,0 0 1 0 0,0 1-1 0 0,0-1 0 0 0,-7 2 0 0 0,13-1-3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10344 0 0,'0'0'2806'0'0,"-2"3"-2612"0"0,0 2-138 0 0,0 0 0 0 0,0-1 1 0 0,1 1-1 0 0,-1 0 1 0 0,1 0-1 0 0,0 0 1 0 0,0 0-1 0 0,1 0 0 0 0,0 0 1 0 0,0 1-1 0 0,0-1 1 0 0,0 0-1 0 0,1 0 1 0 0,2 9-1 0 0,3 9 90 0 0,1-2 0 0 0,12 26 0 0 0,5 15 146 0 0,-17-47-209 0 0,-2 2-6 0 0,5 6 379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11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109 133 9584 0 0,'0'0'-16'0'0,"-3"-3"-175"0"0,-34-27-50 0 0,36 29 223 0 0,-13 10-172 0 0,8-3 170 0 0,1 1 0 0 0,-1 0 0 0 0,2 0 0 0 0,-1 1 0 0 0,1 0 0 0 0,0-1 0 0 0,0 1 0 0 0,1 1 0 0 0,0-1 0 0 0,1 0 1 0 0,0 1-1 0 0,0-1 0 0 0,0 1 0 0 0,1 13 0 0 0,0-8-14 0 0,1-1-1 0 0,1 1 1 0 0,0 0 0 0 0,1 0 0 0 0,0 0 0 0 0,2-1-1 0 0,-1 0 1 0 0,9 20 0 0 0,-10-28 22 0 0,1 0-1 0 0,0 0 0 0 0,0-1 1 0 0,1 1-1 0 0,5 6 1 0 0,8 10-36 0 0,-16-19 43 0 0,1-1-1 0 0,-1 1 0 0 0,1 0 1 0 0,-1-1-1 0 0,1 1 0 0 0,0-1 1 0 0,0 0-1 0 0,-1 1 0 0 0,1-1 1 0 0,0 0-1 0 0,0 0 0 0 0,0 0 0 0 0,0 0 1 0 0,0-1-1 0 0,4 2 0 0 0,-3-1 3 0 0,-2-1-5 0 0,29-22-50 0 0,-24 16 58 0 0,0-1 0 0 0,-1 0 0 0 0,0-1-1 0 0,-1 1 1 0 0,1-1 0 0 0,-2 0 0 0 0,1 0 0 0 0,-1 0-1 0 0,0-1 1 0 0,-1 1 0 0 0,0-1 0 0 0,0 0-1 0 0,-1 1 1 0 0,1-15 0 0 0,-1 4 56 0 0,-2-1 1 0 0,0 0-1 0 0,-1 0 0 0 0,-1 1 1 0 0,-8-29-1 0 0,-17-26 309 0 0,23 61-303 0 0,1 6 51 0 0,0-1 0 0 0,0 0 1 0 0,-1 1-1 0 0,0 0 0 0 0,-1 0 1 0 0,-6-7-1 0 0,6 12 90 0 0,0-1 0 0 0,0 1 0 0 0,0 0 0 0 0,-11-1 0 0 0,13 6-152 0 0,0 1 1 0 0,0 0 0 0 0,0 1 0 0 0,1-1-1 0 0,0 1 1 0 0,0-1 0 0 0,0 1-1 0 0,0 0 1 0 0,1 0 0 0 0,0 1 0 0 0,0-1-1 0 0,0 0 1 0 0,1 1 0 0 0,0-1-1 0 0,0 1 1 0 0,-1 8 0 0 0,1-6 17 0 0,1 0 0 0 0,0 0-1 0 0,0 0 1 0 0,1 0 0 0 0,0 0 0 0 0,0 0 0 0 0,1 0 0 0 0,0 0-1 0 0,0-1 1 0 0,1 1 0 0 0,5 9 0 0 0,-5-12-28 0 0,1-1 1 0 0,0 0-1 0 0,0 1 1 0 0,0-2-1 0 0,0 1 1 0 0,0 0-1 0 0,1-1 1 0 0,0 0-1 0 0,0 0 0 0 0,6 3 1 0 0,1 0 61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5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86 128 12360 0 0,'0'0'1266'0'0,"4"0"-1128"0"0,-4 0-115 0 0,1-1 0 0 0,0 1 0 0 0,-1 0 1 0 0,1 0-1 0 0,-1 0 0 0 0,1 0 0 0 0,0 0 1 0 0,-1 0-1 0 0,1 0 0 0 0,-1 0 1 0 0,1 0-1 0 0,0 0 0 0 0,-1 0 0 0 0,1 0 1 0 0,-1 1-1 0 0,1-1 0 0 0,0 0 0 0 0,-1 0 1 0 0,1 1-1 0 0,-1-1 0 0 0,1 0 0 0 0,-1 1 1 0 0,1-1-1 0 0,-1 0 0 0 0,1 1 0 0 0,-1-1 1 0 0,0 1-1 0 0,1-1 0 0 0,0 1 1 0 0,4 21 929 0 0,-2-4-970 0 0,-2-10 152 0 0,3 9 50 0 0,0 1 0 0 0,1-1 0 0 0,8 18 0 0 0,-8-26-95 0 0,0-1 1 0 0,0 0-1 0 0,13 12 1 0 0,7 14 76 0 0,-23-32-132 0 0,11 7 53 0 0,-12-8-64 0 0,0 1 0 0 0,0-1-1 0 0,0 0 1 0 0,0 0 0 0 0,0 0 0 0 0,1 0 0 0 0,-1 0 0 0 0,0 0-1 0 0,1-1 1 0 0,-1 1 0 0 0,1 0 0 0 0,-1-1 0 0 0,1 1 0 0 0,-1-1-1 0 0,1 1 1 0 0,2-1 0 0 0,-1 0 43 0 0,0-1 1 0 0,0 0-1 0 0,0 0 0 0 0,1 0 0 0 0,-1 0 1 0 0,0-1-1 0 0,0 1 0 0 0,-1-1 0 0 0,1 0 0 0 0,0 1 1 0 0,0-1-1 0 0,-1-1 0 0 0,5-3 0 0 0,32-38 159 0 0,-38 43-226 0 0,4-6 18 0 0,4-2 37 0 0,-2-1 0 0 0,1 0 0 0 0,5-12 0 0 0,-12 19-39 0 0,3-10 27 0 0,-3 0-39 0 0,-1 0 0 0 0,0 0-1 0 0,-1 0 1 0 0,-1 0 0 0 0,0 0 0 0 0,-1 0 0 0 0,0 1-1 0 0,-1 0 1 0 0,-1-1 0 0 0,1 1 0 0 0,-8-11-1 0 0,9 18-3 0 0,0 0-1 0 0,-1 1 1 0 0,1-1 0 0 0,-1 1-1 0 0,0 0 1 0 0,0 0-1 0 0,-1 0 1 0 0,1 1-1 0 0,-1 0 1 0 0,0-1-1 0 0,0 2 1 0 0,0-1-1 0 0,0 0 1 0 0,0 1-1 0 0,-1 0 1 0 0,-8-2-1 0 0,4 2 1 0 0,0 1-1 0 0,1 0 0 0 0,-1 1 0 0 0,0 0 0 0 0,0 0 1 0 0,1 1-1 0 0,-1 0 0 0 0,0 1 0 0 0,-9 2 0 0 0,-1 0-1 0 0,15-4 0 0 0,1 1 1 0 0,0-1 0 0 0,0 1 0 0 0,0 0 0 0 0,-1 0 0 0 0,1 1 0 0 0,0-1-1 0 0,0 1 1 0 0,1 0 0 0 0,-1 0 0 0 0,0 0 0 0 0,1 1 0 0 0,-1-1-1 0 0,1 1 1 0 0,-5 4 0 0 0,-4 6-2 0 0,1-1 3 0 0,2 0 0 0 0,-3 3 0 0 0,12-15 0 0 0,-10 17 0 0 0,7 0 0 0 0,2-4 0 0 0,4 0 0 0 0,0 2 0 0 0,-1-3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6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870 110 15344 0 0,'-5'-10'3'0'0,"-33"-29"11"0"0,23 27-21 0 0,0 0 1 0 0,-1 1-1 0 0,-19-9 0 0 0,27 18-2 0 0,1 1-1 0 0,-1 0 0 0 0,0 0 1 0 0,0 1-1 0 0,0 0 0 0 0,1 0 1 0 0,-1 1-1 0 0,0 0 1 0 0,-8 2-1 0 0,5-1 1 0 0,-202 33-102 0 0,122-7 85 0 0,12 9-58 0 0,62-30 62 0 0,1 1 0 0 0,0 1 0 0 0,-20 14 1 0 0,34-21 18 0 0,-8 5-9 0 0,0 1-1 0 0,0 0 0 0 0,1 1 1 0 0,0 0-1 0 0,0 0 0 0 0,1 1 1 0 0,0 1-1 0 0,-12 20 0 0 0,9-9-6 0 0,1 1 1 0 0,1 0-1 0 0,-11 38 0 0 0,7-22 3 0 0,9-31 11 0 0,1 0 1 0 0,0 1 0 0 0,1 0-1 0 0,0 0 1 0 0,0-1 0 0 0,0 13-1 0 0,0-1-1 0 0,1-15 5 0 0,0 1-1 0 0,1 0 1 0 0,0-1-1 0 0,0 1 0 0 0,0-1 1 0 0,1 1-1 0 0,2 10 1 0 0,0-5 1 0 0,-2-7 2 0 0,1 0 0 0 0,-1 1 1 0 0,1-1-1 0 0,-1 0 0 0 0,1 0 0 0 0,1 0 0 0 0,-1 0 0 0 0,0 0 0 0 0,1 0 0 0 0,0-1 0 0 0,0 1 0 0 0,0-1 0 0 0,0 0 0 0 0,1 0 0 0 0,4 3 0 0 0,2 4 21 0 0,0 0-1 0 0,14 18 1 0 0,-16-18 2 0 0,1 0 0 0 0,-1 0-1 0 0,2-1 1 0 0,11 9 0 0 0,9 1 105 0 0,0-1 0 0 0,2-2 1 0 0,0-1-1 0 0,1-2 0 0 0,0-1 0 0 0,1-2 1 0 0,0-1-1 0 0,1-1 0 0 0,51 4 1 0 0,-63-11-53 0 0,0-1 0 0 0,25-3 0 0 0,-30 1 3 0 0,0 1 0 0 0,1 1 0 0 0,-1 1-1 0 0,21 2 1 0 0,-25-1-28 0 0,0-1 1 0 0,0-1-1 0 0,0 0 0 0 0,1-1 0 0 0,-1 0 0 0 0,0-1 1 0 0,22-7-1 0 0,39-4 220 0 0,-37 8-134 0 0,0-2 1 0 0,0-1-1 0 0,-1-2 0 0 0,0-2 1 0 0,-1-2-1 0 0,52-26 1 0 0,-80 35-79 0 0,1-1 0 0 0,-1 1 1 0 0,0-2-1 0 0,-1 1 0 0 0,0-1 0 0 0,0 0 1 0 0,0-1-1 0 0,10-15 0 0 0,15-17 189 0 0,-26 34-193 0 0,-2-1 0 0 0,1 0 0 0 0,-1 0 0 0 0,0 0 0 0 0,0 0 0 0 0,-1-1 0 0 0,0 0 0 0 0,4-14 0 0 0,-3 2 89 0 0,0 0 0 0 0,2-28 0 0 0,-5 31-63 0 0,-1 1 1 0 0,0-1-1 0 0,-2 1 1 0 0,0 0 0 0 0,0-1-1 0 0,-2 1 1 0 0,0 0-1 0 0,0 1 1 0 0,-2-1 0 0 0,0 1-1 0 0,-1 0 1 0 0,-8-15-1 0 0,7 20-25 0 0,0 1 0 0 0,-1 0 0 0 0,1 1 0 0 0,-2 0 0 0 0,1 0-1 0 0,-1 1 1 0 0,0 0 0 0 0,-1 1 0 0 0,1 0 0 0 0,-1 1 0 0 0,-1 0-1 0 0,-17-6 1 0 0,-9-3 46 0 0,29 9-48 0 0,-1 2 0 0 0,1-1-1 0 0,-19-3 1 0 0,-14-5 118 0 0,-7-1-35 0 0,16 5-27 0 0,28 6-87 0 0,1 0 0 0 0,-1 1 0 0 0,0 0 1 0 0,0 0-1 0 0,0 0 0 0 0,-6 0 0 0 0,8 1-9 0 0,0 0 0 0 0,0-1 1 0 0,0 1-1 0 0,0-1 0 0 0,0 0 0 0 0,0 0 0 0 0,0 0 0 0 0,-5-3 0 0 0,6 2-6 0 0,-1 1 1 0 0,1 0-1 0 0,-1 0 1 0 0,1 0-1 0 0,-1 0 1 0 0,1 1-1 0 0,-1-1 1 0 0,0 1-1 0 0,1-1 1 0 0,-1 1-1 0 0,-4 0 1 0 0,-66 2 245 0 0,55-2-144 0 0,-1 0 1 0 0,1 1-1 0 0,-28 5 0 0 0,5-3 138 0 0,37-4-227 0 0,0 1-1 0 0,-1 0 1 0 0,1 0 0 0 0,-1 0 0 0 0,1 0 0 0 0,-1 1 0 0 0,1 0 0 0 0,-1 0-1 0 0,1 0 1 0 0,0 1 0 0 0,0-1 0 0 0,-1 1 0 0 0,-3 2 0 0 0,3 0 31 0 0,-1-1 1 0 0,0 0 0 0 0,0-1-1 0 0,0 1 1 0 0,-11 2 46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8.4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1896 0 0,'0'0'2904'0'0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9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65 896 0 0,'0'0'2632'0'0,"6"-1"-2600"0"0,276-30 348 0 0,-177 22-7 0 0,-39 6-164 0 0,-47 4-34 0 0,0-2 0 0 0,0 0 0 0 0,34-8 1 0 0,7-2 649 0 0,-47 13 727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9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51 7432 0 0,'0'0'892'0'0,"-2"-4"-762"0"0,1 2-20 0 0,1 0 0 0 0,-1 0 0 0 0,0 0 0 0 0,0 0 0 0 0,1 0 0 0 0,-1 0 0 0 0,1 0 0 0 0,-1 0 1 0 0,1 0-1 0 0,0 0 0 0 0,0 0 0 0 0,0 0 0 0 0,0-3 0 0 0,1 4-37 0 0,-1 0 1 0 0,1 0-1 0 0,0 0 1 0 0,0 0-1 0 0,0 0 1 0 0,-1 0-1 0 0,1 0 1 0 0,0 0-1 0 0,0 1 1 0 0,0-1-1 0 0,0 0 1 0 0,0 1-1 0 0,1-1 1 0 0,-1 0-1 0 0,0 1 1 0 0,0-1-1 0 0,0 1 1 0 0,0 0-1 0 0,1-1 1 0 0,-1 1-1 0 0,0 0 1 0 0,0 0-1 0 0,1 0 1 0 0,-1 0-1 0 0,0 0 1 0 0,1 0-1 0 0,-1 0 1 0 0,2 1-1 0 0,0-1-47 0 0,-1 1-1 0 0,1 0 1 0 0,-1 0-1 0 0,1 0 0 0 0,-1 0 1 0 0,0 0-1 0 0,0 1 1 0 0,1-1-1 0 0,-1 1 1 0 0,0-1-1 0 0,0 1 0 0 0,-1 0 1 0 0,1 0-1 0 0,0 0 1 0 0,0 0-1 0 0,-1 0 1 0 0,1 0-1 0 0,0 3 0 0 0,28 49 145 0 0,-27-49-109 0 0,8 20 103 0 0,13 42 1 0 0,-20-51-85 0 0,1 0 1 0 0,0-1-1 0 0,2 1 0 0 0,0-2 0 0 0,0 1 0 0 0,16 21 0 0 0,-21-33-12 0 0,15 35 264 0 0,-13-33-409 0 0,1 1 301 0 0,-1 0-1 0 0,1 0 1 0 0,-1 0 0 0 0,-1 0-1 0 0,0 1 1 0 0,5 11-1 0 0,-8-17-167 0 0,0 13 224 0 0,0-4-232 0 0,0-8 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00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0 139 5624 0 0,'0'0'738'0'0,"0"-4"-510"0"0,9-114 1924 0 0,-1 101 439 0 0,-6 44-2564 0 0,-1-10 20 0 0,1 1-1 0 0,1-1 1 0 0,0 0-1 0 0,1 0 1 0 0,11 29 0 0 0,25 55 474 0 0,-35-93-376 0 0,-1 1 0 0 0,1 0 1 0 0,-2 0-1 0 0,0 1 0 0 0,0-1 0 0 0,0 0 0 0 0,-1 1 0 0 0,1 11 1 0 0,-3-20-16 0 0,20 37 1080 0 0,-20-37-1179 0 0,0 0 1 0 0,0-1 0 0 0,0 1 0 0 0,0 0 0 0 0,0 0 0 0 0,0-1-1 0 0,1 1 1 0 0,-1 0 0 0 0,0 0 0 0 0,1-1 0 0 0,-1 1 0 0 0,0 0-1 0 0,1-1 1 0 0,-1 1 0 0 0,1 0 0 0 0,-1-1 0 0 0,1 1 0 0 0,-1-1 0 0 0,1 1-1 0 0,0-1 1 0 0,-1 1 0 0 0,1-1 0 0 0,0 1 0 0 0,-1-1 0 0 0,1 0-1 0 0,0 1 1 0 0,-1-1 0 0 0,1 0 0 0 0,0 0 0 0 0,0 1 0 0 0,0-1-1 0 0,-1 0 1 0 0,1 0 0 0 0,0 0 0 0 0,0 0 0 0 0,-1 0 0 0 0,1 0-1 0 0,0 0 1 0 0,0 0 0 0 0,0 0 0 0 0,0-1 0 0 0,0 0 23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01.4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27 167 8432 0 0,'-4'-4'174'0'0,"0"-3"-73"0"0,1 1-1 0 0,-1-1 0 0 0,1 0 0 0 0,0 0 1 0 0,-2-7-1 0 0,5 12-12 0 0,10-32 1385 0 0,-1 28-1363 0 0,1 1-1 0 0,0 0 1 0 0,1 1-1 0 0,-1 0 1 0 0,1 0-1 0 0,-1 1 1 0 0,1 1 0 0 0,0 0-1 0 0,0 0 1 0 0,17 1-1 0 0,18-9 45 0 0,-39 8-134 0 0,0 0 0 0 0,0 0 0 0 0,0 1 0 0 0,0 0 1 0 0,1 0-1 0 0,13 1 0 0 0,-10 0 8 0 0,1 0 0 0 0,-1-1 0 0 0,1 0-1 0 0,-1-1 1 0 0,18-5 0 0 0,-19 4-7 0 0,0 1-1 0 0,-1 0 0 0 0,1 0 1 0 0,0 1-1 0 0,0 0 1 0 0,0 1-1 0 0,14 1 1 0 0,25 5 92 0 0,-36-5-64 0 0,0 0 1 0 0,-1 1 0 0 0,0 0 0 0 0,1 1 0 0 0,17 7 0 0 0,-26-8-43 0 0,-3-2-2 0 0,-1 0 1 0 0,1 0 0 0 0,0 0-1 0 0,-1 0 1 0 0,1 1 0 0 0,0-1-1 0 0,-1 0 1 0 0,1 0 0 0 0,-1 1-1 0 0,1-1 1 0 0,0 1 0 0 0,-1-1 0 0 0,1 0-1 0 0,-1 1 1 0 0,1-1 0 0 0,-1 1-1 0 0,1-1 1 0 0,-1 1 0 0 0,1 0-1 0 0,-1-1 1 0 0,0 1 0 0 0,1-1-1 0 0,-1 1 1 0 0,0 0 0 0 0,0-1 0 0 0,1 1-1 0 0,-1 0 1 0 0,0 0 0 0 0,0 0 42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01.8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10952 0 0,'0'0'1702'0'0,"-1"3"-1460"0"0,1-2-233 0 0,0-1 1 0 0,-1 1-1 0 0,1-1 1 0 0,0 0-1 0 0,0 1 1 0 0,-1-1-1 0 0,1 1 1 0 0,0-1-1 0 0,0 1 1 0 0,0-1-1 0 0,0 1 1 0 0,0-1-1 0 0,0 1 1 0 0,0-1-1 0 0,0 1 1 0 0,0-1-1 0 0,0 1 1 0 0,0-1-1 0 0,0 1 1 0 0,0-1-1 0 0,0 1 1 0 0,0-1-1 0 0,1 0 1 0 0,-1 1-1 0 0,0-1 1 0 0,0 1-1 0 0,1-1 1 0 0,-1 1-1 0 0,0-1 1 0 0,0 0-1 0 0,1 1 1 0 0,-1-1-1 0 0,0 0 1 0 0,1 1-1 0 0,-1-1 1 0 0,1 0-1 0 0,-1 1 1 0 0,0-1-1 0 0,2 0 1 0 0,23 0 302 0 0,-12-2-287 0 0,10 0 74 0 0,-3-1 25 0 0,1 1 0 0 0,-1 1 0 0 0,0 1 0 0 0,0 0 0 0 0,29 6 0 0 0,12 24 114 0 0,-19-21-87 0 0,-30-4-124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02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13 204 10448 0 0,'-10'2'0'0'0,"8"5"1"0"0,2-2 4 0 0,0 4 20 0 0,0 1 0 0 0,0-1 0 0 0,1 1 0 0 0,1-1-1 0 0,-1 0 1 0 0,7 18 0 0 0,-5-21-14 0 0,0 0 0 0 0,1 0 0 0 0,-1 0 0 0 0,2 0 0 0 0,-1-1 0 0 0,0 1 0 0 0,1-1-1 0 0,9 7 1 0 0,-13-11-10 0 0,0 0 0 0 0,0 0 0 0 0,1 0 0 0 0,-1-1-1 0 0,0 1 1 0 0,1 0 0 0 0,-1-1 0 0 0,1 1 0 0 0,-1-1-1 0 0,1 0 1 0 0,-1 1 0 0 0,2-1 0 0 0,-2 0-1 0 0,12 3 7 0 0</inkml:trace>
  <inkml:trace contextRef="#ctx0" brushRef="#br0" timeOffset="1">209 0 8136 0 0,'0'0'1616'0'0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02.6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200 138 8336 0 0,'17'-11'65'0'0,"24"-20"414"0"0,-41 31-454 0 0,1-1 1 0 0,0 0-1 0 0,-1 1 1 0 0,1-1-1 0 0,-1 0 1 0 0,1 0-1 0 0,-1 1 1 0 0,1-1-1 0 0,-1 0 1 0 0,0 0-1 0 0,1 0 1 0 0,-1 0-1 0 0,0 0 1 0 0,0 0-1 0 0,0 0 1 0 0,1 0 0 0 0,-1 0-1 0 0,0 0 1 0 0,0 1-1 0 0,0-1 1 0 0,-1 0-1 0 0,1 0 1 0 0,0 0-1 0 0,0 0 1 0 0,0 0-1 0 0,-1 0 1 0 0,1 0-1 0 0,0 0 1 0 0,-1 1-1 0 0,1-1 1 0 0,-1 0-1 0 0,1 0 1 0 0,-1 0-1 0 0,1 1 1 0 0,-1-1-1 0 0,0 0 1 0 0,1 1-1 0 0,-3-2 1 0 0,-31-22 472 0 0,28 21-404 0 0,0 1 1 0 0,-1-1-1 0 0,1 1 0 0 0,-14-2 1 0 0,14 3 6 0 0,0 0 0 0 0,0-1 0 0 0,0 1-1 0 0,0-2 1 0 0,-9-3 0 0 0,9 3-48 0 0,0 2-1 0 0,0-1 1 0 0,0 0 0 0 0,0 1-1 0 0,0 0 1 0 0,0 1-1 0 0,-1 0 1 0 0,1-1-1 0 0,-7 2 1 0 0,4-1-37 0 0,5 2 0 0 0,1-1 0 0 0,-1 1 1 0 0,1-1-1 0 0,-1 1 1 0 0,1 0-1 0 0,0 0 1 0 0,0 1-1 0 0,0-1 0 0 0,0 1 1 0 0,0-1-1 0 0,0 1 1 0 0,1 0-1 0 0,-1 0 0 0 0,1 0 1 0 0,-4 7-1 0 0,5-3 26 0 0,1 0-1 0 0,-1 0 0 0 0,1 0 0 0 0,0 0 1 0 0,1 0-1 0 0,0 0 0 0 0,0 1 1 0 0,3 9-1 0 0,22 59 268 0 0,-20-60-235 0 0,41 130 307 0 0,-20-56-19 0 0,-22-70-278 0 0,-2-1 0 0 0,0 1 0 0 0,-1 1 0 0 0,-1-1 0 0 0,-3 33 0 0 0,2-11 165 0 0,0-41-206 0 0,-2 0-14 0 0,-8 4 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12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27 5824 0 0,'0'0'680'0'0,"0"4"-600"0"0,0 10 2 0 0,0-10 21 0 0,-15 14 490 0 0,10-4-289 0 0,1-7-247 0 0,1 0 0 0 0,1 0 0 0 0,-1 0 1 0 0,1 1-1 0 0,0-1 0 0 0,1 0 0 0 0,0 1 0 0 0,0-1 1 0 0,1 1-1 0 0,0-1 0 0 0,0 1 0 0 0,0-1 0 0 0,1 1 1 0 0,3 10-1 0 0,-4-15-28 0 0,1 13 80 0 0,-1-2-37 0 0,0-12-10 0 0,-1-7 39 0 0,-1 0-100 0 0,0 1 0 0 0,-1-1 0 0 0,1 0 0 0 0,-1 1 0 0 0,0-1 0 0 0,-4-4 0 0 0,-9-16 5 0 0,12 18-4 0 0,2 3-2 0 0,0 1 1 0 0,1-1-1 0 0,-1 1 0 0 0,1-1 1 0 0,0 0-1 0 0,0 0 1 0 0,0 0-1 0 0,1 1 1 0 0,-1-1-1 0 0,1 0 1 0 0,0 0-1 0 0,0 0 1 0 0,0 0-1 0 0,1 0 1 0 0,-1 0-1 0 0,2-5 1 0 0,-1 6 0 0 0,0 0 1 0 0,0 0 0 0 0,1 0-1 0 0,-1 0 1 0 0,0 1-1 0 0,1-1 1 0 0,0 0 0 0 0,-1 1-1 0 0,1-1 1 0 0,0 1-1 0 0,0-1 1 0 0,1 1 0 0 0,-1 0-1 0 0,0 0 1 0 0,1 0-1 0 0,-1 0 1 0 0,1 1 0 0 0,0-1-1 0 0,-1 1 1 0 0,5-2-1 0 0,6-2 12 0 0,-1 0 0 0 0,1 1 0 0 0,18-3 0 0 0,-23 6-9 0 0,1 0 16 0 0,1 1 0 0 0,-1 0 0 0 0,0 0 0 0 0,0 1 0 0 0,1 1 0 0 0,-1-1 0 0 0,0 1 0 0 0,11 5 0 0 0,5-1 79 0 0,-23-5-86 0 0,1 0 1 0 0,-1 1 0 0 0,1-1 0 0 0,-1 1-1 0 0,1-1 1 0 0,-1 1 0 0 0,0 0-1 0 0,0 0 1 0 0,0 0 0 0 0,4 4 0 0 0,14 12 84 0 0,-17-16-69 0 0,0 0 0 0 0,0 1-1 0 0,-1-1 1 0 0,1 0 0 0 0,-1 1 0 0 0,0 0 0 0 0,0 0-1 0 0,0 0 1 0 0,0-1 0 0 0,0 2 0 0 0,0-1 0 0 0,-1 0-1 0 0,0 0 1 0 0,1 0 0 0 0,0 6 0 0 0,0 0 129 0 0,0 1-1 0 0,-1 0 1 0 0,0-1 0 0 0,0 12-1 0 0,-2-17-74 0 0,-1 1 0 0 0,1 0-1 0 0,-1-1 1 0 0,1 1 0 0 0,-1-1 0 0 0,-4 6-1 0 0,-2 7 578 0 0,7-15-549 0 0,9 9 929 0 0,-2-11-990 0 0,0 1 0 0 0,0-2 0 0 0,0 1 1 0 0,1 0-1 0 0,11-4 0 0 0,6 0 49 0 0,4 0-18 0 0,-1-2 0 0 0,1-1-1 0 0,45-18 1 0 0,-44 14-22 0 0,-17 6-33 0 0,-1 0 0 0 0,0-1-1 0 0,0 0 1 0 0,0-1 0 0 0,-1 0-1 0 0,0-1 1 0 0,0 0 0 0 0,-1 0 0 0 0,0-1-1 0 0,8-11 1 0 0,-7 9 14 0 0,-8 9-32 0 0,0 0 0 0 0,0 1 0 0 0,-1-1 0 0 0,1 0 0 0 0,-1 0 0 0 0,1 0 0 0 0,-1 0-1 0 0,0 0 1 0 0,1 0 0 0 0,-1 0 0 0 0,0-1 0 0 0,-1 1 0 0 0,1 0 0 0 0,0 0 0 0 0,-1-1 0 0 0,1 1 0 0 0,-1-1 0 0 0,0-3 0 0 0,1 4-2 0 0,-1 0 1 0 0,0-1 0 0 0,0 1-1 0 0,0 0 1 0 0,-1-1 0 0 0,1 1 0 0 0,0 0-1 0 0,-1-1 1 0 0,0 1 0 0 0,0 0-1 0 0,1 0 1 0 0,-1-1 0 0 0,0 1 0 0 0,-1 0-1 0 0,0-2 1 0 0,0 3-3 0 0,0-1 0 0 0,0 1 1 0 0,0 0-1 0 0,0 0 0 0 0,0 0 0 0 0,0 0 0 0 0,0 0 1 0 0,0 1-1 0 0,0-1 0 0 0,-1 1 0 0 0,1-1 0 0 0,0 1 0 0 0,0 0 1 0 0,-1 0-1 0 0,1 0 0 0 0,-3 0 0 0 0,-5 0 7 0 0,0 0-1 0 0,1 0 0 0 0,-1 1 1 0 0,1 0-1 0 0,-1 1 0 0 0,1 0 1 0 0,-1 1-1 0 0,1 0 0 0 0,0 0 1 0 0,0 1-1 0 0,-13 7 0 0 0,-41 36 184 0 0,62-46-183 0 0,-3 1 36 0 0,1 2 0 0 0,0-1 1 0 0,-1 0-1 0 0,1 1 0 0 0,-5 6 1 0 0,8-9-34 0 0,-1 0 1 0 0,1 0-1 0 0,-1 1 1 0 0,1-1-1 0 0,-1 0 1 0 0,1 0-1 0 0,0 0 1 0 0,0 0-1 0 0,-1 0 1 0 0,1 1-1 0 0,0-1 0 0 0,0 0 1 0 0,0 0-1 0 0,0 0 1 0 0,0 1-1 0 0,1-1 1 0 0,-1 0-1 0 0,0 0 1 0 0,0 0-1 0 0,1 0 1 0 0,-1 1-1 0 0,1-1 1 0 0,-1 0-1 0 0,1 0 1 0 0,-1 0-1 0 0,1 0 1 0 0,0 0-1 0 0,0 0 1 0 0,-1 0-1 0 0,3 1 1 0 0,4 5 53 0 0,-3-2-32 0 0,0-1 1 0 0,0 0-1 0 0,0 0 0 0 0,0 0 1 0 0,1-1-1 0 0,-1 1 0 0 0,1-1 0 0 0,0 0 1 0 0,0-1-1 0 0,0 1 0 0 0,1-1 1 0 0,-1 0-1 0 0,1 0 0 0 0,-1-1 1 0 0,9 2-1 0 0,21 3 110 0 0,-18-3-11 0 0,-1 0 0 0 0,24 0-1 0 0,36-13 266 0 0,11-11-45 0 0,-71 18-319 0 0,-3-1-3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02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11856 0 0,'0'0'580'0'0,"3"-4"-488"0"0,11-12-12 0 0,-11 12 600 0 0,-2 4-645 0 0,0 0 1 0 0,-1 1 0 0 0,1-1-1 0 0,0 0 1 0 0,-1 0 0 0 0,1 1-1 0 0,0-1 1 0 0,-1 1 0 0 0,1-1-1 0 0,-1 1 1 0 0,1-1 0 0 0,-1 1-1 0 0,1-1 1 0 0,-1 1 0 0 0,1-1-1 0 0,-1 1 1 0 0,0 0 0 0 0,1-1-1 0 0,-1 1 1 0 0,0-1 0 0 0,1 1-1 0 0,-1 0 1 0 0,0 1 0 0 0,70 246 1354 0 0,-27-84-1054 0 0,-35-137-273 0 0,7 28 100 0 0,-14-51-114 0 0,2 6 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04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1 255 11256 0 0,'0'0'2016'0'0,"6"-2"-1763"0"0,26-4-86 0 0,-1 0 0 0 0,50-1 0 0 0,10-1 336 0 0,42-10 233 0 0,-71 9-515 0 0,-47 8-191 0 0,-1-1 0 0 0,0 0 0 0 0,0-1 0 0 0,0 0 0 0 0,0-1 1 0 0,25-12-1 0 0,3 2 47 0 0,-36 13-55 0 0,0-1-1 0 0,-1 0 1 0 0,1 0 0 0 0,0 0 0 0 0,-1 0 0 0 0,0-1 0 0 0,1 0-1 0 0,5-4 1 0 0,14-17 121 0 0,-24 23-127 0 0,-1-1 1 0 0,1 0-1 0 0,0 1 1 0 0,-1-1 0 0 0,1 0-1 0 0,-1 1 1 0 0,1-1-1 0 0,-1 0 1 0 0,0 0-1 0 0,1 1 1 0 0,-1-1-1 0 0,0 0 1 0 0,0 0 0 0 0,0 0-1 0 0,-1 1 1 0 0,0-4-1 0 0,1 4-6 0 0,0 0 0 0 0,0 0-1 0 0,0-1 1 0 0,0 1 0 0 0,0 0 0 0 0,0 0-1 0 0,-1 0 1 0 0,1-1 0 0 0,0 1 0 0 0,-1 0-1 0 0,1 0 1 0 0,-1 0 0 0 0,0 0 0 0 0,1 0-1 0 0,-1 0 1 0 0,0 0 0 0 0,1 0 0 0 0,-1 0-1 0 0,0 0 1 0 0,0 1 0 0 0,0-1 0 0 0,0 0-1 0 0,0 0 1 0 0,0 1 0 0 0,0-1 0 0 0,0 1-1 0 0,0-1 1 0 0,0 1 0 0 0,0-1 0 0 0,-1 1-1 0 0,1 0 1 0 0,0-1 0 0 0,0 1 0 0 0,0 0-1 0 0,0 0 1 0 0,-2 0 0 0 0,-7-2 65 0 0,2 0-13 0 0,-1 1 1 0 0,0 0-1 0 0,0 0 0 0 0,1 1 1 0 0,-1 0-1 0 0,0 0 0 0 0,-13 3 1 0 0,17-2-8 0 0,-1 0 1 0 0,1 1-1 0 0,0-1 1 0 0,0 1-1 0 0,0 0 0 0 0,1 0 1 0 0,-1 1-1 0 0,0 0 1 0 0,1 0-1 0 0,0 0 1 0 0,-1 0-1 0 0,1 0 0 0 0,-4 6 1 0 0,3-2 46 0 0,1 1 1 0 0,0 0-1 0 0,0 1 1 0 0,1-1-1 0 0,0 0 1 0 0,0 1-1 0 0,-1 10 1 0 0,4-15-71 0 0,-1 0 1 0 0,1 0-1 0 0,-1 0 1 0 0,1 0-1 0 0,1 0 1 0 0,-1 1 0 0 0,0-1-1 0 0,1 0 1 0 0,0 0-1 0 0,0 0 1 0 0,0 0-1 0 0,1 0 1 0 0,-1 0-1 0 0,1-1 1 0 0,0 1-1 0 0,0 0 1 0 0,0-1-1 0 0,1 1 1 0 0,-1-1 0 0 0,1 0-1 0 0,-1 0 1 0 0,1 0-1 0 0,0 0 1 0 0,1 0-1 0 0,-1-1 1 0 0,6 4-1 0 0,0 0 22 0 0,1-1 0 0 0,-1-1 0 0 0,1 0 0 0 0,0 0 0 0 0,0-1 0 0 0,1 0 0 0 0,-1 0 0 0 0,0-1 0 0 0,15 0 0 0 0,21 0 90 0 0,58-6-1 0 0,-67 1-75 0 0,-28 3-47 0 0,0-1 1 0 0,0 0-1 0 0,0 0 1 0 0,0-1-1 0 0,0 0 1 0 0,0 0-1 0 0,0-1 0 0 0,-1 0 1 0 0,1-1-1 0 0,-1 0 1 0 0,0-1-1 0 0,0 1 1 0 0,-1-1-1 0 0,8-7 0 0 0,-11 9-11 0 0,-1 0 0 0 0,0-1-1 0 0,0 1 1 0 0,0-1 0 0 0,0 0-1 0 0,0 0 1 0 0,-1 0 0 0 0,0 0-1 0 0,0-1 1 0 0,0 1-1 0 0,0-1 1 0 0,-1 1 0 0 0,1-1-1 0 0,-1 0 1 0 0,0 1 0 0 0,-1-1-1 0 0,1 0 1 0 0,-1 0 0 0 0,0-6-1 0 0,-1-1 8 0 0,0 1-1 0 0,-1-1 1 0 0,0 1-1 0 0,0-1 0 0 0,-2 1 1 0 0,-6-18-1 0 0,8 27-10 0 0,-1 1-1 0 0,1 0 1 0 0,0-1-1 0 0,0 1 1 0 0,-1 0-1 0 0,1 0 1 0 0,-1 1-1 0 0,1-1 1 0 0,0 0-1 0 0,-1 1 1 0 0,0-1-1 0 0,1 1 1 0 0,-1 0-1 0 0,1 0 0 0 0,-1 0 1 0 0,1 0-1 0 0,-1 1 1 0 0,-3 0-1 0 0,4 0-3 0 0,1 0 0 0 0,-1 0 0 0 0,1 0 0 0 0,-1 0 0 0 0,1 0 0 0 0,0 0 0 0 0,-1 1 0 0 0,1-1 0 0 0,0 1 0 0 0,0-1 0 0 0,0 1 0 0 0,0-1 0 0 0,0 1 0 0 0,0 0 0 0 0,1-1-1 0 0,-1 1 1 0 0,0 0 0 0 0,1-1 0 0 0,-1 1 0 0 0,1 0 0 0 0,-1 3 0 0 0,-6 49 12 0 0,6-46-8 0 0,0-3-4 0 0,0 0 0 0 0,1 0 0 0 0,-1 0 0 0 0,1 0 0 0 0,0 0 0 0 0,0 0 0 0 0,1 0 0 0 0,-1 0 0 0 0,1 0 0 0 0,0 0 0 0 0,1 0 0 0 0,-1 0 0 0 0,1 0 0 0 0,0-1 0 0 0,0 1 0 0 0,0-1 0 0 0,1 1 0 0 0,0-1 0 0 0,-1 0 0 0 0,2 0 0 0 0,-1 0 0 0 0,0-1 0 0 0,5 5 0 0 0,39 37 17 0 0,-30-31-7 0 0,-14-12-12 0 0,-1 0 0 0 0,0-1 1 0 0,0 1-1 0 0,1-1 1 0 0,-1 0-1 0 0,1 0 0 0 0,-1 0 1 0 0,1 0-1 0 0,4 1 1 0 0,-3 0 0 0 0,0-1 1 0 0,0 0-1 0 0,0 0 1 0 0,1 0 0 0 0,-1 0-1 0 0,1-1 1 0 0,-1 0-1 0 0,0 0 1 0 0,1 0 0 0 0,-1 0-1 0 0,1-1 1 0 0,-1 1-1 0 0,0-1 1 0 0,0 0 0 0 0,1-1-1 0 0,-1 1 1 0 0,0-1-1 0 0,0 0 1 0 0,5-2 0 0 0,-6 1 3 0 0,1-3-5 0 0,21-34 6 0 0,-1 0 0 0 0,32-75-1 0 0,-51 104-5 0 0,-3 5 0 0 0,1 1 0 0 0,-1-1 0 0 0,-1 0 0 0 0,1 0 0 0 0,-1 0 0 0 0,1-11 0 0 0,-3 6 0 0 0,-6 3 0 0 0,-3 2 0 0 0,10 5 0 0 0,-1 0 0 0 0,0 0 0 0 0,0 1 0 0 0,0-1 0 0 0,1 1 0 0 0,-1-1 0 0 0,0 1 0 0 0,0-1 0 0 0,0 1 0 0 0,0-1 0 0 0,0 1 0 0 0,0 0 0 0 0,0 0 0 0 0,0-1 0 0 0,0 1 0 0 0,0 0 0 0 0,0 0 0 0 0,0 0 0 0 0,-1 0 0 0 0,-1 1 0 0 0,-12 1 0 0 0,1-2 0 0 0,-8 6 0 0 0,18 1 0 0 0,3-5 0 0 0,-3 3 0 0 0,0-1 0 0 0,0 1 0 0 0,1 0 0 0 0,0 0 0 0 0,0 1 0 0 0,1-1 0 0 0,-1 1 0 0 0,1-1 0 0 0,0 1 0 0 0,1 0 0 0 0,-1-1 0 0 0,1 1 0 0 0,0 0 0 0 0,1 0 0 0 0,-1 0 0 0 0,1 0 0 0 0,0 0 0 0 0,1 0 0 0 0,-1 0 0 0 0,1 0 0 0 0,1 0 0 0 0,-1 0 0 0 0,1 0 0 0 0,0-1 0 0 0,0 1 0 0 0,5 9 0 0 0,-2-8 0 0 0,1 0 0 0 0,-1 0 0 0 0,1-1 0 0 0,0 1 0 0 0,1-1 0 0 0,0-1 0 0 0,0 1 0 0 0,0-1 0 0 0,0 0 0 0 0,1-1 0 0 0,0 0 0 0 0,0 0 0 0 0,0 0 0 0 0,10 2 0 0 0,-6-3 0 0 0,1-1 0 0 0,-1 1 0 0 0,0-2 0 0 0,1 0 0 0 0,0 0 0 0 0,-1-2 0 0 0,1 1 0 0 0,16-4 0 0 0,18-10 10 0 0,-44 12-5 0 0,2-5-2 0 0,-3-3 2 0 0,-1-39 38 0 0,-1 48 69 0 0,-4 10-79 0 0,5-3 59 0 0,4-22-84 0 0,0-1 0 0 0,-1 1 1 0 0,-1-1-1 0 0,-1-1 0 0 0,0 1 0 0 0,-1 0 1 0 0,-3-33-1 0 0,2 8 25 0 0,0 40 21 0 0,-2 1-46 0 0,-6-3 2 0 0,-4 10 3 0 0,-3 7-8 0 0,1-1 0 0 0,0 2-1 0 0,0 0 1 0 0,1 1 0 0 0,1 0 0 0 0,1 1 0 0 0,0 0-1 0 0,1 0 1 0 0,-10 25 0 0 0,17-35-2 0 0,0 1 0 0 0,0 0 0 0 0,1-1 0 0 0,0 1 1 0 0,0 0-1 0 0,1 1 0 0 0,0-1 0 0 0,0 0 0 0 0,1 0 0 0 0,-1 0 0 0 0,2 8 0 0 0,-1 3 3 0 0,1-13-1 0 0,2 9-3 0 0,-3-10-3 0 0,-1 10 9 0 0,1-35-8 0 0,1 0 0 0 0,0-1 0 0 0,2 1 0 0 0,0 0 0 0 0,2 0 0 0 0,0 0 0 0 0,9-20 0 0 0,-8 29 0 0 0,5 0 0 0 0,-2 2 0 0 0,-7 8 1 0 0,0 0-1 0 0,0-1 0 0 0,0 2 0 0 0,1-1 0 0 0,-1 0 0 0 0,0 0 1 0 0,1 1-1 0 0,0-1 0 0 0,-1 1 0 0 0,1 0 0 0 0,0 0 0 0 0,-1 0 1 0 0,1 0-1 0 0,0 0 0 0 0,0 1 0 0 0,0-1 0 0 0,0 1 0 0 0,0 0 1 0 0,-1 0-1 0 0,1 0 0 0 0,0 0 0 0 0,5 1 0 0 0,-3 0 1 0 0,1 1-1 0 0,-1 0 1 0 0,0 0-1 0 0,1 0 1 0 0,-1 1-1 0 0,-1 0 0 0 0,1 0 1 0 0,6 4-1 0 0,8 10 19 0 0,-1 1-1 0 0,26 33 1 0 0,-24-28 9 0 0,42 41 0 0 0,-45-51-4 0 0,37 21 0 0 0,-52-33-16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04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 12456 0 0,'0'0'6966'0'0,"10"-2"-6930"0"0,33-4-2 0 0,2 1 0 0 0,55 3 0 0 0,24-2 25 0 0,-66 0-37 0 0,-7 3 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05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32 9144 0 0,'-21'-18'160'0'0,"16"15"1"0"0,4 3-100 0 0,0-1 1 0 0,0 1-1 0 0,0 0 0 0 0,0 0 0 0 0,0 0 0 0 0,0-1 1 0 0,0 1-1 0 0,0-1 0 0 0,0 1 0 0 0,0-1 1 0 0,0 1-1 0 0,0-1 0 0 0,1 1 0 0 0,-1-1 0 0 0,0 0 1 0 0,0 1-1 0 0,0-1 0 0 0,1 0 0 0 0,-2-1 1 0 0,13 18 2349 0 0,-4-3-2365 0 0,-1 0 0 0 0,-1 1 0 0 0,0 0 0 0 0,-1 0 0 0 0,0 0 0 0 0,-1 1 0 0 0,-1-1 0 0 0,0 1 0 0 0,-1-1 0 0 0,-1 16 0 0 0,0-28-36 0 0,2 33 179 0 0,1 0 0 0 0,17 67 0 0 0,-14-71 44 0 0,-6-26-180 0 0,1 1 1 0 0,0-1-1 0 0,1 1 1 0 0,-1-1 0 0 0,1 0-1 0 0,3 8 1 0 0,0 8 243 0 0,-5-19-266 0 0,0 0 0 0 0,0-1 0 0 0,0 1 0 0 0,1-1-1 0 0,-1 1 1 0 0,0 0 0 0 0,1-1 0 0 0,-1 1 0 0 0,1-1 0 0 0,-1 1 0 0 0,1-1-1 0 0,-1 1 1 0 0,1-1 0 0 0,0 1 0 0 0,0-1 0 0 0,0 0 0 0 0,0 1 0 0 0,2 1 0 0 0,3 29 1318 0 0,-6-32-1320 0 0,6 10 174 0 0,-6 2-117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0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1 614 11552 0 0,'4'-1'322'0'0,"21"-10"797"0"0,-24 10-992 0 0,19-14 1098 0 0,2-4-762 0 0,0 3 34 0 0,2-3-283 0 0,-11 9-132 0 0,0 0 0 0 0,-1-1 0 0 0,0-1 0 0 0,18-23 0 0 0,-2 4 8 0 0,-23 25-72 0 0,1 1 0 0 0,-1-1 0 0 0,0 0-1 0 0,-1 0 1 0 0,7-11 0 0 0,1-7 30 0 0,0-1 1 0 0,-2 0-1 0 0,-1 0 0 0 0,-1-1 0 0 0,-1 0 0 0 0,6-46 1 0 0,-12 67-38 0 0,0 0 0 0 0,-1 0 1 0 0,0 0-1 0 0,0 0 0 0 0,0 0 1 0 0,-1 0-1 0 0,0 0 0 0 0,1 1 1 0 0,-3-6-1 0 0,1 3-7 0 0,2 5 6 0 0,-1 0 0 0 0,1 0 0 0 0,-1-1-1 0 0,0 1 1 0 0,1 0 0 0 0,-1 0-1 0 0,0 0 1 0 0,0 0 0 0 0,0 0-1 0 0,-1 0 1 0 0,1 0 0 0 0,0 0 0 0 0,-1 0-1 0 0,0 1 1 0 0,1-1 0 0 0,-1 0-1 0 0,0 1 1 0 0,1 0 0 0 0,-1-1 0 0 0,0 1-1 0 0,0 0 1 0 0,0 0 0 0 0,0 0-1 0 0,-1 0 1 0 0,1 0 0 0 0,-3 0-1 0 0,-1-1 21 0 0,-1 0-1 0 0,1 0 0 0 0,-1 1 0 0 0,1 0 0 0 0,-1 1 0 0 0,1-1 0 0 0,-1 1 1 0 0,1 0-1 0 0,-1 1 0 0 0,1 0 0 0 0,-1 0 0 0 0,1 0 0 0 0,-8 3 0 0 0,11-3-2 0 0,0 1-1 0 0,0 0 1 0 0,0 0-1 0 0,0 0 0 0 0,0 0 1 0 0,0 0-1 0 0,0 0 0 0 0,1 1 1 0 0,0-1-1 0 0,-1 1 1 0 0,1 0-1 0 0,0 0 0 0 0,0 0 1 0 0,0 0-1 0 0,0 0 0 0 0,-2 6 1 0 0,2-4 6 0 0,0 1-1 0 0,0-1 1 0 0,1 1 0 0 0,-1-1 0 0 0,1 1 0 0 0,0-1 0 0 0,1 1-1 0 0,-1 0 1 0 0,1 0 0 0 0,1 7 0 0 0,4 33 212 0 0,-1 58 0 0 0,10-26-11 0 0,1 30 118 0 0,-15-105-342 0 0,1 1 1 0 0,0-1-1 0 0,0 1 0 0 0,0-1 1 0 0,0 0-1 0 0,1 0 1 0 0,-1 1-1 0 0,1-1 0 0 0,0 0 1 0 0,0 0-1 0 0,0-1 1 0 0,0 1-1 0 0,1 0 0 0 0,-1-1 1 0 0,1 1-1 0 0,0-1 1 0 0,-1 0-1 0 0,1 0 0 0 0,0 0 1 0 0,0 0-1 0 0,0 0 1 0 0,1-1-1 0 0,-1 1 0 0 0,0-1 1 0 0,1 0-1 0 0,-1 0 1 0 0,0 0-1 0 0,1-1 0 0 0,5 1 1 0 0,-2-1-7 0 0,0 0 0 0 0,0-1 1 0 0,1 0-1 0 0,-1-1 0 0 0,0 0 1 0 0,-1 0-1 0 0,1 0 0 0 0,0-1 1 0 0,-1 0-1 0 0,1 0 0 0 0,-1 0 1 0 0,9-7-1 0 0,-3 0 5 0 0,0 0 1 0 0,-1-1-1 0 0,0 0 0 0 0,15-20 0 0 0,-20 22-8 0 0,0 0-1 0 0,-1 0 1 0 0,-1 0 0 0 0,1-1-1 0 0,-1 0 1 0 0,-1 0-1 0 0,0 0 1 0 0,0 0-1 0 0,-1 0 1 0 0,-1 0-1 0 0,0-1 1 0 0,1-12-1 0 0,-3-16 5 0 0,-9-73-1 0 0,7 84-4 0 0,-16-70-6 0 0,10 65-2 0 0,4 20-1 0 0,-1 14-72 0 0,6-1-125 0 0,3 9 168 0 0,0 0 1 0 0,-1 1 0 0 0,1-1 0 0 0,-2 1-1 0 0,1-1 1 0 0,-1 11 0 0 0,5 27-30 0 0,28 169-325 0 0,-6-32-59 0 0,-27-176 425 0 0,-1-8 20 0 0,0 1 1 0 0,0-1 0 0 0,0 0 0 0 0,0 0-1 0 0,0 0 1 0 0,0 1 0 0 0,0-1 0 0 0,0 0-1 0 0,0 0 1 0 0,0 1 0 0 0,0-1 0 0 0,0 0-1 0 0,0 0 1 0 0,0 0 0 0 0,1 1 0 0 0,-1-1-1 0 0,0 0 1 0 0,0 0 0 0 0,0 0-1 0 0,0 0 1 0 0,0 1 0 0 0,0-1 0 0 0,0 0-1 0 0,1 0 1 0 0,-1 0 0 0 0,0 0 0 0 0,0 0-1 0 0,0 1 1 0 0,0-1 0 0 0,1 0 0 0 0,-1 0-1 0 0,0 0 1 0 0,0 0 0 0 0,0 0 0 0 0,1 0-1 0 0,-1 0 1 0 0,0 0 0 0 0,0 0 0 0 0,0 0-1 0 0,1 0 1 0 0,-1 0 0 0 0,0 0 0 0 0,0 0-1 0 0,0 0 1 0 0,1 0 0 0 0,-1 0 0 0 0,0 0-1 0 0,0 0 1 0 0,1 0 0 0 0,-1 0-1 0 0,1 0-3 0 0,1-2-14 0 0,10-16 17 0 0,-2 1-1 0 0,15-33 0 0 0,-10 19 3 0 0,-15 27 4 0 0,0 3 0 0 0,0 0 0 0 0,0 0 0 0 0,0 1 0 0 0,0-1 0 0 0,0 0 0 0 0,0 0 0 0 0,1 0 0 0 0,-1 1 0 0 0,0-1 0 0 0,0 0 0 0 0,1 0 0 0 0,-1 1 0 0 0,1-1 0 0 0,-1 0 0 0 0,1 0 0 0 0,-1 1 0 0 0,1-1 0 0 0,-1 1 0 0 0,1-1 0 0 0,-1 0 0 0 0,1 1 0 0 0,1-1 0 0 0,0-1 0 0 0,1 0 0 0 0,-1 1 0 0 0,1 0 0 0 0,-1-1 0 0 0,1 1 0 0 0,-1 0 0 0 0,1 0 0 0 0,0 1 0 0 0,0-1 0 0 0,-1 0 0 0 0,1 1 0 0 0,5 0 0 0 0,40-1 0 0 0,-37 1 0 0 0,0 1 1 0 0,0 0-1 0 0,1 1 1 0 0,-1 0-1 0 0,0 1 1 0 0,0 1-1 0 0,11 4 0 0 0,37 10 5 0 0,-50-15 3 0 0,0 0-1 0 0,0 0 0 0 0,0 1 0 0 0,0 0 0 0 0,-1 1 0 0 0,1 0 0 0 0,-1 0 1 0 0,-1 1-1 0 0,10 8 0 0 0,-13-10 11 0 0,-3-3-10 0 0,0 0 0 0 0,0 0 0 0 0,0 0 0 0 0,0 0 0 0 0,-1 0 0 0 0,1 0 0 0 0,0 1 0 0 0,-1-1 0 0 0,1 0 0 0 0,-1 0 0 0 0,0 1 0 0 0,1-1 0 0 0,-1 0 0 0 0,0 1 0 0 0,0-1 0 0 0,0 0 0 0 0,0 1 0 0 0,0-1 0 0 0,0 0 0 0 0,0 1 0 0 0,0-1 0 0 0,0 0 0 0 0,-1 1 0 0 0,1-1 0 0 0,-1 2 0 0 0,0-1 54 0 0,-1 0 2 0 0,-4 2-39 0 0,0-1-1 0 0,0 0 1 0 0,0 0-1 0 0,0-1 0 0 0,0 1 1 0 0,0-1-1 0 0,-1-1 0 0 0,1 1 1 0 0,-1-1-1 0 0,-11 1 0 0 0,-13-1 45 0 0,-33-2-1 0 0,20-1 26 0 0,1 0 47 0 0,-75-13 0 0 0,111 14-122 0 0,-84-8 231 0 0,80 7-174 0 0,0 1 1 0 0,0 0-1 0 0,-15 1 0 0 0,22 0-56 0 0,3 0 12 0 0,-1 0-16 0 0,0 1-1 0 0,1 0 1 0 0,-1-1-1 0 0,0 1 1 0 0,0-1-1 0 0,0 1 1 0 0,1-1-1 0 0,-1 0 1 0 0,0 0-1 0 0,-3 0 31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09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2512 185 10656 0 0,'0'0'1217'0'0,"0"-5"-1076"0"0,3-12 125 0 0,-2 13 2086 0 0,7 15-2194 0 0,-7-4-138 0 0,0-1-1 0 0,0 1 0 0 0,-1 0 0 0 0,0-1 1 0 0,0 1-1 0 0,-1 0 0 0 0,1-1 1 0 0,-1 1-1 0 0,-1-1 0 0 0,1 1 1 0 0,-5 9-1 0 0,3-11-12 0 0,1 0 1 0 0,-1-1 0 0 0,0 1-1 0 0,-1-1 1 0 0,1 0-1 0 0,-1 0 1 0 0,0 0 0 0 0,0 0-1 0 0,0 0 1 0 0,0-1-1 0 0,-1 0 1 0 0,1 0 0 0 0,-1 0-1 0 0,0-1 1 0 0,-6 3 0 0 0,-18 5 8 0 0,0-1 1 0 0,0-1-1 0 0,-1-1 0 0 0,-31 1 1 0 0,29-3 5 0 0,-62 10 40 0 0,76-11-23 0 0,0-2 0 0 0,0 0 0 0 0,-31-2 0 0 0,-23 3 85 0 0,16 4-64 0 0,11 0 102 0 0,-1-2 0 0 0,-59-2 0 0 0,-45 3 130 0 0,-7-4 351 0 0,-65-1-33 0 0,109-2-402 0 0,62-4-108 0 0,42 3-75 0 0,-1 0 0 0 0,1 1-1 0 0,-1 1 1 0 0,-15 0 0 0 0,19 0-12 0 0,1 0 1 0 0,-1 0-1 0 0,1-1 1 0 0,-1 0-1 0 0,1 0 1 0 0,-6-2-1 0 0,-15-3 54 0 0,-155-19 506 0 0,162 21-434 0 0,2-1-1 0 0,-36-13 0 0 0,20-10 70 0 0,27 22-150 0 0,0 0 0 0 0,0-1 0 0 0,1 1 0 0 0,0-1 0 0 0,-5-10 0 0 0,6 10-25 0 0,-1 0 0 0 0,0 0 0 0 0,0 1 0 0 0,0 0 0 0 0,-1-1 0 0 0,-7-5 0 0 0,-25-33 167 0 0,13 18-64 0 0,22 24-119 0 0,0 1-1 0 0,1-1 1 0 0,-1 0 0 0 0,0 0 0 0 0,1-1 0 0 0,0 1-1 0 0,-1 0 1 0 0,1-1 0 0 0,-2-7 0 0 0,-14-17 112 0 0,0-1 64 0 0,9 12-74 0 0,6 5-30 0 0,4 11-82 0 0,-1 1-1 0 0,0-1 1 0 0,0 0-1 0 0,0 1 1 0 0,0-1-1 0 0,0 0 1 0 0,0 1-1 0 0,0-1 1 0 0,-1 0-1 0 0,1 1 1 0 0,0-1-1 0 0,0 0 1 0 0,0 1-1 0 0,-1-1 1 0 0,1 1-1 0 0,0-1 1 0 0,-1 0-1 0 0,1 1 1 0 0,0-1-1 0 0,-1 1 1 0 0,1-1-1 0 0,-1 1 1 0 0,1-1-1 0 0,-1 1 1 0 0,1-1-1 0 0,-1 1 1 0 0,1 0-1 0 0,-1-1 1 0 0,-1 1-1 0 0,-2-2 2 0 0,0 1 0 0 0,0 0 0 0 0,0 0 0 0 0,0 0 0 0 0,0 1 0 0 0,0-1 0 0 0,0 1 0 0 0,-1 0 1 0 0,1 1-1 0 0,0-1 0 0 0,0 1 0 0 0,0-1 0 0 0,0 1 0 0 0,0 0 0 0 0,0 1 0 0 0,0-1 0 0 0,0 1 0 0 0,0 0 0 0 0,1-1 0 0 0,-1 2 0 0 0,1-1 0 0 0,-1 0 0 0 0,-4 5 0 0 0,-48 27 63 0 0,37-23-10 0 0,0 1 1 0 0,-28 22-1 0 0,40-27-39 0 0,-1 0 0 0 0,-1-1 0 0 0,1 0 0 0 0,-1 0 0 0 0,0-1 1 0 0,-18 8-1 0 0,26-13-16 0 0,0 1 1 0 0,-1 0 0 0 0,1-1-1 0 0,0 1 1 0 0,-1 0 0 0 0,1 0 0 0 0,0 0-1 0 0,0 0 1 0 0,0 0 0 0 0,0 0-1 0 0,0 0 1 0 0,0 0 0 0 0,0 0-1 0 0,-1 2 1 0 0,2-2 1 0 0,-1 0 0 0 0,1 0 0 0 0,-1-1 1 0 0,1 1-1 0 0,0 0 0 0 0,-1-1 0 0 0,0 1 0 0 0,1-1 0 0 0,-1 1 0 0 0,1-1 0 0 0,-1 1 0 0 0,0-1 0 0 0,1 1 1 0 0,-1-1-1 0 0,0 1 0 0 0,0-1 0 0 0,1 0 0 0 0,-1 1 0 0 0,0-1 0 0 0,0 0 0 0 0,0 0 0 0 0,-8 4 215 0 0,9-5-217 0 0,0 1 1 0 0,1 0 0 0 0,-1 0-1 0 0,0 0 1 0 0,0 0 0 0 0,0 0-1 0 0,0 0 1 0 0,0 0 0 0 0,0-1-1 0 0,1 1 1 0 0,-1 0 0 0 0,0 0-1 0 0,0 0 1 0 0,0 0 0 0 0,0 0-1 0 0,0-1 1 0 0,0 1 0 0 0,0 0-1 0 0,0 0 1 0 0,0 0 0 0 0,0-1-1 0 0,0 1 1 0 0,0 0 0 0 0,0 0 0 0 0,0 0-1 0 0,0 0 1 0 0,0-1 0 0 0,0 1-1 0 0,0 0 1 0 0,0 0 0 0 0,0 0-1 0 0,0 0 1 0 0,0-1 0 0 0,0 1-1 0 0,0 0 1 0 0,0 0 0 0 0,0 0-1 0 0,-1 0 1 0 0,1 0 0 0 0,0-1-1 0 0,0 1 1 0 0,0 0 0 0 0,0 0-1 0 0,0 0 1 0 0,0 0 0 0 0,-1 0-1 0 0,1 0 1 0 0,0 0 0 0 0,0-1-1 0 0,0 1 1 0 0,0 0 0 0 0,0 0-1 0 0,-1 0 1 0 0,1 0 0 0 0,0 0-1 0 0,0 0 1 0 0,0 0 0 0 0,-1 0-1 0 0,19-24 131 0 0,-2 0-1 0 0,24-48 1 0 0,-39 69-118 0 0,2 0 1 0 0,-1 1-1 0 0,0-1 1 0 0,0 0 0 0 0,1 1-1 0 0,0-1 1 0 0,-1 1-1 0 0,1 0 1 0 0,5-3 0 0 0,-6 4 8 0 0,29 3 186 0 0,20 17-123 0 0,56 29 0 0 0,-93-42-80 0 0,0 0 1 0 0,0-2-1 0 0,0 0 1 0 0,1 0 0 0 0,0-1-1 0 0,19 1 1 0 0,6-2 9 0 0,46-3-1 0 0,-25-12 44 0 0,-57 13-56 0 0,2-2 1 0 0,-1 1 1 0 0,0-1-1 0 0,0-1 0 0 0,0 1 0 0 0,0-1 0 0 0,7-4 0 0 0,-10 5-5 0 0,-1 0 1 0 0,1 1-1 0 0,-1-1 1 0 0,1 0-1 0 0,-1 0 0 0 0,0 0 1 0 0,0 0-1 0 0,0 0 0 0 0,1-4 1 0 0,1-1 7 0 0,-2 3-1 0 0,-1 1 0 0 0,1-1-1 0 0,-1 0 1 0 0,0 0-1 0 0,0 1 1 0 0,0-1 0 0 0,-1 0-1 0 0,0-5 1 0 0,1 9-11 0 0,-1-1 30 0 0,-3-4-9 0 0,4 5-19 0 0,-1-1-1 0 0,1 0 1 0 0,-1 1-1 0 0,1-1 1 0 0,-1 0 0 0 0,1 1-1 0 0,-1-1 1 0 0,0 0-1 0 0,1 1 1 0 0,-1-1 0 0 0,0 1-1 0 0,1 0 1 0 0,-1-1-1 0 0,0 1 1 0 0,0-1 0 0 0,1 1-1 0 0,-1 0 1 0 0,0 0-1 0 0,-1-1 1 0 0,-6 2 7 0 0,1-1 0 0 0,0 1 0 0 0,0 1 1 0 0,-1 0-1 0 0,1 0 0 0 0,0 0 0 0 0,1 1 0 0 0,-1 0 1 0 0,-6 3-1 0 0,-60 41 40 0 0,37-22-18 0 0,28-19-19 0 0,0 0 0 0 0,1 1 1 0 0,-1 0-1 0 0,1 0 0 0 0,0 0 1 0 0,1 1-1 0 0,0 0 0 0 0,0 1 0 0 0,-5 10 1 0 0,10-18 8 0 0,0 0-12 0 0,0 0 0 0 0,0 0 0 0 0,0 1 0 0 0,0-1 0 0 0,0 0 0 0 0,0 1 0 0 0,0-1 0 0 0,1 1 0 0 0,-1-1-1 0 0,0 1 1 0 0,1-1 0 0 0,-1 1 0 0 0,1-1 0 0 0,0 1 0 0 0,-1-1 0 0 0,1 1 0 0 0,0 3 0 0 0,-2 2 65 0 0,2-5-52 0 0,-7 5-3 0 0,7-7-16 0 0,0 1 1 0 0,0 0-1 0 0,-1 0 1 0 0,1-1 0 0 0,-1 1-1 0 0,1-1 1 0 0,-1 1-1 0 0,1 0 1 0 0,-1-1-1 0 0,1 1 1 0 0,-1-1 0 0 0,1 1-1 0 0,-1-1 1 0 0,1 1-1 0 0,-1-1 1 0 0,0 1 0 0 0,1-1-1 0 0,-1 0 1 0 0,0 1-1 0 0,0-1 1 0 0,0 0 0 0 0,-17 0 36 0 0,1 1-29 0 0,1-1 0 0 0,0-1 0 0 0,-1 0 1 0 0,1-2-1 0 0,0 1 0 0 0,0-2 0 0 0,0 0 1 0 0,-29-13-1 0 0,37 14-10 0 0,-1-2-1 0 0,-1-1 0 0 0,3-3 0 0 0,6-2 0 0 0,3 6 0 0 0,-1 0 0 0 0,1 0 0 0 0,0 0 0 0 0,0 1 0 0 0,1-1 0 0 0,0 0 0 0 0,-1 1 0 0 0,2 0 0 0 0,-1 0 0 0 0,0 0 0 0 0,1 0 0 0 0,0 0 0 0 0,-1 1 0 0 0,8-5 0 0 0,1-1 0 0 0,1 1 0 0 0,0 0 0 0 0,26-11 0 0 0,-7 9 0 0 0,-23 8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11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 11256 0 0,'0'0'474'0'0,"5"-2"10"0"0,18-3 134 0 0,41-5 0 0 0,-31 5-460 0 0,-7 0 89 0 0,14-1 752 0 0,114-6 1305 0 0,-70 12-1312 0 0,-47 3-509 0 0,-36-3-253 0 0,-1 1-226 0 0,-1-1-1 0 0,1 1 0 0 0,-1-1 0 0 0,1 1 0 0 0,-1-1 0 0 0,1 1 0 0 0,-1-1 0 0 0,1 1 0 0 0,-1-1 0 0 0,1 1 0 0 0,-1-1 0 0 0,0 0 1 0 0,1 1-1 0 0,-1-1 0 0 0,0 0 0 0 0,1 1 0 0 0,-1-1 0 0 0,0 0 0 0 0,0 0 0 0 0,1 0 0 0 0,-1 0 0 0 0,0 0 0 0 0,0 0 0 0 0,0 0 1 0 0,-25 2 24 0 0,22-2-24 0 0,-37 6 19 0 0,26-3-9 0 0,0-1 1 0 0,0 0-1 0 0,-18-1 1 0 0,-49-1 56 0 0,67-2-67 0 0,0 2 0 0 0,1 0 0 0 0,-1 0 1 0 0,0 2-1 0 0,-24 4 0 0 0,-18-3 5 0 0,45 0-9 0 0,11-2-16 0 0,0-1-1 0 0,0 1 0 0 0,0-1 0 0 0,0 1 0 0 0,0 0 1 0 0,0 0-1 0 0,0 0 0 0 0,0-1 0 0 0,0 1 0 0 0,0 0 0 0 0,0 0 1 0 0,1 0-1 0 0,-1 0 0 0 0,0 0 0 0 0,1 0 0 0 0,-1 1 1 0 0,1-1-1 0 0,-1 0 0 0 0,1 0 0 0 0,0 0 0 0 0,-1 1 0 0 0,1-1 1 0 0,0 0-1 0 0,0 0 0 0 0,0 1 0 0 0,0-1 0 0 0,0 0 1 0 0,0 0-1 0 0,0 1 0 0 0,0-1 0 0 0,0 0 0 0 0,1 0 0 0 0,0 3 1 0 0,1 1-129 0 0,1 1 0 0 0,-1 0 1 0 0,1 0-1 0 0,1-1 0 0 0,3 6 1 0 0,-2-3 7 0 0,0 0-37 0 0,0 0-1 0 0,1-1 0 0 0,0 1 0 0 0,0-1 0 0 0,0 0 1 0 0,1-1-1 0 0,0 0 0 0 0,0 0 0 0 0,15 9 1 0 0,-19-13 72 0 0,-3-2 96 0 0,0 0 1 0 0,0 0-1 0 0,0 1 0 0 0,0-1 0 0 0,0 0 0 0 0,0 0 0 0 0,0 1 0 0 0,0-1 1 0 0,1 0-1 0 0,-1 0 0 0 0,0 1 0 0 0,0-1 0 0 0,0 0 0 0 0,1 0 1 0 0,-1 1-1 0 0,0-1 0 0 0,0 0 0 0 0,0 0 0 0 0,1 0 0 0 0,-1 0 1 0 0,0 0-1 0 0,0 1 0 0 0,1-1 0 0 0,-1 0 0 0 0,0 0 0 0 0,0 0 0 0 0,1 0 1 0 0,-1 0-1 0 0,0 0 0 0 0,1 0 0 0 0,-1 0 0 0 0,0 0 0 0 0,0 0 1 0 0,1 0-1 0 0,-1 0 0 0 0,0 0 0 0 0,0 0 0 0 0,1 0 0 0 0,-1 0 1 0 0,17-3-220 0 0,-6 1 33 0 0,-8 1 161 0 0,0 1 0 0 0,0-1 1 0 0,0 0-1 0 0,0 0 0 0 0,-1 0 1 0 0,1 0-1 0 0,0 0 1 0 0,-1 0-1 0 0,4-3 0 0 0,21-7-136 0 0,-16 1 77 0 0,-10 8 81 0 0,0 1-1 0 0,0 0 0 0 0,0 0 1 0 0,0 0-1 0 0,0-1 0 0 0,0 1 1 0 0,0 0-1 0 0,0 0 0 0 0,0 0 1 0 0,1 1-1 0 0,-1-1 0 0 0,0 0 1 0 0,4-1-1 0 0,2 1-15 0 0,0 0 1 0 0,0 0-1 0 0,0 0 0 0 0,0 1 1 0 0,8 0-1 0 0,-1 1-11 0 0,-12-1 30 0 0,1 1 0 0 0,0 0 0 0 0,0 0 0 0 0,-1 1 0 0 0,1-1-1 0 0,0 1 1 0 0,-1-1 0 0 0,0 1 0 0 0,5 3 0 0 0,2 1-6 0 0,42 33-78 0 0,-49-37 77 0 0,23 43-46 0 0,-24-25 29 0 0,-1-20 29 0 0,0 1 1 0 0,0 0-1 0 0,0 0 1 0 0,-1 0-1 0 0,1-1 1 0 0,0 1-1 0 0,-1 0 1 0 0,1 0-1 0 0,-1-1 1 0 0,1 1-1 0 0,-1 0 1 0 0,1-1-1 0 0,-1 1 1 0 0,1-1-1 0 0,-1 1 1 0 0,0 0-1 0 0,1-1 1 0 0,-1 1-1 0 0,0-1 0 0 0,1 0 1 0 0,-1 1-1 0 0,0-1 1 0 0,0 0-1 0 0,1 1 1 0 0,-1-1-1 0 0,0 0 1 0 0,-1 1-1 0 0,-25 3-6 0 0,23-4 6 0 0,-43 6-2 0 0,1 0 0 0 0,-48 0 0 0 0,58-4 5 0 0,27-1-1 0 0,1 0 0 0 0,-1 0 0 0 0,0-2 0 0 0,1 1 1 0 0,-12-2-1 0 0,11 0 1 0 0,-1 1 1 0 0,1 1-1 0 0,-1 0 1 0 0,-10 1-1 0 0,-10 0 49 0 0,22-1-35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25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140 216 3208 0 0,'0'0'1008'0'0,"0"-4"-504"0"0,0-25 286 0 0,-15-20 1266 0 0,15 41-1626 0 0,0 4-298 0 0,-1 1 0 0 0,1-1 0 0 0,1 0 0 0 0,-1 1 0 0 0,0-1 0 0 0,1 0 0 0 0,0 1 0 0 0,0-1 0 0 0,0 1 0 0 0,2-6 0 0 0,-2 7 1309 0 0,3-10-186 0 0,-4 11-1199 0 0,1-1 0 0 0,0 1 0 0 0,-1 0 0 0 0,1-1 0 0 0,0 1 0 0 0,0 0 0 0 0,0 0 0 0 0,0 0 0 0 0,0 0 0 0 0,0 0 0 0 0,0 0 0 0 0,1 0 0 0 0,-1 0 0 0 0,0 0 0 0 0,0 0 0 0 0,1 0 1 0 0,-1 1-1 0 0,1-1 0 0 0,-1 1 0 0 0,0-1 0 0 0,1 1 0 0 0,-1-1 0 0 0,4 1 0 0 0,-4 0 240 0 0,15 20 195 0 0,-10-6-346 0 0,3 4-10 0 0,0 0-1 0 0,-2 0 1 0 0,0 1 0 0 0,-1 0-1 0 0,5 31 1 0 0,-10-45-96 0 0,0 0 0 0 0,1 0 0 0 0,-1-1 0 0 0,1 1 0 0 0,0 0 0 0 0,0-1 0 0 0,3 6 0 0 0,-1-5 8 0 0,-2 1 0 0 0,1 0 0 0 0,-1 0 1 0 0,4 11-1 0 0,-5-12-4 0 0,0 0-1 0 0,1-1 1 0 0,0 1 0 0 0,0 0-1 0 0,0 0 1 0 0,0-1 0 0 0,1 0 0 0 0,3 6-1 0 0,-5-9-27 0 0,0 2 7 0 0,0 1 1 0 0,0-1 0 0 0,-1 1 0 0 0,1 0 0 0 0,-1-1 0 0 0,0 1 0 0 0,0-1 0 0 0,0 1 0 0 0,-2 6 0 0 0,1 3 106 0 0,1 0-33 0 0,-1-9-53 0 0,1 0 1 0 0,0 0-1 0 0,0 0 0 0 0,0 0 0 0 0,1 0 1 0 0,-1-1-1 0 0,1 1 0 0 0,0 0 1 0 0,0 0-1 0 0,2 5 0 0 0,-2-7 626 0 0,0-4-645 0 0,-1-1-1 0 0,0 0 1 0 0,0 1-1 0 0,0-1 0 0 0,-1 0 1 0 0,1 0-1 0 0,-1 1 0 0 0,1-1 1 0 0,-1 1-1 0 0,0-1 1 0 0,0 1-1 0 0,0-1 0 0 0,0 1 1 0 0,-1-1-1 0 0,1 1 1 0 0,0 0-1 0 0,-3-3 0 0 0,-3-7 36 0 0,-9-16 62 0 0,0 2 0 0 0,-2 0-1 0 0,-22-25 1 0 0,-3-5 54 0 0,12 19-38 0 0,22 27-66 0 0,0-1 1 0 0,0 0-1 0 0,-9-17 0 0 0,11 17-1 0 0,0-1 0 0 0,-16-17 0 0 0,1 2 176 0 0,21 25-224 0 0,-10-18 151 0 0,10 20-161 0 0,1-1 0 0 0,0 0 1 0 0,0 0-1 0 0,0 1 0 0 0,0-1 0 0 0,0 0 0 0 0,0 0 1 0 0,1 0-1 0 0,-1 1 0 0 0,0-1 0 0 0,0 0 0 0 0,1 0 0 0 0,-1 1 1 0 0,0-1-1 0 0,1 0 0 0 0,-1 1 0 0 0,0-1 0 0 0,1 0 1 0 0,-1 1-1 0 0,1-1 0 0 0,0 0 0 0 0,0-1 63 0 0,-1 2-74 0 0,0 0 1 0 0,0 0-1 0 0,0-1 1 0 0,0 1 0 0 0,0 0-1 0 0,0 0 1 0 0,0-1-1 0 0,0 1 1 0 0,0 0-1 0 0,0 0 1 0 0,0 0-1 0 0,0-1 1 0 0,0 1 0 0 0,1 0-1 0 0,-1 0 1 0 0,0 0-1 0 0,0-1 1 0 0,0 1-1 0 0,0 0 1 0 0,0 0-1 0 0,0 0 1 0 0,0-1 0 0 0,1 1-1 0 0,-1 0 1 0 0,0 0-1 0 0,0 0 1 0 0,0 0-1 0 0,0 0 1 0 0,1-1-1 0 0,-1 1 1 0 0,0 0 0 0 0,0 0-1 0 0,0 0 1 0 0,1 0-1 0 0,-1 0 1 0 0,0 0-1 0 0,0 0 1 0 0,0 0-1 0 0,1 0 1 0 0,-1 0 0 0 0,0 0-1 0 0,1 0 1 0 0,11 5 61 0 0,9 12 2 0 0,-21-17-66 0 0,11 10 18 0 0,0 0-1 0 0,-1 0 0 0 0,-1 1 1 0 0,1 0-1 0 0,-2 1 0 0 0,0 0 0 0 0,0 1 1 0 0,7 15-1 0 0,37 76 81 0 0,-44-85-45 0 0,0-1-1 0 0,18 30 1 0 0,-70-185 539 0 0,35 108-554 0 0,8 24-27 0 0,-1 0 0 0 0,1 0-1 0 0,-1 0 1 0 0,0 0 0 0 0,0 1 0 0 0,0-1 0 0 0,0 1 0 0 0,-6-7 0 0 0,7 10 1 0 0,0-1 0 0 0,1 1 0 0 0,-1 0 0 0 0,0-1 0 0 0,1 1 0 0 0,-1 0 0 0 0,1-1 0 0 0,-1 1 0 0 0,1 0 0 0 0,0-1 0 0 0,-1 1 0 0 0,1-1-1 0 0,0 1 1 0 0,0-1 0 0 0,0 1 0 0 0,0-1 0 0 0,0 1 0 0 0,1-2 0 0 0,-1 1 60 0 0,17 8-24 0 0,-8 1-38 0 0,-1 1 0 0 0,1 0 1 0 0,-2 0-1 0 0,1 1 0 0 0,11 18 1 0 0,-5-8 0 0 0,22 32 21 0 0,-19-24-3 0 0,29 32 1 0 0,-40-52-23 0 0,0-1-1 0 0,0 0 1 0 0,0 0 0 0 0,1-1 0 0 0,0 0 0 0 0,0 0-1 0 0,1 0 1 0 0,-1-1 0 0 0,16 6 0 0 0,-5-5 16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26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452 132 11760 0 0,'0'0'366'0'0,"0"-4"-179"0"0,0-1-110 0 0,0-1 0 0 0,-1 1 0 0 0,1 0 0 0 0,-1-1 0 0 0,0 1 0 0 0,0 0 1 0 0,-1 0-1 0 0,1 0 0 0 0,-1 0 0 0 0,0 0 0 0 0,-1 0 0 0 0,1 0 0 0 0,-1 0 0 0 0,0 1 0 0 0,-6-7 0 0 0,6 7-43 0 0,0 1 0 0 0,-1-1 0 0 0,0 1 0 0 0,0 0 0 0 0,0 0 0 0 0,0 1 0 0 0,0-1 0 0 0,-1 1 0 0 0,1 0-1 0 0,-1 0 1 0 0,1 0 0 0 0,-1 1 0 0 0,0-1 0 0 0,0 1 0 0 0,1 0 0 0 0,-1 1 0 0 0,0-1 0 0 0,0 1 0 0 0,0 0 0 0 0,-7 1 0 0 0,0 1 13 0 0,0 0 1 0 0,0 0-1 0 0,1 1 1 0 0,0 1 0 0 0,-1 0-1 0 0,1 0 1 0 0,-15 9 0 0 0,-77 46 110 0 0,62-29-146 0 0,15-8-6 0 0,25-22-6 0 0,-1 1 0 0 0,0 1 0 0 0,0-1 0 0 0,1 0 0 0 0,-1 1 0 0 0,0 0 0 0 0,1-1 0 0 0,-1 1 0 0 0,1 0 0 0 0,-1 0 0 0 0,1 0 0 0 0,0 0 0 0 0,0 0 0 0 0,0 0 0 0 0,0 0 0 0 0,-1 3 0 0 0,-2 4 0 0 0,0-4 0 0 0,3-4 0 0 0,0 1 0 0 0,0-1 0 0 0,0 0 0 0 0,0 0 0 0 0,0 1 0 0 0,0-1 0 0 0,1 0 0 0 0,-1 1 0 0 0,0-1 0 0 0,1 1 0 0 0,-1-1 0 0 0,1 1 0 0 0,0-1 0 0 0,-1 1 0 0 0,1 0 0 0 0,0-1 0 0 0,0 1 0 0 0,0-1 0 0 0,0 1 0 0 0,0-1 0 0 0,0 1 0 0 0,1 0 0 0 0,0 2 0 0 0,1 0 0 0 0,0 0 0 0 0,1 0 0 0 0,-1-1 0 0 0,1 1 0 0 0,0-1 0 0 0,0 0 0 0 0,0 1 0 0 0,0-1 0 0 0,7 4 0 0 0,7 9 0 0 0,-13-13 0 0 0,1 0 0 0 0,-1 0 0 0 0,1 0 0 0 0,0 0 0 0 0,0-1 0 0 0,0 0 0 0 0,9 3 0 0 0,6 3 0 0 0,-12-5 5 0 0,-1 0 1 0 0,1-1 0 0 0,0 0 0 0 0,0-1 0 0 0,0 1-1 0 0,0-1 1 0 0,0-1 0 0 0,0 0 0 0 0,9 0 0 0 0,30 2 24 0 0,-43-2-19 0 0,-1-1 1 0 0,1 1-1 0 0,-1-1 1 0 0,1 0-1 0 0,0 0 1 0 0,-1 0-1 0 0,0-1 1 0 0,1 1-1 0 0,-1-1 1 0 0,0 0-1 0 0,0 0 1 0 0,0 0-1 0 0,0 0 1 0 0,3-3-1 0 0,12-7 94 0 0,1 4-48 0 0,-17 8-49 0 0,0-1 0 0 0,1 0 0 0 0,-1 0 0 0 0,0 0 0 0 0,0 0 0 0 0,0 0 0 0 0,1 0 0 0 0,-1-1 0 0 0,-1 1 0 0 0,1-1 0 0 0,0 1 0 0 0,0-1 0 0 0,0 0 0 0 0,-1 0 0 0 0,1 0 0 0 0,1-3 0 0 0,9-14 93 0 0,-9 16-79 0 0,-1 1-1 0 0,0-1 1 0 0,-1 0 0 0 0,1 0-1 0 0,0 0 1 0 0,-1 0 0 0 0,0 0 0 0 0,0 0-1 0 0,0 0 1 0 0,0-1 0 0 0,0-2 0 0 0,2-14 54 0 0,-2 8 8 0 0,0 1 0 0 0,0-1 1 0 0,-3-19-1 0 0,2 27-54 0 0,-1-1 1 0 0,0 1-1 0 0,0 0 1 0 0,-1-1-1 0 0,1 1 1 0 0,-1 0-1 0 0,0 0 1 0 0,0 0-1 0 0,-1 0 1 0 0,1 0-1 0 0,-1 1 1 0 0,0-1-1 0 0,-4-4 0 0 0,2 4 17 0 0,1 0-1 0 0,-1 0 0 0 0,0 0 0 0 0,0 1 0 0 0,0 0 0 0 0,-1 0 0 0 0,1 1 0 0 0,-9-4 0 0 0,-8-3 118 0 0,16 7-124 0 0,1-1-1 0 0,-1 1 1 0 0,1 0 0 0 0,-1 1-1 0 0,0 0 1 0 0,0-1 0 0 0,0 2 0 0 0,-6-1-1 0 0,-3 0 73 0 0,1 1-1 0 0,-1 1 0 0 0,1 0 0 0 0,0 1 0 0 0,0 0 0 0 0,-1 1 1 0 0,2 1-1 0 0,-1 0 0 0 0,0 1 0 0 0,-16 9 0 0 0,27-12-81 0 0,0 0 1 0 0,0 0-1 0 0,0 0 0 0 0,0 1 1 0 0,1-1-1 0 0,-1 1 0 0 0,1 0 1 0 0,0 0-1 0 0,0 0 0 0 0,0 0 0 0 0,0 0 1 0 0,0 1-1 0 0,1-1 0 0 0,-1 0 1 0 0,1 1-1 0 0,0-1 0 0 0,0 1 1 0 0,0 0-1 0 0,1-1 0 0 0,-1 1 0 0 0,1-1 1 0 0,0 1-1 0 0,0 0 0 0 0,0 0 1 0 0,1-1-1 0 0,-1 1 0 0 0,1-1 1 0 0,1 7-1 0 0,0-4-2 0 0,0 1 1 0 0,1-1-1 0 0,-1 0 1 0 0,1 0-1 0 0,0 0 1 0 0,1 0 0 0 0,0 0-1 0 0,0-1 1 0 0,0 1-1 0 0,0-1 1 0 0,1 0-1 0 0,0-1 1 0 0,0 1-1 0 0,10 6 1 0 0,-6-5 30 0 0,0 0 0 0 0,0-1 0 0 0,1 0 1 0 0,0-1-1 0 0,0 0 0 0 0,0-1 0 0 0,0 0 0 0 0,1 0 1 0 0,-1-1-1 0 0,1 0 0 0 0,20 0 0 0 0,-19-3 9 0 0,0 0 0 0 0,1-1 0 0 0,-1 0 0 0 0,0-1 0 0 0,0-1 0 0 0,0 0 0 0 0,12-5 0 0 0,-21 7-51 0 0,1 0 0 0 0,-1 0-1 0 0,0 0 1 0 0,0 0-1 0 0,1 0 1 0 0,-2-1 0 0 0,1 1-1 0 0,0-1 1 0 0,0 0-1 0 0,-1 0 1 0 0,1 0 0 0 0,-1 0-1 0 0,0 0 1 0 0,3-6-1 0 0,0-2 35 0 0,-1 0-1 0 0,0 0 0 0 0,2-15 0 0 0,-4 19-18 0 0,-1 4-21 0 0,-1-1 0 0 0,1 1 0 0 0,-1-1 0 0 0,0 1 0 0 0,0-1 1 0 0,0 1-1 0 0,0-1 0 0 0,-1 1 0 0 0,1-1 0 0 0,-1 1 0 0 0,0-1 0 0 0,0 1 1 0 0,0 0-1 0 0,-1-1 0 0 0,1 1 0 0 0,-1 0 0 0 0,0 0 0 0 0,1 0 0 0 0,-1 0 1 0 0,-5-4-1 0 0,2 1 7 0 0,-1 1 1 0 0,0 0-1 0 0,0 0 0 0 0,0 0 1 0 0,0 1-1 0 0,-1 0 1 0 0,1 0-1 0 0,-12-4 1 0 0,7 5 7 0 0,-1-1 1 0 0,0 1-1 0 0,0 1 1 0 0,0 0-1 0 0,0 1 1 0 0,-1 1-1 0 0,1-1 1 0 0,0 2-1 0 0,-1 0 1 0 0,1 0-1 0 0,0 1 1 0 0,0 1-1 0 0,0 0 1 0 0,0 0-1 0 0,-16 8 1 0 0,0-3 35 0 0,25-7-55 0 0,0-1 0 0 0,0 1 0 0 0,0 0-1 0 0,0 0 1 0 0,0 0 0 0 0,0 0 0 0 0,0 1 0 0 0,0-1 0 0 0,0 1 0 0 0,0-1 0 0 0,1 1 0 0 0,-5 4 0 0 0,2-2 11 0 0,0 1 0 0 0,0 0 0 0 0,0 0 0 0 0,1 1 0 0 0,0 0-1 0 0,0-1 1 0 0,1 1 0 0 0,-1 0 0 0 0,1 1 0 0 0,0-1 0 0 0,1 0 0 0 0,0 1 0 0 0,0 0 0 0 0,0 0 0 0 0,1-1 0 0 0,0 1 0 0 0,0 0 0 0 0,1 0 0 0 0,-1 0 0 0 0,2 0 0 0 0,-1 0 0 0 0,3 11 0 0 0,0-4 5 0 0,0-1 1 0 0,2 1-1 0 0,-1-1 1 0 0,2 0-1 0 0,0 0 1 0 0,0-1-1 0 0,10 14 1 0 0,-12-21-11 0 0,1-1-1 0 0,-1 0 1 0 0,1 0 0 0 0,0 0-1 0 0,0 0 1 0 0,0-1 0 0 0,0 0-1 0 0,1 0 1 0 0,-1-1 0 0 0,1 1-1 0 0,7 1 1 0 0,-2 0 8 0 0,0-1 0 0 0,0-1 0 0 0,1 1 0 0 0,-1-2-1 0 0,13 1 1 0 0,-15-2-5 0 0,0 0-1 0 0,0-1 0 0 0,0-1 0 0 0,0 1 1 0 0,11-4-1 0 0,-18 4-12 0 0,1 0 0 0 0,0 0 0 0 0,0 0 1 0 0,0-1-1 0 0,-1 1 0 0 0,1-1 0 0 0,-1 1 0 0 0,1-1 0 0 0,-1 0 1 0 0,0 0-1 0 0,1 0 0 0 0,-1 0 0 0 0,0 0 0 0 0,0-1 1 0 0,-1 1-1 0 0,1 0 0 0 0,0-1 0 0 0,1-3 0 0 0,-2 3 1 0 0,1 0 0 0 0,-1 1 0 0 0,1-1 0 0 0,0 1 0 0 0,0-1 0 0 0,0 1 0 0 0,0-1 0 0 0,0 1 0 0 0,3-2 0 0 0,-3 3-2 0 0,-1-1-1 0 0,1 1 1 0 0,0-1-1 0 0,-1 1 0 0 0,1-1 1 0 0,-1 0-1 0 0,0 0 1 0 0,0 1-1 0 0,1-1 0 0 0,-1 0 1 0 0,0 0-1 0 0,0 0 1 0 0,-1 0-1 0 0,1 0 0 0 0,0-1 1 0 0,0-1-1 0 0,1-14 6 0 0,-1 15-4 0 0,-1-1 0 0 0,1 0 0 0 0,-1 0-1 0 0,0 0 1 0 0,0 0 0 0 0,0 0 0 0 0,0 0 0 0 0,-1 0 0 0 0,0 0 0 0 0,-2-7 0 0 0,-8-23 4 0 0,10 27-5 0 0,-1-1 1 0 0,-1 1 0 0 0,0 0-1 0 0,0 0 1 0 0,0 1 0 0 0,0-1-1 0 0,-1 0 1 0 0,0 1 0 0 0,-8-9-1 0 0,3 6 10 0 0,0-1-1 0 0,-1 1 0 0 0,-14-10 1 0 0,19 16-8 0 0,-1 0 0 0 0,1 0 0 0 0,-1 0 1 0 0,1 1-1 0 0,-1 0 0 0 0,0 0 0 0 0,0 1 1 0 0,0 0-1 0 0,-8-1 0 0 0,8 1 5 0 0,-1 1 0 0 0,1 0-1 0 0,-1 0 1 0 0,1 1 0 0 0,-1 0-1 0 0,1 0 1 0 0,-1 1 0 0 0,1 0-1 0 0,0 0 1 0 0,-1 0 0 0 0,1 0-1 0 0,0 1 1 0 0,-10 7 0 0 0,13-8-4 0 0,0 0 1 0 0,0 1 0 0 0,0-1 0 0 0,1 0 0 0 0,-1 1 0 0 0,1 0 0 0 0,-1-1 0 0 0,1 1 0 0 0,0 0 0 0 0,0 0 0 0 0,0 1 0 0 0,1-1 0 0 0,-1 0 0 0 0,1 0-1 0 0,0 1 1 0 0,0-1 0 0 0,0 1 0 0 0,0-1 0 0 0,1 1 0 0 0,-1-1 0 0 0,1 1 0 0 0,0 0 0 0 0,0-1 0 0 0,0 1 0 0 0,0 0 0 0 0,2 4 0 0 0,-1-1 5 0 0,0-3-2 0 0,-1 0-1 0 0,1 0 1 0 0,0 0 0 0 0,0 0-1 0 0,0 0 1 0 0,0 0-1 0 0,0 0 1 0 0,1 0-1 0 0,0-1 1 0 0,0 1-1 0 0,0 0 1 0 0,0-1 0 0 0,1 0-1 0 0,-1 0 1 0 0,1 1-1 0 0,0-2 1 0 0,0 1-1 0 0,0 0 1 0 0,0 0-1 0 0,0-1 1 0 0,6 3 0 0 0,91 31 69 0 0,-88-31-70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5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67 408 2304 0 0,'0'0'47'0'0,"2"-4"-37"0"0,11-33 454 0 0,-2 0 0 0 0,-1 0-1 0 0,-2-1 1 0 0,5-57 0 0 0,-17 70-57 0 0,0 6-481 0 0,4 18 77 0 0,0 1-1 0 0,0-1 1 0 0,0 1 0 0 0,0-1-1 0 0,0 1 1 0 0,0-1-1 0 0,0 0 1 0 0,0 1 0 0 0,0-1-1 0 0,0 1 1 0 0,-1-1 0 0 0,1 1-1 0 0,0-1 1 0 0,0 1-1 0 0,-1-1 1 0 0,1 1 0 0 0,0-1-1 0 0,0 1 1 0 0,-1-1 0 0 0,1 1-1 0 0,-1-1 1 0 0,1 1-1 0 0,0-1 1 0 0,-1 1 0 0 0,1 0-1 0 0,-1-1 1 0 0,1 1-1 0 0,-1 0 1 0 0,1 0 0 0 0,-1-1-1 0 0,1 1 1 0 0,-1 0 0 0 0,0 0-1 0 0,1 0 1 0 0,-1-1-1 0 0,1 1 1 0 0,-1 0 0 0 0,1 0-1 0 0,-1 0 1 0 0,0 0-1 0 0,1 0 1 0 0,-1 0 0 0 0,1 0-1 0 0,-1 0 1 0 0,1 1 0 0 0,-1-1-1 0 0,0 0 1 0 0,-21 11 404 0 0,17-6-299 0 0,0 1-1 0 0,1 0 0 0 0,0 0 0 0 0,0 0 0 0 0,0 0 0 0 0,1 0 0 0 0,0 1 0 0 0,0 0 0 0 0,0-1 0 0 0,1 1 0 0 0,0 0 0 0 0,0 0 0 0 0,1 1 0 0 0,-1 7 0 0 0,1 10 70 0 0,1-1 1 0 0,1 1 0 0 0,2 0-1 0 0,0-1 1 0 0,1 0-1 0 0,12 36 1 0 0,-3-4 203 0 0,-2 41 353 0 0,-8-82-670 0 0,3 11 318 0 0,-2 0-1 0 0,1 29 0 0 0,-5-53-258 0 0,0 5 781 0 0,-1-18-842 0 0,-1 1 1 0 0,0-1-1 0 0,0 0 0 0 0,-1 1 0 0 0,-7-17 1 0 0,-8-27 162 0 0,2-13 205 0 0,8 37-202 0 0,-8-56 0 0 0,8 19 150 0 0,4 49-295 0 0,1 0 0 0 0,1-1 0 0 0,1 1 1 0 0,0 0-1 0 0,2-1 0 0 0,0 1 0 0 0,1 0 0 0 0,0 0 0 0 0,7-20 1 0 0,-5 29-37 0 0,0 1-1 0 0,1-1 1 0 0,0 1 0 0 0,1 0 0 0 0,-1 1 0 0 0,2 0 0 0 0,-1 0 0 0 0,11-9 0 0 0,-12 12-24 0 0,0 1 0 0 0,1 0 0 0 0,-1 0 0 0 0,1 1 0 0 0,0 0 0 0 0,0 0 0 0 0,0 0 0 0 0,0 0 0 0 0,11 0 0 0 0,14-5 83 0 0,-16 3-62 0 0,0 1 0 0 0,1 1-1 0 0,-1 1 1 0 0,16 0 0 0 0,18 13 109 0 0,-42-9-131 0 0,-3-2-5 0 0,0 0 0 0 0,0 0 0 0 0,0 1 0 0 0,0 0 1 0 0,0 0-1 0 0,0 0 0 0 0,0 0 0 0 0,-1 1 1 0 0,1 0-1 0 0,-1-1 0 0 0,5 6 0 0 0,2 1 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13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 10344 0 0,'0'0'1696'0'0,"4"1"-1600"0"0,7-1-44 0 0,0-1 1 0 0,0 0-1 0 0,-1 0 1 0 0,1-1 0 0 0,14-4-1 0 0,-11 2 15 0 0,0 1 0 0 0,0 1 1 0 0,19-2-1 0 0,-1 3 61 0 0,26 1 102 0 0,-54 1-212 0 0,0-1-1 0 0,-1 1 0 0 0,1 0 0 0 0,-1 0 1 0 0,0 0-1 0 0,1 0 0 0 0,-1 1 0 0 0,0-1 0 0 0,0 1 1 0 0,1 0-1 0 0,-1 0 0 0 0,-1 0 0 0 0,5 4 1 0 0,-7-5-15 0 0,1-1 0 0 0,0 1 0 0 0,-1 0 1 0 0,1 0-1 0 0,-1 0 0 0 0,1 0 1 0 0,-1 0-1 0 0,1 1 0 0 0,-1-1 0 0 0,0 0 1 0 0,1 0-1 0 0,-1 0 0 0 0,0 0 1 0 0,0 0-1 0 0,0 1 0 0 0,0-1 1 0 0,0 0-1 0 0,0 0 0 0 0,0 0 0 0 0,0 0 1 0 0,-1 0-1 0 0,1 1 0 0 0,0-1 1 0 0,-1 0-1 0 0,1 0 0 0 0,0 0 0 0 0,-1 0 1 0 0,0 0-1 0 0,1 0 0 0 0,-1 0 1 0 0,0 0-1 0 0,1 0 0 0 0,-1-1 0 0 0,0 1 1 0 0,0 0-1 0 0,0 0 0 0 0,0 0 1 0 0,-1 0-1 0 0,-2 3 4 0 0,-1 0-1 0 0,0 0 1 0 0,0-1-1 0 0,0 0 1 0 0,-9 5 0 0 0,2-6 1 0 0,10-2-5 0 0,0 0 0 0 0,0 1-1 0 0,0-1 1 0 0,0 1-1 0 0,0-1 1 0 0,0 1 0 0 0,0-1-1 0 0,0 1 1 0 0,0 0-1 0 0,0 0 1 0 0,-2 2 0 0 0,-5 8 3 0 0,2-2-3 0 0,6-5 2 0 0,0 2-2 0 0,4 0 4 0 0,17 4-7 0 0,-18-9 1 0 0,34 14 0 0 0,1-2 0 0 0,0-2 0 0 0,0-1 0 0 0,40 5 0 0 0,-16 1-9 0 0,-48-12 3 0 0,1 6 2 0 0,-1 1-3 0 0,-5-4-2 0 0,-6-3-2 0 0,-2 4-3 0 0,0-1 4 0 0,0-5 8 0 0,-1-1 0 0 0,1 1 1 0 0,0-1-1 0 0,0 0 0 0 0,-1 1 0 0 0,1-1 1 0 0,-1 0-1 0 0,1 1 0 0 0,-1-1 1 0 0,0 0-1 0 0,1 0 0 0 0,-1 1 1 0 0,0-1-1 0 0,0 0 0 0 0,0 0 1 0 0,0 0-1 0 0,0 0 0 0 0,0 0 0 0 0,0 0 1 0 0,0 0-1 0 0,-1-1 0 0 0,1 1 1 0 0,-2 1-1 0 0,-34 12-6 0 0,22-10 5 0 0,-41 14-9 0 0,-66 12-1 0 0,113-28 10 0 0,-54 4-15 0 0,19-3 6 0 0,-22-5-8 0 0,76-5 6 0 0,-1 3 12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5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10752 0 0,'4'2'296'0'0,"13"3"-35"0"0,0 0 0 0 0,0-1-1 0 0,0-1 1 0 0,0-1 0 0 0,1 0 0 0 0,-1-1 0 0 0,1-1 0 0 0,-1 0 0 0 0,21-5 0 0 0,-27 5 97 0 0,-1 0-1 0 0,1 1 1 0 0,0 0 0 0 0,-1 1 0 0 0,16 4 0 0 0,-23-5-313 0 0,4 4-6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52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37 172 9240 0 0,'1'14'922'0'0,"3"-4"-449"0"0,1 0 0 0 0,-1 1 0 0 0,5 20 0 0 0,-6-18-305 0 0,0-1 0 0 0,2 1 0 0 0,8 18 0 0 0,2-3-6 0 0,-8-14-87 0 0,0 1-1 0 0,2-2 1 0 0,16 23-1 0 0,-15-24-28 0 0</inkml:trace>
  <inkml:trace contextRef="#ctx0" brushRef="#br0" timeOffset="1">0 5 8136 0 0,'0'0'2832'0'0,"5"-1"-2450"0"0,2 0-277 0 0,1 0-1 0 0,-1 0 0 0 0,1 1 1 0 0,-1 0-1 0 0,1 0 0 0 0,0 0 1 0 0,8 3-1 0 0,-6 1 15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52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1 129 7832 0 0,'0'0'32'0'0,"0"4"-2"0"0,0 63 205 0 0,0-65-164 0 0,5 10 10 0 0,8 20 118 0 0,-11-26-149 0 0,1 0 1 0 0,-1 1 0 0 0,1-1-1 0 0,0 0 1 0 0,1 0 0 0 0,-1-1-1 0 0,1 1 1 0 0,7 7 0 0 0,36 28 334 0 0,-46-39-348 0 0,0-2-27 0 0,0 1 0 0 0,0-1-1 0 0,-1 1 1 0 0,1-1-1 0 0,0 0 1 0 0,0 1 0 0 0,0-1-1 0 0,0 0 1 0 0,0 0-1 0 0,0 1 1 0 0,0-1-1 0 0,0 0 1 0 0,0 0 0 0 0,0 0-1 0 0,0 0 1 0 0,0 0-1 0 0,0 0 1 0 0,0 0 0 0 0,-1-1-1 0 0,1 1 1 0 0,0 0-1 0 0,0 0 1 0 0,0-1 0 0 0,0 1-1 0 0,0-1 1 0 0,0 1-1 0 0,0-1 1 0 0,-1 1 0 0 0,1-1-1 0 0,1 0 1 0 0,3-8 35 0 0,-1 1 1 0 0,0-1-1 0 0,0 0 1 0 0,-1 0-1 0 0,0-1 1 0 0,0 1-1 0 0,-1-1 1 0 0,1-10-1 0 0,-1-12 121 0 0,-1-37 1 0 0,-2 37-13 0 0,9-47 183 0 0,3 36 388 0 0,-8 44-650 0 0,8 1 82 0 0,1 10-43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52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122 124 8640 0 0,'0'0'217'0'0,"38"7"2095"0"0,-23-6-2138 0 0,-1-2 0 0 0,1 0 0 0 0,15-3-1 0 0,-24 2-72 0 0,0 0-1 0 0,0 0 0 0 0,0 0 1 0 0,0-1-1 0 0,0 1 0 0 0,0-1 0 0 0,-1-1 1 0 0,1 1-1 0 0,-1-1 0 0 0,5-5 1 0 0,-8 8-76 0 0,0-1 1 0 0,0 0 0 0 0,-1 0-1 0 0,1 0 1 0 0,-1 1 0 0 0,1-2 0 0 0,-1 1-1 0 0,0 0 1 0 0,0 0 0 0 0,0 0-1 0 0,0-1 1 0 0,0 1 0 0 0,0-4 0 0 0,-1 4 47 0 0,-12-11 27 0 0,-3 5-31 0 0,-1 1-1 0 0,0 1 1 0 0,-1 0 0 0 0,-32-7 0 0 0,40 12-30 0 0,0 0 1 0 0,0 0-1 0 0,0 1 1 0 0,0 1-1 0 0,0-1 1 0 0,0 1-1 0 0,0 1 0 0 0,0-1 1 0 0,0 2-1 0 0,1-1 1 0 0,-10 5-1 0 0,14-6-5 0 0,-1 0-1 0 0,1 1 1 0 0,-1 0-1 0 0,1 0 1 0 0,0 0-1 0 0,0 1 1 0 0,0-1-1 0 0,0 1 1 0 0,0 0-1 0 0,1 0 1 0 0,-1 1-1 0 0,1-1 1 0 0,0 1-1 0 0,0-1 1 0 0,0 1-1 0 0,0 0 1 0 0,1 0-1 0 0,0 0 1 0 0,0 1-1 0 0,0-1 1 0 0,0 0-1 0 0,-1 6 1 0 0,2-7 1 0 0,1 0-1 0 0,-1-1 1 0 0,1 1 0 0 0,0 0-1 0 0,0 0 1 0 0,0 0 0 0 0,0 0 0 0 0,0 0-1 0 0,0 0 1 0 0,1 0 0 0 0,0 0-1 0 0,0 0 1 0 0,0 0 0 0 0,0-1 0 0 0,0 1-1 0 0,0 0 1 0 0,0-1 0 0 0,1 1-1 0 0,0-1 1 0 0,-1 1 0 0 0,1-1 0 0 0,0 0-1 0 0,0 1 1 0 0,0-1 0 0 0,3 2 0 0 0,4 6 29 0 0,1 1 1 0 0,0-1-1 0 0,0 0 1 0 0,1-1 0 0 0,0-1-1 0 0,1 0 1 0 0,0 0-1 0 0,0-1 1 0 0,0 0 0 0 0,1-1-1 0 0,0-1 1 0 0,20 6-1 0 0,5-2 82 0 0,1-2 0 0 0,-1-2-1 0 0,64 1 1 0 0,-80-7-105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53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53 10040 0 0,'0'0'161'0'0,"0"-5"4"0"0,0 2-113 0 0,0 0-1 0 0,0-1 0 0 0,-1 1 1 0 0,1 0-1 0 0,-1 0 0 0 0,0 0 1 0 0,-2-6-1 0 0,2 7 130 0 0,-3-13 2341 0 0,12 74-2395 0 0,-7-44-97 0 0,0 0-1 0 0,1 0 1 0 0,1 0-1 0 0,0-1 1 0 0,1 1-1 0 0,1-1 1 0 0,0 0-1 0 0,1 0 1 0 0,12 21-1 0 0,7 4 68 0 0,-18-27-55 0 0,0 0 1 0 0,1-1-1 0 0,13 15 1 0 0,9 21 114 0 0,-2-8-68 0 0,21 26 249 0 0,-22-27 51 0 0,-18-25 93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55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2 221 8240 0 0,'0'0'686'0'0,"0"-3"-340"0"0,0-12-173 0 0,-1 8-10 0 0,1 0 0 0 0,0 0-1 0 0,0 0 1 0 0,1 0 0 0 0,-1-1 0 0 0,2 1-1 0 0,-1 0 1 0 0,1 0 0 0 0,0 1 0 0 0,0-1 0 0 0,7-12-1 0 0,-3 10 89 0 0,-6 8-224 0 0,0 0-1 0 0,1 0 1 0 0,-1 0-1 0 0,1 0 1 0 0,-1 0-1 0 0,1 0 1 0 0,-1 1-1 0 0,1-1 1 0 0,0 0-1 0 0,0 0 1 0 0,-1 1-1 0 0,1-1 1 0 0,0 0-1 0 0,0 1 1 0 0,0-1-1 0 0,-1 1 1 0 0,3-1-1 0 0,-1 0 96 0 0,1 0-88 0 0,0 1 0 0 0,0-1-1 0 0,0 1 1 0 0,0 0 0 0 0,0 0 0 0 0,0 0 0 0 0,0 0 0 0 0,0 0 0 0 0,0 1 0 0 0,0 0 0 0 0,0-1 0 0 0,3 3 0 0 0,-3-2-25 0 0,-1 1 0 0 0,1 0 1 0 0,-1 1-1 0 0,0-1 0 0 0,0 0 0 0 0,0 1 1 0 0,-1-1-1 0 0,1 1 0 0 0,0-1 0 0 0,-1 1 1 0 0,0 0-1 0 0,0 0 0 0 0,0 0 0 0 0,0 0 1 0 0,0 0-1 0 0,1 5 0 0 0,3 59 46 0 0,-5-54-42 0 0,1-1-1 0 0,0 1 1 0 0,3 12 0 0 0,22 83 52 0 0,-19-85 33 0 0,-1 1 0 0 0,4 35 1 0 0,2-10 342 0 0,-5-26-100 0 0,-7-21-265 0 0,12 32 992 0 0,-12-19-615 0 0,1-3-220 0 0,-1-1-1 0 0,-1 1 1 0 0,-1 12 0 0 0,-12 5 584 0 0,14-28-305 0 0,6-20-301 0 0,-4 8-169 0 0,5-22 56 0 0,-1-1 0 0 0,-2 1 1 0 0,-1-59-1 0 0,-4 35-32 0 0,-2-25 22 0 0,-2 44-51 0 0,1-1 28 0 0,-3-1 0 0 0,-11-44-1 0 0,15 78-47 0 0,-1-1-1 0 0,1 1 0 0 0,-1 0 1 0 0,0 0-1 0 0,0 0 1 0 0,-9-8-1 0 0,-1-4 84 0 0,12 16-63 0 0,-6-3 64 0 0,7 3-89 0 0,-1 1-1 0 0,0 0 1 0 0,1 0-1 0 0,-1-1 1 0 0,0 1 0 0 0,0 0-1 0 0,0 0 1 0 0,0 1 0 0 0,0-1-1 0 0,0 0 1 0 0,0 1-1 0 0,-3-1 1 0 0,4 1 1 0 0,-1 0 0 0 0,0 1 0 0 0,0-1 0 0 0,1 1 1 0 0,-1-1-1 0 0,0 1 0 0 0,1 0 0 0 0,-1 0 0 0 0,1 0 0 0 0,-1 0 0 0 0,1 0 0 0 0,-1 0 0 0 0,1 0 0 0 0,0 0 0 0 0,-1 1 1 0 0,1-1-1 0 0,0 0 0 0 0,0 1 0 0 0,0-1 0 0 0,0 1 0 0 0,-1 1 0 0 0,-8 14 89 0 0,8-15-95 0 0,1 0 1 0 0,-1 0-1 0 0,1 0 0 0 0,0 0 1 0 0,0 0-1 0 0,0 0 1 0 0,0 1-1 0 0,0-1 1 0 0,0 4-1 0 0,-1 9 20 0 0,0 1 0 0 0,1-1 0 0 0,2 23 0 0 0,0-5 2 0 0,0-26-15 0 0,0 0 0 0 0,0-1 0 0 0,1 1 0 0 0,0-1 0 0 0,0 0 0 0 0,6 11 0 0 0,4 12 46 0 0,-6-17-40 0 0,0 0 0 0 0,0 0 1 0 0,1-1-1 0 0,1 0 0 0 0,10 11 1 0 0,-18-21-21 0 0,8 8 25 0 0,1 0 1 0 0,0-1-1 0 0,16 13 0 0 0,-16-14-1 0 0,0 0 1 0 0,0 0-1 0 0,-1 1 1 0 0,11 14-1 0 0,26 33 103 0 0,-39-49-112 0 0,0 0 1 0 0,0 0 0 0 0,0 0-1 0 0,11 6 1 0 0,3 4 27 0 0,34 32 78 0 0,-43-38-89 0 0,-11-9-27 0 0,1 0-1 0 0,0 0 1 0 0,-1-1 0 0 0,1 1 0 0 0,0 0-1 0 0,0 0 1 0 0,0-1 0 0 0,0 1 0 0 0,0-1-1 0 0,0 1 1 0 0,0-1 0 0 0,0 1 0 0 0,0-1-1 0 0,0 0 1 0 0,0 1 0 0 0,0-1 0 0 0,0 0-1 0 0,0 0 1 0 0,0 0 0 0 0,0 0-1 0 0,0 0 1 0 0,0 0 0 0 0,2 0 0 0 0,-1 0 8 0 0,12-12 28 0 0,-4 2-31 0 0,-2 1 0 0 0,1-1 0 0 0,-1 0 0 0 0,0-1 0 0 0,-1 1 0 0 0,0-2 0 0 0,-1 1 0 0 0,-1-1 0 0 0,5-12 0 0 0,3-11 2 0 0,-2 0-1 0 0,7-39 1 0 0,1-66 12 0 0,-16 103-21 0 0,-1-82 15 0 0,-3 68-14 0 0,1 39-2 0 0,-4-2 3 0 0,-1 4-2 0 0,4 9 3 0 0,-1 1 1 0 0,0 0-6 0 0,1 0-1 0 0,-1 1 1 0 0,0-1-1 0 0,0 1 1 0 0,0 0-1 0 0,1-1 1 0 0,-1 1-1 0 0,0 0 1 0 0,1 0-1 0 0,-1 0 1 0 0,1 0-1 0 0,-1 0 1 0 0,1 1-1 0 0,-1-1 1 0 0,1 0-1 0 0,0 1 1 0 0,0-1-1 0 0,0 1 1 0 0,0-1-1 0 0,0 1 1 0 0,0 0-1 0 0,0-1 1 0 0,0 1-1 0 0,0 0 1 0 0,1-1-1 0 0,-1 1 1 0 0,1 0-1 0 0,-1 0 1 0 0,1 0-1 0 0,0 0 1 0 0,0 0-1 0 0,0-1 1 0 0,0 4-1 0 0,-3 17-1 0 0,2 1-1 0 0,0-1 1 0 0,2 0-1 0 0,0 1 0 0 0,2-1 1 0 0,0 0-1 0 0,1 0 1 0 0,1 0-1 0 0,9 22 0 0 0,14 16-7 0 0,-12-29-1 0 0,12 38-1 0 0,-22-51-14 0 0,-2 1 1 0 0,0 0 0 0 0,-1 0 0 0 0,-1 0 0 0 0,0 30-1 0 0,-2-47 9 0 0,-1 4-268 0 0,1-6 281 0 0,0 0 0 0 0,-1 0 1 0 0,1 0-1 0 0,0 0 0 0 0,0 0 0 0 0,-1 0 0 0 0,1 0 0 0 0,0 0 0 0 0,0 0 0 0 0,-1 0 0 0 0,1 0 0 0 0,0 0 0 0 0,-1 0 0 0 0,1-1 0 0 0,0 1 0 0 0,0 0 0 0 0,-1 0 0 0 0,1 0 0 0 0,0 0 0 0 0,0 0 0 0 0,0-1 0 0 0,-1 1 0 0 0,1 0 0 0 0,0 0 0 0 0,0 0 0 0 0,0-1 0 0 0,-1 1 0 0 0,1 0 0 0 0,0 0 0 0 0,0-1 0 0 0,0 1 0 0 0,0 0 0 0 0,0 0 0 0 0,0-1 0 0 0,0 1 0 0 0,0 0 0 0 0,0-1 0 0 0,0 1 0 0 0,0 0 0 0 0,0 0 0 0 0,0-1 0 0 0,0 1 0 0 0,0 0 0 0 0,0 0 0 0 0,0-1 0 0 0,0 1 0 0 0,-1-5-7 0 0,-1 0 0 0 0,2 1 0 0 0,-1-1 0 0 0,0 0 0 0 0,1 0 0 0 0,0 0 0 0 0,0 0 0 0 0,1 1 0 0 0,-1-1 0 0 0,1 0 0 0 0,0 0 0 0 0,0 1 0 0 0,0-1 0 0 0,4-7 0 0 0,-2 4-31 0 0,1 0 1 0 0,0 1 0 0 0,1-1-1 0 0,-1 0 1 0 0,2 1 0 0 0,-1 0-1 0 0,7-7 1 0 0,-10 12 27 0 0,1 1 0 0 0,-1-1 0 0 0,0 0-1 0 0,1 1 1 0 0,-1-1 0 0 0,1 1 0 0 0,0 0 0 0 0,-1 0 0 0 0,1 0-1 0 0,0 0 1 0 0,0 1 0 0 0,0-1 0 0 0,-1 1 0 0 0,1-1 0 0 0,0 1-1 0 0,0 0 1 0 0,0 0 0 0 0,4 1 0 0 0,4 0-18 0 0,0 2 0 0 0,0-1 0 0 0,14 6 0 0 0,-11-3-26 0 0,-13-5 53 0 0,1 1 0 0 0,-1-1-1 0 0,0 1 1 0 0,1 0-1 0 0,-1 0 1 0 0,0 0 0 0 0,0-1-1 0 0,1 1 1 0 0,-1 0 0 0 0,0 1-1 0 0,0-1 1 0 0,0 0-1 0 0,0 0 1 0 0,0 0 0 0 0,0 1-1 0 0,-1-1 1 0 0,1 0-1 0 0,0 1 1 0 0,-1-1 0 0 0,1 1-1 0 0,-1-1 1 0 0,1 1 0 0 0,-1-1-1 0 0,0 1 1 0 0,1-1-1 0 0,-1 1 1 0 0,0-1 0 0 0,0 1-1 0 0,0-1 1 0 0,0 1-1 0 0,-1-1 1 0 0,1 1 0 0 0,0-1-1 0 0,-1 1 1 0 0,1-1-1 0 0,-1 1 1 0 0,0 2 0 0 0,1-3 3 0 0,-1 1 0 0 0,1 0 1 0 0,0-1-1 0 0,-1 1 0 0 0,1-1 1 0 0,-1 1-1 0 0,1-1 0 0 0,-1 1 1 0 0,0-1-1 0 0,1 0 0 0 0,-1 1 1 0 0,0-1-1 0 0,0 0 0 0 0,0 1 0 0 0,0-1 1 0 0,0 0-1 0 0,-1 0 0 0 0,1 0 1 0 0,0 0-1 0 0,0 0 0 0 0,-1 0 1 0 0,-2 1-1 0 0,-2 1-1 0 0,-1 3 9 0 0,-1 0 0 0 0,-1 0-1 0 0,1-2 1 0 0,-1 1 0 0 0,0-1-1 0 0,0 0 1 0 0,0-1 0 0 0,-1 0-1 0 0,1 0 1 0 0,-14 2 0 0 0,-8-1 33 0 0,-63-1 1 0 0,82-3-20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55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9848 0 0,'0'0'4592'0'0,"5"0"-4567"0"0,12 0-1 0 0,3 0 16 0 0,1 0-1 0 0,0 1 1 0 0,35 7 0 0 0,-24-5 12 0 0,-28-3-39 0 0,-1 0-1 0 0,0 0 1 0 0,1 1-1 0 0,-1-1 1 0 0,0 1-1 0 0,0-1 1 0 0,1 1-1 0 0,-1 0 0 0 0,5 2 1 0 0,-6-1 10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0:56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10040 0 0,'0'0'1241'0'0,"5"3"-1124"0"0,4 0 63 0 0,0 0 0 0 0,0-1 0 0 0,1 0-1 0 0,-1-1 1 0 0,1 1 0 0 0,-1-2 0 0 0,1 1-1 0 0,-1-1 1 0 0,13-2 0 0 0,-5 1 5 0 0,1 1 0 0 0,21 3 1 0 0,-20 0-42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01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76 992 0 0,'0'0'2721'0'0,"1"-4"-2226"0"0,-1 2-469 0 0,0 0 28 0 0,0 1 0 0 0,0 0 0 0 0,1 0 0 0 0,-1 0 0 0 0,0-1 0 0 0,0 1 0 0 0,0 0 0 0 0,1 0 0 0 0,-1 0 0 0 0,1 0 0 0 0,-1 0 0 0 0,1 0 0 0 0,-1 0 0 0 0,1 0 0 0 0,0 0 0 0 0,-1 0 0 0 0,1 0 0 0 0,0 0 0 0 0,0 0 0 0 0,0 0 0 0 0,0 1 0 0 0,0-1 0 0 0,-1 0 0 0 0,1 0 0 0 0,1 1 0 0 0,-1-1 0 0 0,0 1 0 0 0,1-1 0 0 0,54-28 1730 0 0,-36 25-1696 0 0,0 1 0 0 0,0 0 0 0 0,0 1 0 0 0,0 1 0 0 0,40 4 0 0 0,37-2 216 0 0,20-1 29 0 0,-60 2 2042 0 0,-193 7-1601 0 0,43-1-530 0 0,-45-11 312 0 0,117 3-406 0 0,-39 5 0 0 0,-5 0 92 0 0,36 0-57 0 0,28-4-165 0 0,0-1 0 0 0,0 0 0 0 0,0 0 0 0 0,0 1 0 0 0,0-1 0 0 0,1 0 0 0 0,-1 1 0 0 0,0-1 0 0 0,0 1 0 0 0,1-1 0 0 0,-1 1 0 0 0,0 0 0 0 0,1-1 0 0 0,-1 1 1 0 0,0 0-1 0 0,1-1 0 0 0,-1 1 0 0 0,1 0 0 0 0,-1 0 0 0 0,1-1 0 0 0,0 1 0 0 0,-1 0 0 0 0,1 0 0 0 0,-1 1 0 0 0,17 16 16 0 0,-10-14-30 0 0,2 6 4 0 0,1-1 0 0 0,0 0 0 0 0,15 11 0 0 0,-21-16-5 0 0,0 0 0 0 0,0-1 1 0 0,0 1-1 0 0,0 1 1 0 0,-1-1-1 0 0,0 0 1 0 0,0 0-1 0 0,2 10 1 0 0,2 0 18 0 0,-5-10-17 0 0,-1 4 2 0 0,0-7 13 0 0,0 0 0 0 0,0 0 0 0 0,0 1 1 0 0,0-1-1 0 0,0 0 0 0 0,0 1 0 0 0,0-1 0 0 0,0 0 0 0 0,0 0 0 0 0,1 1 1 0 0,-1-1-1 0 0,0 0 0 0 0,1 0 0 0 0,-1 1 0 0 0,1-1 0 0 0,0 0 0 0 0,-1 0 1 0 0,1 0-1 0 0,0 0 0 0 0,1 2 0 0 0,0-3 21 0 0,0 1 0 0 0,-1-1-1 0 0,1 0 1 0 0,0 1 0 0 0,0-1 0 0 0,0 0 0 0 0,-1 0-1 0 0,1 0 1 0 0,0-1 0 0 0,0 1 0 0 0,-1 0 0 0 0,3-1-1 0 0,8-1-143 0 0,19-3 230 0 0,1 1 1 0 0,0 1 0 0 0,0 2-1 0 0,43 4 1 0 0,-43 0-26 0 0,-25-3-72 0 0,0 1 0 0 0,0-1 0 0 0,0 1 0 0 0,0 0 0 0 0,0 1 0 0 0,0 0 0 0 0,0 0 0 0 0,13 6 0 0 0,2 11 185 0 0,-20-16-179 0 0,1 1 0 0 0,-1 0 0 0 0,0 0 0 0 0,-1 0 0 0 0,1 0 0 0 0,-1 0 0 0 0,1 1 0 0 0,0 6-1 0 0,-3-7-21 0 0,1-1 0 0 0,-1 0 0 0 0,1 0 0 0 0,-1 0 0 0 0,0 1 0 0 0,-1-1 0 0 0,1 0 0 0 0,0 0 0 0 0,-1 0 0 0 0,0-1 0 0 0,0 1 0 0 0,0 0 0 0 0,0 0 0 0 0,0-1 0 0 0,0 0 0 0 0,0 1 0 0 0,-1-1 0 0 0,0 0 0 0 0,1 0 0 0 0,-6 3 0 0 0,-7 4 34 0 0,-2 0 0 0 0,-27 11 0 0 0,23-12 24 0 0,10-3-29 0 0,-1-2 0 0 0,0 0 0 0 0,0 0 0 0 0,0-1 0 0 0,0-1 0 0 0,0 0 0 0 0,-12-1 0 0 0,22 0-14 0 0,-17 0 386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01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50 10344 0 0,'0'0'2797'0'0,"4"-2"-2728"0"0,7-2-21 0 0,1 1-1 0 0,0 0 1 0 0,-1 1-1 0 0,1 0 1 0 0,0 1-1 0 0,0 0 1 0 0,0 1-1 0 0,16 2 1 0 0,45-4 88 0 0,7-5-1 0 0,-49 4-91 0 0,10-3 20 0 0,-32 4-39 0 0,-1 0 0 0 0,1 1 0 0 0,0 0 0 0 0,18 0 0 0 0,-18 1 5 0 0,0 0 0 0 0,0-1 0 0 0,16-3 0 0 0,-23 4-2 0 0,23-3 826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13.7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0 7832 0 0,'0'0'2737'0'0,"-4"1"-2577"0"0,2 0-144 0 0,-1 0 0 0 0,1 1 0 0 0,-1-1 0 0 0,1 0 0 0 0,0 1 0 0 0,0-1 0 0 0,0 1 0 0 0,0 0-1 0 0,0 0 1 0 0,0 0 0 0 0,0 0 0 0 0,0 0 0 0 0,1 0 0 0 0,-1 0 0 0 0,1 0 0 0 0,-1 1 0 0 0,1-1 0 0 0,0 1 0 0 0,0-1 0 0 0,0 1 0 0 0,0-1 0 0 0,0 5 0 0 0,-2 4 18 0 0,1 0 0 0 0,0 1 1 0 0,1-1-1 0 0,0 1 0 0 0,1 0 0 0 0,0-1 1 0 0,1 1-1 0 0,4 21 0 0 0,2-10 40 0 0,0 0 1 0 0,1-1-1 0 0,14 29 0 0 0,-11-23 34 0 0,15 55 0 0 0,-11-30-33 0 0,-13-44-48 0 0,-1 0 1 0 0,0 1-1 0 0,0-1 0 0 0,-1 11 1 0 0,0-16-5 0 0,0-2-15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01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10544 0 0,'0'0'3624'0'0,"4"5"-3583"0"0,9 13 2 0 0,2 3 75 0 0,24 27 0 0 0,5 12 34 0 0,10 22 33 0 0,-45-68-136 0 0,0 1 1 0 0,0 0 0 0 0,-2 0-1 0 0,1 1 1 0 0,4 17-1 0 0,9-2 138 0 0,-20-29-160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02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10448 0 0,'0'0'1192'0'0,"4"1"-1054"0"0,11 4 138 0 0,-11-4 1150 0 0,-20 20-708 0 0,14-15-662 0 0,0 1 0 0 0,1-1 0 0 0,-1 1 0 0 0,1-1 0 0 0,0 1 0 0 0,1 0 0 0 0,0-1 0 0 0,0 1 0 0 0,0-1 0 0 0,1 1 0 0 0,0 0 0 0 0,3 8 0 0 0,-4-14-52 0 0,0-1 0 0 0,0 1 0 0 0,0-1-1 0 0,0 1 1 0 0,1-1 0 0 0,-1 1 0 0 0,0-1-1 0 0,1 1 1 0 0,-1-1 0 0 0,0 0 0 0 0,1 1-1 0 0,-1-1 1 0 0,0 0 0 0 0,1 1 0 0 0,-1-1 0 0 0,0 0-1 0 0,1 1 1 0 0,-1-1 0 0 0,1 0 0 0 0,-1 0-1 0 0,1 0 1 0 0,-1 1 0 0 0,1-1 0 0 0,0 0 0 0 0,0 0 1 0 0,-1 0 0 0 0,1 1 0 0 0,0-1 0 0 0,-1 0 0 0 0,1 0 0 0 0,0 1 0 0 0,-1-1 0 0 0,1 0 0 0 0,-1 1 0 0 0,1-1 0 0 0,-1 1 1 0 0,1-1-1 0 0,-1 1 0 0 0,1-1 0 0 0,-1 1 0 0 0,1-1 0 0 0,-1 1 0 0 0,0 0 0 0 0,1 0 0 0 0,14 28 103 0 0,1-2-1 0 0,28 37 1 0 0,-14-2 245 0 0,-29-61-315 0 0,9 11 262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02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 10848 0 0,'0'0'2737'0'0,"2"4"-2530"0"0,3 9-83 0 0,-1-3-35 0 0,0-1 0 0 0,0 0-1 0 0,1 0 1 0 0,0-1 0 0 0,11 14 0 0 0,-9-13-52 0 0,1 1-1 0 0,-2 0 1 0 0,7 10 0 0 0,-9-12-18 0 0,0-1 1 0 0,1 0 0 0 0,0 0 0 0 0,0 0 0 0 0,1 0 0 0 0,0-1-1 0 0,11 10 1 0 0,1-3 54 0 0,-12-8-48 0 0,-1 0 0 0 0,1-1 0 0 0,0 0 0 0 0,1-1 0 0 0,-1 1 0 0 0,1-1 0 0 0,-1 0 0 0 0,8 2 0 0 0,-1-2 18 0 0,0 0-1 0 0,-1-1 0 0 0,1-1 1 0 0,0 0-1 0 0,0-1 0 0 0,0 0 1 0 0,-1-1-1 0 0,1 0 0 0 0,0-1 1 0 0,0 0-1 0 0,14-6 0 0 0,-24 7-31 0 0,0 0 1 0 0,0-1-1 0 0,0 0 0 0 0,0 1 0 0 0,0-1 1 0 0,0 0-1 0 0,-1-1 0 0 0,1 1 0 0 0,-1 0 0 0 0,0-1 1 0 0,1 1-1 0 0,-1-1 0 0 0,0 0 0 0 0,-1 0 1 0 0,1 1-1 0 0,0-1 0 0 0,-1-1 0 0 0,0 1 1 0 0,1 0-1 0 0,-1 0 0 0 0,0 0 0 0 0,-1-1 0 0 0,1 1 1 0 0,-1 0-1 0 0,1-1 0 0 0,-1 1 0 0 0,0 0 1 0 0,0-1-1 0 0,-1 1 0 0 0,0-5 0 0 0,0 1 6 0 0,-1 0-1 0 0,0 0 1 0 0,0 0-1 0 0,0 0 1 0 0,-1 1-1 0 0,0-1 1 0 0,-1 1-1 0 0,1 0 1 0 0,-1-1-1 0 0,-1 2 1 0 0,1-1-1 0 0,-11-10 1 0 0,7 8 19 0 0,-1 0 0 0 0,0 1 0 0 0,0 0 0 0 0,-1 1 1 0 0,0 0-1 0 0,0 1 0 0 0,-1-1 0 0 0,0 2 0 0 0,1 0 0 0 0,-1 0 1 0 0,-1 1-1 0 0,1 0 0 0 0,0 1 0 0 0,-1 0 0 0 0,-21 0 0 0 0,10 2 98 0 0,21 0-62 0 0,-8 7 151 0 0,10-5 26 0 0,0 2-219 0 0,1 0 1 0 0,-1 0 0 0 0,1 1-1 0 0,0-1 1 0 0,0 0 0 0 0,3 6-1 0 0,0 1 2 0 0,2-1-1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03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40 13944 0 0,'0'0'-8'0'0,"4"0"-8"0"0,-1 0 14 0 0,1 0 1 0 0,-1 1 0 0 0,0-1 0 0 0,0-1-1 0 0,1 1 1 0 0,-1 0 0 0 0,0-1 0 0 0,0 0-1 0 0,0 1 1 0 0,0-1 0 0 0,1 0 0 0 0,-1-1-1 0 0,0 1 1 0 0,3-2 0 0 0,4-3-3 0 0,3 1-1 0 0,0 1 1 0 0,0 0 0 0 0,0 1-1 0 0,16-2 1 0 0,67 2-27 0 0,-40 4 17 0 0,-44-1 9 0 0,-3 0 2 0 0,-7 0-5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03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9848 0 0,'0'0'1385'0'0,"1"4"-1221"0"0,1 1 47 0 0,0 0 0 0 0,0 0 0 0 0,0 0 1 0 0,1 0-1 0 0,0-1 0 0 0,0 1 0 0 0,3 4 0 0 0,-1-3-76 0 0,-1 0 1 0 0,0 0-1 0 0,-1 0 0 0 0,1 1 0 0 0,3 12 0 0 0,-1-6 230 0 0,45 121 611 0 0,-8-47-628 0 0,-28-51-223 0 0,-10-27-86 0 0,-2-1-1 0 0,1 1 0 0 0,-1 0 1 0 0,0 0-1 0 0,-1 0 1 0 0,0 1-1 0 0,-1-1 0 0 0,1 18 1 0 0,-2 29 78 0 0,0-37-83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04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25 9944 0 0,'0'0'1830'0'0,"2"-4"-1796"0"0,0 3-24 0 0,-1 0-5 0 0,0 0 1 0 0,0 0-1 0 0,0 0 1 0 0,-1 0-1 0 0,1 0 1 0 0,0-1-1 0 0,0 1 1 0 0,-1 0-1 0 0,1 0 1 0 0,0-1-1 0 0,-1 1 0 0 0,1-3 1 0 0,-2 4 7 0 0,1-1-1 0 0,-1 1 1 0 0,0 0 0 0 0,0 0 0 0 0,0-1-1 0 0,0 1 1 0 0,0 0 0 0 0,0 0-1 0 0,0 0 1 0 0,0 0 0 0 0,0 0-1 0 0,0 0 1 0 0,0 0 0 0 0,0 1 0 0 0,0-1-1 0 0,1 0 1 0 0,-1 0 0 0 0,0 1-1 0 0,0-1 1 0 0,0 0 0 0 0,0 1 0 0 0,0-1-1 0 0,1 1 1 0 0,-1-1 0 0 0,0 1-1 0 0,0 0 1 0 0,1-1 0 0 0,-1 1 0 0 0,0 0-1 0 0,-24 54 86 0 0,12-37-108 0 0,12-17 8 0 0,0 0 0 0 0,0 0 0 0 0,0 0 0 0 0,1 1 0 0 0,-1-1 0 0 0,0 0 0 0 0,1 0 0 0 0,-1 1 0 0 0,1-1 0 0 0,-1 0 0 0 0,1 1 0 0 0,0-1 0 0 0,0 0 0 0 0,-1 1 0 0 0,1-1 0 0 0,0 0 0 0 0,0 1 0 0 0,0-1 0 0 0,1 3 0 0 0,-1-3-11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04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4720 0 0,'738'1'880'0'0,"-614"4"-683"0"0,-61-2-95 0 0,87-6-1 0 0,-130 1-101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05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 16 2208 0 0,'-52'2'0'0'0,"27"-1"-19"0"0,0-1 0 0 0,-28-3 0 0 0,-93-3-52 0 0,97 6 31 0 0,-62-8 0 0 0,97 7 26 0 0,0 0 1 0 0,0 2-1 0 0,-19 1 1 0 0,-11 1-53 0 0,44-2 65 0 0,1 0 1 0 0,-1 0-1 0 0,0-1 0 0 0,1 1 1 0 0,-1 0-1 0 0,1 0 1 0 0,-1-1-1 0 0,1 1 0 0 0,-1 0 1 0 0,1-1-1 0 0,0 1 0 0 0,-1 0 1 0 0,1-1-1 0 0,0 1 0 0 0,-1-1 1 0 0,1 1-1 0 0,0-1 1 0 0,0 1-1 0 0,0-1 0 0 0,-1 0 1 0 0,1 1-1 0 0,1-1 0 0 0,25 8-6 0 0,-22-7 6 0 0,55 12-5 0 0,0-3 0 0 0,74 2-1 0 0,-52-5-4 0 0,89-4 99 0 0,-47-2 112 0 0,91-2 41 0 0,14-9 863 0 0,-75 1-643 0 0,-39 5 791 0 0,154-26-1 0 0,-235 25-724 0 0,-22 7-18 0 0,-12-2-485 0 0,0 0 0 0 0,0 0-1 0 0,0 1 1 0 0,0-1 0 0 0,0 0 0 0 0,0 0 0 0 0,0 1 0 0 0,0-1 0 0 0,0 0 0 0 0,0 0 0 0 0,0 1 0 0 0,0-1 0 0 0,0 0 0 0 0,0 0 0 0 0,0 0 0 0 0,0 1 0 0 0,-1-1 0 0 0,1 0 0 0 0,0 0 0 0 0,0 0 0 0 0,0 1 0 0 0,0-1 0 0 0,-1 0 0 0 0,1 0 0 0 0,0 0 0 0 0,0 0 0 0 0,0 1 0 0 0,-1-1 0 0 0,1 0 0 0 0,0 0 0 0 0,0 0 0 0 0,-1 0 0 0 0,1 0 0 0 0,0 0 0 0 0,0 0 0 0 0,-1 0 0 0 0,1 0 0 0 0,0 0-1 0 0,0 0 1 0 0,-1 0 0 0 0,-8 5 86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0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6328 0 0,'0'0'489'0'0,"6"-1"-426"0"0,212-12 899 0 0,72-3 98 0 0,-64 22-321 0 0,-38 2-483 0 0,-23-6-137 0 0,220-8 337 0 0,-312 0-348 0 0,-42 5-12 0 0,0-1 1 0 0,0-2-1 0 0,34-9 0 0 0,-2 6 265 0 0,-48 9 274 0 0,-13-2 17 0 0,-7-3-451 0 0,3 2-58 0 0,-5 1 73 0 0,6 0-109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24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176 289 2608 0 0,'0'0'8'0'0,"-5"-5"-9"0"0,-7-11-72 0 0,1 0 1 0 0,0-1 0 0 0,-13-31 0 0 0,4 11 42 0 0,0 12 44 0 0,17 22-5 0 0,0-1 1 0 0,-1 1-1 0 0,1-1 0 0 0,1 1 0 0 0,-1-1 0 0 0,1 0 0 0 0,-1 0 0 0 0,1 0 1 0 0,0 0-1 0 0,0 0 0 0 0,1-1 0 0 0,-2-5 0 0 0,1 0 25 0 0,1 10 14 0 0,1-1 1 0 0,0 0-1 0 0,0 1 1 0 0,0-1-1 0 0,-1 0 1 0 0,1 1 0 0 0,0-1-1 0 0,0 0 1 0 0,0 1-1 0 0,0-1 1 0 0,0 0 0 0 0,0 1-1 0 0,0-1 1 0 0,0 0-1 0 0,0 1 1 0 0,1-1-1 0 0,-1 0 1 0 0,0 1 0 0 0,0-1-1 0 0,1 1 1 0 0,-1-1-1 0 0,1-1 1 0 0,0 1 210 0 0,1-1-143 0 0,3-2-57 0 0,1 0 0 0 0,0 1 1 0 0,0 0-1 0 0,0 0 1 0 0,0 0-1 0 0,0 1 1 0 0,1 0-1 0 0,-1 0 1 0 0,1 1-1 0 0,-1 0 1 0 0,1 0-1 0 0,0 0 1 0 0,7 1-1 0 0,37-8 175 0 0,-45 8-134 0 0,0-1 0 0 0,1 1-1 0 0,-1 0 1 0 0,1 0 0 0 0,10 2-1 0 0,10 1 312 0 0,-25-1-271 0 0,0 0 0 0 0,0 0 0 0 0,0 0 0 0 0,0 0 0 0 0,0 1 0 0 0,-1-1 0 0 0,1 1 0 0 0,-1-1 0 0 0,1 1-1 0 0,-1-1 1 0 0,0 1 0 0 0,1 4 0 0 0,1 2-13 0 0,-2-4 24 0 0,0-1 1 0 0,0 1-1 0 0,0 0 0 0 0,0-1 1 0 0,-1 1-1 0 0,1 0 0 0 0,-1-1 0 0 0,0 1 1 0 0,-1 5-1 0 0,-1 0 16 0 0,-1 0 1 0 0,0 0-1 0 0,-1-1 0 0 0,0 1 1 0 0,0 0-1 0 0,-1-1 0 0 0,0 0 1 0 0,0 0-1 0 0,-1-1 0 0 0,-12 14 1 0 0,2-6 209 0 0,-1 0 1 0 0,-1-1-1 0 0,-31 20 1 0 0,-60 42 1391 0 0,108-76-1738 0 0,-1-1 0 0 0,1 1-1 0 0,0 0 1 0 0,0 1 0 0 0,0-1 0 0 0,0 0 0 0 0,0 0-1 0 0,0 0 1 0 0,0 1 0 0 0,1-1 0 0 0,-1 0 0 0 0,0 1 0 0 0,1-1-1 0 0,-1 0 1 0 0,1 1 0 0 0,-1-1 0 0 0,1 1 0 0 0,-1 2 0 0 0,1-3 23 0 0,0 0 1 0 0,0 1-1 0 0,-1-1 1 0 0,1 1-1 0 0,-1-1 1 0 0,1 0-1 0 0,-1 1 1 0 0,1-1-1 0 0,-1 0 1 0 0,0 0 0 0 0,0 1-1 0 0,0-1 1 0 0,-1 2-1 0 0,38-3 152 0 0,10 0-147 0 0,-7 1-9 0 0,0-1 0 0 0,0-2 0 0 0,41-8 0 0 0,-12 2 60 0 0,-67 8-85 0 0,21-1 208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14.3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0 161 5624 0 0,'8'-15'215'0'0,"-1"0"0"0"0,0-1 1 0 0,-1 0-1 0 0,4-19 0 0 0,6-17 747 0 0,-15 50-847 0 0,-1 2-98 0 0,0-1 0 0 0,0 1 0 0 0,0-1-1 0 0,0 1 1 0 0,1 0 0 0 0,-1-1 0 0 0,0 1 0 0 0,0-1 0 0 0,0 1-1 0 0,0 0 1 0 0,0-1 0 0 0,1 1 0 0 0,-1 0 0 0 0,0-1 0 0 0,0 1-1 0 0,1 0 1 0 0,-1-1 0 0 0,0 1 0 0 0,0 0 0 0 0,1 0 0 0 0,-1-1-1 0 0,0 1 1 0 0,1 0 0 0 0,-1 0 0 0 0,0 0 0 0 0,1-1 0 0 0,-1 1 0 0 0,1 0-1 0 0,-1 0 1 0 0,0 0 0 0 0,1 0 0 0 0,-1 0 0 0 0,1 0 0 0 0,-1 0-1 0 0,0 0 1 0 0,1 0 0 0 0,-1 0 0 0 0,1 0 0 0 0,-1 0 0 0 0,0 0-1 0 0,1 0 1 0 0,-1 0 0 0 0,0 0 0 0 0,1 0 0 0 0,-1 0 0 0 0,1 1-1 0 0,-1-1 1 0 0,0 0 0 0 0,1 0 0 0 0,-1 0 0 0 0,0 1 0 0 0,1-1-1 0 0,-1 0 1 0 0,0 0 0 0 0,0 1 0 0 0,1-1 0 0 0,-1 0 0 0 0,0 1-1 0 0,0-1 1 0 0,0 0 0 0 0,1 1 0 0 0,-1-1 0 0 0,0 0 0 0 0,0 1-1 0 0,0-1 1 0 0,0 1 0 0 0,11 30 32 0 0,-9-27 11 0 0,10 35 6 0 0,32 88 188 0 0,-41-117-230 0 0,0 0-1 0 0,0 0 1 0 0,-1 1-1 0 0,0 0 1 0 0,0 10-1 0 0,0-8-2 0 0,-1-1 0 0 0,1 0 0 0 0,5 15-1 0 0,-4-19-47 0 0,-2-6 63 0 0,-1 0 0 0 0,0-1 0 0 0,1 1 0 0 0,-1-1 0 0 0,1 1 1 0 0,-1-1-1 0 0,1 1 0 0 0,0-1 0 0 0,0 1 0 0 0,0-1 0 0 0,0 1 0 0 0,0-1 0 0 0,2 2 0 0 0,-2-4 13 0 0,1-1 0 0 0,-1 0 1 0 0,0 0-1 0 0,1 1 0 0 0,-1-1 1 0 0,0 0-1 0 0,0 0 0 0 0,0-1 1 0 0,0 1-1 0 0,0-4 0 0 0,1 2-31 0 0,3-9 46 0 0,0 1-1 0 0,1 0 0 0 0,0 0 0 0 0,12-16 1 0 0,-15 24-46 0 0,0 1 1 0 0,0 0-1 0 0,0 0 0 0 0,1 0 1 0 0,0 0-1 0 0,-1 0 0 0 0,1 1 1 0 0,0 0-1 0 0,0-1 1 0 0,0 2-1 0 0,0-1 0 0 0,0 0 1 0 0,1 1-1 0 0,-1 0 1 0 0,1 0-1 0 0,-1 0 0 0 0,6 0 1 0 0,9-3 15 0 0,-15 3-25 0 0,0 0 0 0 0,0 1 0 0 0,0-1 1 0 0,0 1-1 0 0,0 0 0 0 0,1 0 0 0 0,-1 0 1 0 0,8 2-1 0 0,17 4 52 0 0,-18-4-18 0 0,0 1-1 0 0,-1 0 0 0 0,19 8 1 0 0,-26-9-29 0 0,0 1 1 0 0,0-1-1 0 0,0 1 0 0 0,-1 0 1 0 0,1 1-1 0 0,-1-1 1 0 0,0 0-1 0 0,1 1 1 0 0,-1-1-1 0 0,1 5 0 0 0,8 10 150 0 0,-10-17-150 0 0,0 0 0 0 0,-1 0-1 0 0,1 1 1 0 0,0-1 0 0 0,-1 0-1 0 0,1 1 1 0 0,-1-1-1 0 0,1 0 1 0 0,-1 1 0 0 0,0-1-1 0 0,1 1 1 0 0,-1-1 0 0 0,0 0-1 0 0,0 1 1 0 0,0-1 0 0 0,0 1-1 0 0,0-1 1 0 0,-1 1-1 0 0,1-1 1 0 0,0 0 0 0 0,-1 1-1 0 0,1-1 1 0 0,0 0 0 0 0,-1 1-1 0 0,0-1 1 0 0,1 0 0 0 0,-1 1-1 0 0,0-1 1 0 0,0 0 0 0 0,0 0-1 0 0,0 0 1 0 0,0 0-1 0 0,0 0 1 0 0,0 0 0 0 0,-1 1-1 0 0,-2 2 16 0 0,0-1-1 0 0,-1 0 1 0 0,1 0 0 0 0,-1 0-1 0 0,1-1 1 0 0,-1 1-1 0 0,0-1 1 0 0,-8 2-1 0 0,-47 8 133 0 0,-12 2-34 0 0,64-12-105 0 0,0 0 0 0 0,-1-1 0 0 0,1-1 0 0 0,0 1 0 0 0,-1-1 1 0 0,1 0-1 0 0,-1-1 0 0 0,1 0 0 0 0,-13-3 0 0 0,-36-3 203 0 0,56 7-221 0 0,1-1 0 0 0,-1 1 0 0 0,1-1-1 0 0,-1 1 1 0 0,1 0 0 0 0,-1-1 0 0 0,1 1 0 0 0,0-1 0 0 0,-1 1 0 0 0,1-1 0 0 0,0 1 0 0 0,-1-1 0 0 0,1 1 0 0 0,0-1 0 0 0,0 0 0 0 0,-1 1 0 0 0,1-1 0 0 0,0 1 0 0 0,0-1 0 0 0,0 0 0 0 0,0 1 0 0 0,0-1 0 0 0,0 1 0 0 0,0-1 0 0 0,0 0 0 0 0,0 1 0 0 0,0-1 0 0 0,0 0 0 0 0,0 1 0 0 0,1-1 0 0 0,-1 1 0 0 0,0-1 0 0 0,0 1 0 0 0,1-1 0 0 0,-1 1 0 0 0,0-1 0 0 0,1 0 0 0 0,-1 1 0 0 0,0 0 0 0 0,1-1 0 0 0,-1 1-1 0 0,1-1 1 0 0,-1 1 0 0 0,1-1 0 0 0,-1 1 0 0 0,1 0 0 0 0,-1-1 0 0 0,1 1 0 0 0,-1 0 0 0 0,2-1 0 0 0,84-23 68 0 0,-60 19-54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25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934 332 15560 0 0,'1'-41'13'0'0,"1"27"-3"0"0,-2-1 0 0 0,0 1 1 0 0,0-1-1 0 0,-2 0 0 0 0,1 1 1 0 0,-2-1-1 0 0,-5-17 1 0 0,7 28-11 0 0,-1 1 0 0 0,0-1 0 0 0,1 1 0 0 0,-1 0 0 0 0,0 0 0 0 0,0 0 0 0 0,-1 0 0 0 0,1 0 0 0 0,0 1 0 0 0,-1-1 0 0 0,0 0 0 0 0,0 1 0 0 0,-5-4 0 0 0,-2-1 0 0 0,-15-14 0 0 0,16 13 0 0 0,0 0 0 0 0,-1 0 0 0 0,0 1 0 0 0,-1 0 0 0 0,1 1 0 0 0,-15-6 0 0 0,0 2 0 0 0,20 7 0 0 0,0 0 0 0 0,0 1 0 0 0,-1 0 0 0 0,0 0 0 0 0,1 1 0 0 0,-1-1 0 0 0,0 1 0 0 0,1 1 0 0 0,-1-1 0 0 0,0 1 0 0 0,0 0 0 0 0,0 0 0 0 0,-5 1 0 0 0,-15 4 0 0 0,10-4 0 0 0,0 1 0 0 0,0 1 0 0 0,1 1 0 0 0,0 1 0 0 0,0 0 0 0 0,0 0 0 0 0,0 2 0 0 0,1 0 0 0 0,-22 14 0 0 0,-77 58-6 0 0,43-31-4 0 0,-79 71 0 0 0,136-107 5 0 0,1 2 0 0 0,0-1 0 0 0,2 2 0 0 0,-1-1-1 0 0,2 2 1 0 0,0-1 0 0 0,0 1 0 0 0,2 0 0 0 0,0 1 0 0 0,1 0-1 0 0,0 0 1 0 0,1 0 0 0 0,2 1 0 0 0,-1 0 0 0 0,2-1 0 0 0,1 1-1 0 0,0 0 1 0 0,1 0 0 0 0,0 0 0 0 0,2 0 0 0 0,0 0 0 0 0,8 28 0 0 0,-6-34 2 0 0,1-1 0 0 0,-1 1 0 0 0,2-1 0 0 0,0 0 0 0 0,0-1 0 0 0,1 1 0 0 0,0-1 0 0 0,1-1 0 0 0,0 1 0 0 0,1-1 0 0 0,0-1 0 0 0,15 12 1 0 0,5 2-10 0 0,2-2 1 0 0,63 33 0 0 0,27 5 11 0 0,-98-48 8 0 0,1 0 1 0 0,26 7-1 0 0,-14-6 8 0 0,-14-4 4 0 0,1-1 0 0 0,0-1 0 0 0,0-1 0 0 0,39 1 0 0 0,-15-5 42 0 0,61-7 0 0 0,27-15 90 0 0,-109 14-95 0 0,-1-1-1 0 0,-1-1 1 0 0,0-1 0 0 0,0-1 0 0 0,-1-1-1 0 0,25-20 1 0 0,-41 29-38 0 0,-1-1-1 0 0,-1 0 1 0 0,1-1-1 0 0,-1 1 1 0 0,6-8 0 0 0,13-13 110 0 0,-21 22-104 0 0,0 0 0 0 0,0 0 0 0 0,0 0-1 0 0,-1 0 1 0 0,1 0 0 0 0,-1-1 0 0 0,0 1-1 0 0,-1-1 1 0 0,1 1 0 0 0,1-9 0 0 0,6-48 118 0 0,-7 22-50 0 0,-2 0-1 0 0,-2 0 0 0 0,-2 1 0 0 0,-1 0 0 0 0,-2-1 0 0 0,-1 2 1 0 0,-18-49-1 0 0,21 74-50 0 0,-1 0 1 0 0,0 1-1 0 0,0 0 0 0 0,-1 0 1 0 0,-1 1-1 0 0,0-1 0 0 0,0 1 1 0 0,-1 1-1 0 0,0 0 0 0 0,-1 0 1 0 0,-15-10-1 0 0,12 9 10 0 0,-1 1 0 0 0,0 1 0 0 0,-1 0-1 0 0,0 1 1 0 0,0 0 0 0 0,-1 1 0 0 0,0 1 0 0 0,-27-5-1 0 0,16 8 15 0 0,0 2 0 0 0,0 1-1 0 0,0 1 1 0 0,0 1-1 0 0,-46 11 1 0 0,37-4 61 0 0,-46 17 0 0 0,49-14-31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26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353 281 9848 0 0,'2'-5'257'0'0,"2"-4"-120"0"0,1 1-1 0 0,0-1 1 0 0,0 1-1 0 0,1 0 1 0 0,0 1-1 0 0,1-1 1 0 0,0 1-1 0 0,0 0 1 0 0,0 1-1 0 0,1 0 1 0 0,0 0-1 0 0,0 1 1 0 0,0 0-1 0 0,15-7 1 0 0,-19 10-112 0 0,0 0 0 0 0,-1 0 0 0 0,1 0 0 0 0,-1-1 0 0 0,0 1 1 0 0,0-1-1 0 0,0 0 0 0 0,0 0 0 0 0,0 0 0 0 0,2-4 0 0 0,-5 6 28 0 0,1 0-33 0 0,2-2-8 0 0,1 0 0 0 0,-1 0 0 0 0,0-1 0 0 0,0 0 0 0 0,-1 1 0 0 0,1-1 1 0 0,-1 0-1 0 0,0 0 0 0 0,0-1 0 0 0,0 1 0 0 0,-1 0 0 0 0,1-1 0 0 0,-1 1 0 0 0,0-1 0 0 0,0 1 0 0 0,-1-1 1 0 0,1-6-1 0 0,-2 7-12 0 0,0-1 0 0 0,0 0 0 0 0,-1 1 0 0 0,1 0 0 0 0,-1-1 0 0 0,0 1 0 0 0,-1 0 0 0 0,-2-5 0 0 0,-1 7 0 0 0,0 0 0 0 0,0 1 0 0 0,0 0 0 0 0,0 0 0 0 0,-8 0 0 0 0,6 2 0 0 0,1 0 0 0 0,0 0 0 0 0,-1 1 0 0 0,1-1 0 0 0,0 2 0 0 0,0-1 0 0 0,0 1 0 0 0,-7 4 0 0 0,-53 32 0 0 0,43-22 2 0 0,2 1 1 0 0,0 0 0 0 0,1 2 0 0 0,1 1 0 0 0,1 0 0 0 0,1 1-1 0 0,0 1 1 0 0,-18 33 0 0 0,-69 125 128 0 0,98-167-110 0 0,1-1 0 0 0,1 1 0 0 0,0 0 0 0 0,1 1 1 0 0,1-1-1 0 0,0 1 0 0 0,1 0 0 0 0,-1 15 0 0 0,3-18 31 0 0,1 1 0 0 0,0-1 0 0 0,0 0 0 0 0,1 0-1 0 0,1 0 1 0 0,0-1 0 0 0,1 1 0 0 0,0 0 0 0 0,0-1 0 0 0,1 0-1 0 0,1 0 1 0 0,0-1 0 0 0,0 0 0 0 0,1 0 0 0 0,9 10 0 0 0,19 28 236 0 0,-29-39-259 0 0,0 0 0 0 0,0-1 1 0 0,1 1-1 0 0,0-1 0 0 0,9 7 1 0 0,3 2 57 0 0,0-1 0 0 0,2-1 0 0 0,0-1 0 0 0,0-1 1 0 0,1-1-1 0 0,1 0 0 0 0,0-2 0 0 0,0-1 0 0 0,28 7 1 0 0,-14-8-11 0 0,71 12 239 0 0,-50-11-138 0 0,-37-6-115 0 0,0 0 0 0 0,32 0 0 0 0,-15-3 1 0 0,-15 1 1 0 0,1-2 0 0 0,-1 0 0 0 0,0-1 0 0 0,1-1 0 0 0,-1-1 0 0 0,0-2 0 0 0,24-8 0 0 0,-21 4-4 0 0,-11 4 14 0 0,0 0 1 0 0,22-14-1 0 0,-28 15-40 0 0,2-1 3 0 0,-1 0 0 0 0,1-1 1 0 0,-1-1-1 0 0,0 0 0 0 0,-1 0 1 0 0,1-1-1 0 0,-2 0 0 0 0,1 0 0 0 0,9-15 1 0 0,-8 7 16 0 0,-3 7-14 0 0,-1 1 1 0 0,-1-1 0 0 0,1-1 0 0 0,-2 1-1 0 0,5-14 1 0 0,-5 12-1 0 0,-1 0-1 0 0,-1 0 1 0 0,0-1 0 0 0,0 1-1 0 0,-1-1 1 0 0,-1 1 0 0 0,0-1-1 0 0,-1 1 1 0 0,-3-20 0 0 0,-18-59 364 0 0,-53-140 1 0 0,62 194-313 0 0,7 21-47 0 0,-1-1 0 0 0,0 1 0 0 0,-1 0 0 0 0,-1 1 0 0 0,-16-24 0 0 0,17 30-4 0 0,1 1-1 0 0,-2-1 0 0 0,1 2 0 0 0,-1-1 0 0 0,-1 1 0 0 0,1 0 0 0 0,-1 1 0 0 0,0 0 1 0 0,-17-7-1 0 0,18 10-13 0 0,1 0 0 0 0,-1 0 0 0 0,0 1 0 0 0,0 0 0 0 0,-1 1 0 0 0,1 0 0 0 0,0 0 0 0 0,0 1 0 0 0,-12 1 0 0 0,-6 2 71 0 0,-48 12 0 0 0,9-1-9 0 0,53-11-57 0 0,0 0 0 0 0,0 0 0 0 0,1 2 1 0 0,-1-1-1 0 0,1 1 0 0 0,0 1 0 0 0,0 0 0 0 0,1 1 1 0 0,0 0-1 0 0,-13 11 0 0 0,-18 13 72 0 0,36-28-91 0 0,1 0 1 0 0,0 0 0 0 0,-1 1 0 0 0,1 0 0 0 0,1 0 0 0 0,-1 0-1 0 0,1 1 1 0 0,-1 0 0 0 0,1 0 0 0 0,0 0 0 0 0,1 0 0 0 0,-4 6-1 0 0,1 2 18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26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 14568 0 0,'0'0'2727'0'0,"4"-1"-2600"0"0,-3 1-114 0 0,0 0 0 0 0,1 0 1 0 0,-1 0-1 0 0,0 0 0 0 0,1 0 0 0 0,-1 0 0 0 0,0 0 0 0 0,0 0 1 0 0,1 1-1 0 0,-1-1 0 0 0,0 0 0 0 0,0 1 0 0 0,0-1 0 0 0,0 1 0 0 0,1-1 1 0 0,-1 1-1 0 0,0 0 0 0 0,0 0 0 0 0,0-1 0 0 0,0 1 0 0 0,0 0 1 0 0,-1 0-1 0 0,2 1 0 0 0,19 32 395 0 0,-19-30-392 0 0,41 97 310 0 0,-8-15-109 0 0,29 23 55 0 0,-39-71-186 0 0,-23-34-74 0 0,1 0-1 0 0,0 0 0 0 0,0 0 1 0 0,0-1-1 0 0,0 1 0 0 0,6 4 1 0 0,15 18 68 0 0,-18-18-72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27.4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51 16943 0 0,'0'-21'0'0'0,"-4"10"0"0"0,-2 9 2 0 0,5 2 14 0 0,-1-2-3 0 0,-7-2-4 0 0,7 2-1 0 0,-12-5 176 0 0,27 7-170 0 0,39 0 15 0 0,56 7 0 0 0,-89-5-18 0 0,0-1 0 0 0,24-2 0 0 0,6 1 12 0 0,2-4 11 0 0,-40 2-28 0 0,1 1-1 0 0,-1 1 1 0 0,14 0-1 0 0,5 1 27 0 0,41-3 0 0 0,-34 0 8 0 0,7 8 11 0 0,-24-2 9 0 0,-19-4-51 0 0,0 0-1 0 0,0 0 1 0 0,0 0 0 0 0,0 0-1 0 0,0 0 1 0 0,0 0-1 0 0,0 0 1 0 0,0 1 0 0 0,0-1-1 0 0,0 0 1 0 0,0 1-1 0 0,0-1 1 0 0,0 1 0 0 0,0-1-1 0 0,0 1 1 0 0,-1-1-1 0 0,1 1 1 0 0,0 0 0 0 0,0-1-1 0 0,-1 1 1 0 0,1 0-1 0 0,0 0 1 0 0,-1-1 0 0 0,1 1-1 0 0,-1 0 1 0 0,1 0 0 0 0,-1 0-1 0 0,1 0 1 0 0,-1 0-1 0 0,1 0 1 0 0,-1 0 0 0 0,0 0-1 0 0,0 0 1 0 0,0 0-1 0 0,1 0 1 0 0,-1 0 0 0 0,0 0-1 0 0,0 0 1 0 0,0 0-1 0 0,-1 0 1 0 0,1 0 0 0 0,0 0-1 0 0,0 0 1 0 0,0 0-1 0 0,-1 0 1 0 0,1 0 0 0 0,-1 0-1 0 0,1 0 1 0 0,0-1-1 0 0,-1 1 1 0 0,0 1 0 0 0,-5 9 59 0 0,-1-1 0 0 0,1 0 1 0 0,-16 16-1 0 0,7-6 52 0 0,7-6-46 0 0,2 0 0 0 0,0 0 0 0 0,1 1-1 0 0,0 0 1 0 0,-5 30 0 0 0,-4 81 281 0 0,11-80-215 0 0,3 2 17 0 0,0-36-87 0 0,1 1 1 0 0,-2-1-1 0 0,-1 14 0 0 0,3 6 85 0 0,1-14 13 0 0,-2-17-111 0 0,0 1-13 0 0,0 7-4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28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132 12864 0 0,'-4'0'304'0'0,"-8"-2"-86"0"0,1 0 0 0 0,-1 0 0 0 0,1-1 1 0 0,0 0-1 0 0,0-1 0 0 0,0-1 1 0 0,0 0-1 0 0,-17-11 0 0 0,-20-8 538 0 0,24 16-543 0 0,1 0 1 0 0,-1 1 0 0 0,0 2-1 0 0,-1 0 1 0 0,1 2 0 0 0,-1 0-1 0 0,-43 2 1 0 0,32 3-7 0 0,0 1 0 0 0,1 2 0 0 0,0 1 0 0 0,-63 21-1 0 0,79-22-165 0 0,1-1 0 0 0,-31 3 0 0 0,-26 6 46 0 0,-57 15 118 0 0,10-2-29 0 0,96-20-146 0 0,17-4-15 0 0,-1 1 0 0 0,0-1 0 0 0,1 2 0 0 0,-1-1 0 0 0,1 1 0 0 0,-10 7 0 0 0,-9 7 12 0 0,12-9 5 0 0,1 1 0 0 0,-22 20-1 0 0,26-20-13 0 0,0 1-1 0 0,1-1 0 0 0,1 2 1 0 0,0-1-1 0 0,0 1 0 0 0,-10 20 1 0 0,13-18 3 0 0,1-1 1 0 0,1 1-1 0 0,0 0 1 0 0,0 0-1 0 0,2 0 0 0 0,-1 0 1 0 0,2 1-1 0 0,0-1 1 0 0,2 24-1 0 0,2-2 51 0 0,1-1-1 0 0,16 60 1 0 0,-17-84-32 0 0,0 0-1 0 0,0-1 1 0 0,1 1 0 0 0,1-1-1 0 0,0 1 1 0 0,0-1-1 0 0,1-1 1 0 0,0 1 0 0 0,0-1-1 0 0,1 0 1 0 0,1 0 0 0 0,-1-1-1 0 0,2 0 1 0 0,-1 0-1 0 0,1-1 1 0 0,0 0 0 0 0,15 8-1 0 0,14 12 127 0 0,-30-21-109 0 0,-1-1 1 0 0,0 1-1 0 0,16 7 0 0 0,47 27 160 0 0,-52-29-143 0 0,0 0-1 0 0,1-1 0 0 0,26 9 1 0 0,135 45 452 0 0,-8-6-35 0 0,-120-41-350 0 0,0-2 1 0 0,1-3-1 0 0,86 9 0 0 0,-69-17-28 0 0,102 4 121 0 0,101-20 87 0 0,-220 6-244 0 0,0-2-1 0 0,-1-3 1 0 0,57-19 0 0 0,4-3 101 0 0,31-12 5 0 0,-50 12-28 0 0,50-21 24 0 0,-121 43-114 0 0,-1-1 0 0 0,0 0 0 0 0,-1-2 0 0 0,23-18 0 0 0,-38 27-42 0 0,-1-1-1 0 0,0 0 1 0 0,0 0-1 0 0,-1 0 1 0 0,1 0 0 0 0,-1-1-1 0 0,-1 0 1 0 0,1 0-1 0 0,-1 0 1 0 0,-1 0 0 0 0,1-1-1 0 0,1-9 1 0 0,0-2 55 0 0,0-1 1 0 0,-2 0-1 0 0,0-32 1 0 0,-2 34-39 0 0,-2 0 0 0 0,0 0 0 0 0,-2 0-1 0 0,0 0 1 0 0,0 0 0 0 0,-2 1 0 0 0,0 0 0 0 0,-1 0 0 0 0,-1 0 0 0 0,-1 1 0 0 0,0 0 0 0 0,-16-21 0 0 0,7 19 8 0 0,0 1 0 0 0,-1 0 1 0 0,-1 2-1 0 0,-1 0 1 0 0,0 1-1 0 0,-37-18 1 0 0,-28-19 86 0 0,-24-23 20 0 0,-38 2 11 0 0,82 42-105 0 0,45 22-43 0 0,0 0 1 0 0,-1 2 0 0 0,-26-5 0 0 0,-28-8 16 0 0,42 10-11 0 0,-2 2 0 0 0,1 2 0 0 0,-57-2 0 0 0,-12 5 8 0 0,88 2-23 0 0,1 1 0 0 0,0 0 0 0 0,-1 1-1 0 0,-16 5 1 0 0,-43 4 11 0 0,-10-4 2 0 0,-19 1 11 0 0,100-8-32 0 0,0 1 0 0 0,0-1 0 0 0,0 1 0 0 0,0 0-1 0 0,0 0 1 0 0,0 0 0 0 0,0 1 0 0 0,-6 3 0 0 0,-20 6 16 0 0,17-10-9 0 0,-32 9 48 0 0,43-10-48 0 0,1 0-5 0 0,0 0 0 0 0,-1 0 0 0 0,1 0 0 0 0,0 0 0 0 0,-1 0 0 0 0,1 0 0 0 0,0 0 0 0 0,-1 1 0 0 0,1-1 0 0 0,0 0 0 0 0,-1 1 0 0 0,1-1 0 0 0,0 1 0 0 0,0-1 0 0 0,-1 1 0 0 0,1 0-1 0 0,-2 1 1 0 0,-7 2 79 0 0,8-4-69 0 0,1 0 0 0 0,-1 0 0 0 0,0 0 0 0 0,1 1 0 0 0,-1-1 0 0 0,0 1 0 0 0,0-1 1 0 0,1 1-1 0 0,-1 0 0 0 0,1 0 0 0 0,-1-1 0 0 0,1 1 0 0 0,-1 0 0 0 0,1 1 0 0 0,0-1 0 0 0,-1 0 0 0 0,1 0 0 0 0,0 0 1 0 0,0 1-1 0 0,0-1 0 0 0,-2 3 0 0 0,-4 6 12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43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1 312 12984 0 0,'15'-30'0'0'0,"0"6"0"0"0,1-1 0 0 0,28-30 0 0 0,-24 32 13 0 0,1 2 1 0 0,1 0 0 0 0,42-31-1 0 0,-55 46-3 0 0,1 1-1 0 0,0 0 1 0 0,0 0-1 0 0,18-5 1 0 0,8-3-7 0 0,-20 8 2 0 0,1 1 0 0 0,0 1 1 0 0,0 1-1 0 0,0 1 0 0 0,0 0 0 0 0,19 2 0 0 0,-21-1 8 0 0,-3 1 3 0 0,0 0 0 0 0,0 1 0 0 0,0 1 0 0 0,0 0 0 0 0,0 0 0 0 0,0 2 0 0 0,-1-1 0 0 0,13 8 0 0 0,-21-10-10 0 0,0-1 1 0 0,0 1-1 0 0,-1 1 0 0 0,1-1 0 0 0,0 0 0 0 0,-1 1 0 0 0,1-1 1 0 0,-1 1-1 0 0,0 0 0 0 0,0 0 0 0 0,0 0 0 0 0,0 0 1 0 0,-1 0-1 0 0,1 0 0 0 0,1 6 0 0 0,12 52 118 0 0,-14-57-112 0 0,-1 2 4 0 0,0 0 0 0 0,0 1 0 0 0,0-1 0 0 0,-1 0 0 0 0,0 0 0 0 0,0 1 0 0 0,-5 11 0 0 0,-1 12 25 0 0,5-19-14 0 0,-1 0-1 0 0,0 0 0 0 0,-1 0 1 0 0,0-1-1 0 0,-1 1 1 0 0,-11 18-1 0 0,-45 54 200 0 0,27-39-101 0 0,27-36-81 0 0,1-1 0 0 0,-2 0 0 0 0,1 0-1 0 0,-1 0 1 0 0,0-1 0 0 0,-11 7 0 0 0,16-11-21 0 0,0-1 0 0 0,0 1 0 0 0,1 0 0 0 0,-1 0 0 0 0,0 0 1 0 0,1 1-1 0 0,-1-1 0 0 0,1 1 0 0 0,-3 3 0 0 0,5-6-20 0 0,0 0-1 0 0,0 0 1 0 0,0 0-1 0 0,0 1 1 0 0,0-1 0 0 0,0 0-1 0 0,0 0 1 0 0,0 0-1 0 0,0 0 1 0 0,0 1 0 0 0,0-1-1 0 0,0 0 1 0 0,0 0-1 0 0,0 0 1 0 0,0 0-1 0 0,0 1 1 0 0,0-1 0 0 0,0 0-1 0 0,0 0 1 0 0,0 0-1 0 0,0 0 1 0 0,1 0 0 0 0,-1 1-1 0 0,0-1 1 0 0,0 0-1 0 0,0 0 1 0 0,0 0-1 0 0,0 0 1 0 0,0 0 0 0 0,0 0-1 0 0,1 1 1 0 0,-1-1-1 0 0,0 0 1 0 0,0 0 0 0 0,0 0-1 0 0,0 0 1 0 0,1 0-1 0 0,-1 0 1 0 0,0 0-1 0 0,0 0 1 0 0,0 0 0 0 0,0 0-1 0 0,1 0 1 0 0,-1 0-1 0 0,0 0 1 0 0,19-1 20 0 0,119-24-16 0 0,105-24 4 0 0,-120 25-11 0 0,-115 22 0 0 0,40 0 0 0 0,-15 5 9 0 0,-32-3 7 0 0,9 2 48 0 0,-8 7-49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3:43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0 173 9848 0 0,'0'0'960'0'0,"5"-2"-830"0"0,16-4 136 0 0,-1-1-1 0 0,0-2 0 0 0,24-12 0 0 0,-18 7 120 0 0,42-14 0 0 0,7-4 94 0 0,-59 24-333 0 0,0 0-1 0 0,0 2 0 0 0,0 0 0 0 0,1 1 0 0 0,20-4 1 0 0,-8 4-34 0 0,-20 3-82 0 0,-1 0-1 0 0,1 1 0 0 0,-1 0 0 0 0,1 1 1 0 0,-1-1-1 0 0,1 2 0 0 0,-1-1 0 0 0,16 4 1 0 0,2 2 21 0 0,-18-5-31 0 0,0 1-1 0 0,0 0 0 0 0,0 0 1 0 0,0 1-1 0 0,0 0 1 0 0,-1 0-1 0 0,13 8 0 0 0,30 15 90 0 0,-41-22-88 0 0,0 0 0 0 0,-1 0 0 0 0,1 1 1 0 0,14 10-1 0 0,-18-11-13 0 0,-1 0 1 0 0,1 0-1 0 0,-1 0 1 0 0,1 1-1 0 0,-1 0 0 0 0,0 0 1 0 0,-1 0-1 0 0,1 0 1 0 0,-1 0-1 0 0,0 1 1 0 0,-1-1-1 0 0,1 1 0 0 0,-1 0 1 0 0,0 0-1 0 0,-1 0 1 0 0,1 0-1 0 0,-1 0 1 0 0,0 0-1 0 0,-1 0 0 0 0,1 0 1 0 0,-2 12-1 0 0,0-8 0 0 0,-1 0 1 0 0,0 0-1 0 0,0 0 0 0 0,-1 0 0 0 0,-1 0 0 0 0,1 0 1 0 0,-1-1-1 0 0,-1 1 0 0 0,-8 11 0 0 0,-8 10 19 0 0,-32 36 0 0 0,5-7 9 0 0,32-40-18 0 0,-1-2 0 0 0,-1 0-1 0 0,0-1 1 0 0,-1-1 0 0 0,-42 27 0 0 0,30-22 9 0 0,19-8 4 0 0,11-12-27 0 0,0 0-1 0 0,0 0 1 0 0,0 0 0 0 0,0 0-1 0 0,0 0 1 0 0,0 0-1 0 0,0 0 1 0 0,0-1 0 0 0,0 1-1 0 0,0 0 1 0 0,0 0 0 0 0,0-1-1 0 0,-1 1 1 0 0,1-1-1 0 0,0 1 1 0 0,-1-1 0 0 0,1 1-1 0 0,0-1 1 0 0,-2 0 0 0 0,-3 3 52 0 0,18-6-39 0 0,52-20-10 0 0,82-20 0 0 0,-120 36-6 0 0,275-62 15 0 0,-210 47-11 0 0,11 0 6 0 0,-41 8 37 0 0,-56 15-27 0 0,-4-1-18 0 0,-1 0 1 0 0,1 0-1 0 0,-1 0 0 0 0,1 1 1 0 0,-1-1-1 0 0,1 0 0 0 0,-1 0 1 0 0,0 0-1 0 0,1 0 0 0 0,-1 0 1 0 0,1 0-1 0 0,-1 0 0 0 0,1 0 1 0 0,-1 0-1 0 0,1 0 0 0 0,-1 0 1 0 0,1 0-1 0 0,-1 0 0 0 0,1-1 1 0 0,-1 1-1 0 0,1 0 0 0 0,-1 0 1 0 0,0 0-1 0 0,1-1 0 0 0,-1 1 1 0 0,1 0-1 0 0,-1 0 0 0 0,0-1 1 0 0,1 1-1 0 0,-1 0 0 0 0,0-1 1 0 0,1 1-1 0 0,-1-1 0 0 0,10 1 135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4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30 264 2704 0 0,'-4'-12'676'0'0,"1"-1"0"0"0,-3-22 0 0 0,7 9 3960 0 0,1 41-4454 0 0,4 40 82 0 0,2 0 1 0 0,3 0-1 0 0,27 84 1 0 0,58 97 416 0 0,-79-195-412 0 0,-3 0 0 0 0,16 72 0 0 0,-18-58 217 0 0,-12-54-287 0 0,0-12-83 0 0,-2-19-71 0 0,-2 0-1 0 0,-1 1 1 0 0,-16-51 0 0 0,11 45-1 0 0,-2-9 41 0 0,-2 0 0 0 0,-2 1 1 0 0,-38-71-1 0 0,15 28 5 0 0,21 40-43 0 0,5 19-34 0 0,2 1 27 0 0,-13-36 0 0 0,22 55-35 0 0,0-1-1 0 0,1 1 1 0 0,-1 0 0 0 0,1-1 0 0 0,1 1 0 0 0,-1-1-1 0 0,1 1 1 0 0,1-1 0 0 0,-1 1 0 0 0,3-9 0 0 0,15-32-5 0 0,-17 46-1 0 0,0 0 0 0 0,0 0 0 0 0,0 0 0 0 0,0-1 1 0 0,0 1-1 0 0,0 0 0 0 0,0 1 0 0 0,1-1 1 0 0,-1 0-1 0 0,1 0 0 0 0,-1 0 0 0 0,1 1 0 0 0,0-1 1 0 0,2-1-1 0 0,5-4-10 0 0,-1-1-2 0 0,1 1 1 0 0,-1 0 0 0 0,2 0-1 0 0,-1 1 1 0 0,21-10-1 0 0,5-4-55 0 0,-23 15 22 0 0,-1 1 0 0 0,1 0 0 0 0,0 0 0 0 0,-1 1 0 0 0,2 1 0 0 0,-1 0 0 0 0,16 0 0 0 0,-16 1 4 0 0,45-3-121 0 0,-44 10 100 0 0,-10-5 33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5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11128 0 0,'0'0'106'0'0,"4"2"-79"0"0,12 6-8 0 0,-15-7-17 0 0,1-1 1 0 0,-1 0 0 0 0,0 0-1 0 0,0 0 1 0 0,0 0 0 0 0,0 0-1 0 0,0 0 1 0 0,1 0 0 0 0,-1 0-1 0 0,0 0 1 0 0,0-1 0 0 0,0 1-1 0 0,0 0 1 0 0,0-1 0 0 0,0 1 0 0 0,1-2-1 0 0,5 0 10 0 0,22-2 32 0 0,70-12 62 0 0,-36-1-25 0 0,-55 15-63 0 0,1 0 1 0 0,-1 1 0 0 0,1 1 0 0 0,0-1 0 0 0,0 1 0 0 0,-1 1-1 0 0,11 1 1 0 0,-15-1-9 0 0,6 4-2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5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10344 0 0,'0'52'2088'0'0,"-4"-47"-1828"0"0,3-4-237 0 0,1-1 1 0 0,-1 1-1 0 0,1-1 0 0 0,0 0 0 0 0,-1 1 0 0 0,1-1 0 0 0,-1 1 0 0 0,1-1 0 0 0,0 1 0 0 0,-1 0 0 0 0,1-1 1 0 0,0 1-1 0 0,0-1 0 0 0,-1 1 0 0 0,1-1 0 0 0,0 1 0 0 0,0 0 0 0 0,0-1 0 0 0,0 1 0 0 0,0 0 0 0 0,0-1 1 0 0,0 1-1 0 0,0-1 0 0 0,0 1 0 0 0,0 0 0 0 0,4 12 31 0 0,0-1 0 0 0,0 0 0 0 0,2 0 0 0 0,-1 0-1 0 0,2-1 1 0 0,-1 1 0 0 0,2-1 0 0 0,-1-1 0 0 0,2 0 0 0 0,-1 0 0 0 0,1-1 0 0 0,1 0 0 0 0,16 13 0 0 0,8 3 138 0 0,-27-20-160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15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6824 0 0,'0'0'953'0'0,"4"-2"-818"0"0,13-7 9 0 0,-13 7 133 0 0,-3 11-215 0 0,0 0 0 0 0,1-1 1 0 0,0 1-1 0 0,1 0 0 0 0,4 8 0 0 0,-3-5-26 0 0,18 44 44 0 0,-13-36-32 0 0,-1 2 0 0 0,9 32 0 0 0,-13-25 16 0 0,0 0 0 0 0,-1 47 0 0 0,-3-69-62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5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10848 0 0,'0'0'1040'0'0,"1"23"-48"0"0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6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184 295 13040 0 0,'13'-4'-1'0'0,"-3"2"5"0"0,-1-1 0 0 0,0 0-1 0 0,15-9 1 0 0,-19 11-3 0 0,-4 1 0 0 0,0 0-1 0 0,0 0 1 0 0,0 0-1 0 0,0 0 1 0 0,0 0-1 0 0,0-1 1 0 0,0 1-1 0 0,0 0 1 0 0,0-1-1 0 0,0 1 1 0 0,0-1-1 0 0,0 1 1 0 0,0-1-1 0 0,0 1 1 0 0,-1-1-1 0 0,1 1 1 0 0,0-1-1 0 0,1-1 1 0 0,-2 2 0 0 0,15-10 24 0 0,-1-1 0 0 0,25-23-1 0 0,-36 32-17 0 0,-1-1-1 0 0,1 0 1 0 0,0 0-1 0 0,-1 0 1 0 0,0 0-1 0 0,0 0 1 0 0,0-1-1 0 0,0 1 0 0 0,0-1 1 0 0,0 1-1 0 0,-1-1 1 0 0,0 1-1 0 0,0-1 1 0 0,0 0-1 0 0,0 0 1 0 0,0 0-1 0 0,-1 0 0 0 0,0 1 1 0 0,0-1-1 0 0,0 0 1 0 0,-1-4-1 0 0,1 4 2 0 0,-1-1 0 0 0,0 1 0 0 0,0 0-1 0 0,-1 0 1 0 0,1-1 0 0 0,-1 1 0 0 0,0 0-1 0 0,0 0 1 0 0,-1 1 0 0 0,1-1 0 0 0,-1 0-1 0 0,0 1 1 0 0,1 0 0 0 0,-2-1 0 0 0,-4-3-1 0 0,-1 0 4 0 0,0 0-1 0 0,-1 1 1 0 0,0 0-1 0 0,0 0 1 0 0,0 1 0 0 0,0 1-1 0 0,-1 0 1 0 0,0 0-1 0 0,0 1 1 0 0,0 1-1 0 0,0-1 1 0 0,0 2-1 0 0,0 0 1 0 0,-1 0-1 0 0,1 1 1 0 0,0 0 0 0 0,-1 1-1 0 0,1 0 1 0 0,0 1-1 0 0,0 0 1 0 0,-18 6-1 0 0,25-6-5 0 0,1 0 1 0 0,-1 0-1 0 0,0 0 0 0 0,0 1 0 0 0,1-1 0 0 0,-1 1 0 0 0,1 0 0 0 0,0 0 1 0 0,0 0-1 0 0,0 0 0 0 0,0 1 0 0 0,1-1 0 0 0,0 1 0 0 0,-4 6 0 0 0,1 0 4 0 0,0-1 0 0 0,1 1 0 0 0,1 0 0 0 0,-1 0 0 0 0,-1 11 0 0 0,3-9 1 0 0,1 0-1 0 0,1 0 1 0 0,-1 1 0 0 0,2-1-1 0 0,0 0 1 0 0,0 0 0 0 0,5 16-1 0 0,3 7 23 0 0,17 39 0 0 0,-4-27 0 0 0,-16-35-19 0 0,0 0 1 0 0,9 26-1 0 0,-2 16 38 0 0,-1 0 0 0 0,5 78-1 0 0,-7-45 17 0 0,-8-76-49 0 0,-1-1 0 0 0,2 0 1 0 0,-1 1-1 0 0,1-1 0 0 0,5 11 0 0 0,8 25 65 0 0,-13-35-47 0 0,1 0 1 0 0,1 0-1 0 0,5 10 0 0 0,2 3 82 0 0,-12-23-54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6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15328 0 0,'0'0'64'0'0,"4"0"-58"0"0,19-3-7 0 0,0 0 0 0 0,0-2-1 0 0,-1-1 1 0 0,1 0 0 0 0,22-12-1 0 0,-36 16 0 0 0,0-1 0 0 0,0 1 0 0 0,0 1 0 0 0,0 0 0 0 0,0 0 0 0 0,10 1 0 0 0,11-1-5 0 0,59-2-5 0 0,14-2-1 0 0,-87 3 13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7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 13392 0 0,'4'-22'0'0'0,"1"9"0"0"0,-2 4 1 0 0,-2 7 20 0 0,7-5 38 0 0,-8 7-43 0 0,-1 1 0 0 0,0-1-1 0 0,0 1 1 0 0,1-1 0 0 0,-1 1 0 0 0,0 0 0 0 0,1-1-1 0 0,-1 1 1 0 0,1 0 0 0 0,-1 0 0 0 0,1-1-1 0 0,-1 1 1 0 0,1 0 0 0 0,-1 0 0 0 0,1 0 0 0 0,0 0-1 0 0,0-1 1 0 0,-1 1 0 0 0,1 0 0 0 0,0 0 0 0 0,0 0-1 0 0,0 0 1 0 0,0 0 0 0 0,0 0 0 0 0,0 0 0 0 0,0 0-1 0 0,0 1 1 0 0,0 38-56 0 0,1-28 75 0 0,-1 241 72 0 0,2-232-60 0 0,0 1 1 0 0,10 33-1 0 0,-7-34-16 0 0,34 142 372 0 0,-32-139-346 0 0,-5-18-24 0 0,0-1 0 0 0,0 1 0 0 0,-1-1 0 0 0,0 1 0 0 0,0 9 0 0 0,0-11-13 0 0,-1-1 1 0 0,1 1-1 0 0,-1-1 1 0 0,1 1-1 0 0,0-1 1 0 0,0 0-1 0 0,3 6 1 0 0,-2-7-9 0 0,-1 0 1 0 0,0 0 0 0 0,0 0-1 0 0,0 1 1 0 0,-1-1-1 0 0,1 0 1 0 0,-1 1-1 0 0,1-1 1 0 0,-1 0 0 0 0,0 1-1 0 0,1-1 1 0 0,-1 0-1 0 0,0 1 1 0 0,-1-1-1 0 0,1 1 1 0 0,0-1 0 0 0,-2 3-1 0 0,2 7 180 0 0,0-11-94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7.3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16647 0 0,'0'0'72'0'0,"5"-1"-65"0"0,56-9-5 0 0,-29 5 13 0 0,57-15 0 0 0,-69 15-7 0 0,0 0 0 0 0,36-2 0 0 0,-26 5-4 0 0,-20 2 9 0 0,0 0 0 0 0,1-1 0 0 0,-1 0 0 0 0,0-1 0 0 0,15-5-1 0 0,-23 7 26 0 0,7-8 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7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0 253 11760 0 0,'5'2'258'0'0,"5"2"1"0"0,0 0-1 0 0,0-1 0 0 0,0-1 0 0 0,1 0 0 0 0,19 2 1 0 0,-11-4 670 0 0,-16 1-867 0 0,1-1 1 0 0,-1 0-1 0 0,1 0 1 0 0,-1-1-1 0 0,0 1 1 0 0,1 0 0 0 0,-1-1-1 0 0,1 0 1 0 0,2-1-1 0 0,18-8 186 0 0,-1-1 0 0 0,0-1 0 0 0,28-20 0 0 0,-47 29-226 0 0,0 0 4 0 0,0 1 1 0 0,0-2-1 0 0,0 1 0 0 0,-1 0 1 0 0,1-1-1 0 0,-1 0 1 0 0,0 0-1 0 0,0 0 1 0 0,0 0-1 0 0,-1 0 1 0 0,1-1-1 0 0,-1 1 1 0 0,0-1-1 0 0,0 1 1 0 0,1-7-1 0 0,0-3 18 0 0,-1 1-1 0 0,0-1 0 0 0,-1 1 0 0 0,-1-17 0 0 0,-1 28-36 0 0,0-1 0 0 0,0 1 0 0 0,-1 0-1 0 0,1-1 1 0 0,-1 1 0 0 0,1 0 0 0 0,-1 0-1 0 0,0 0 1 0 0,0 0 0 0 0,0 0 0 0 0,-2-2-1 0 0,-21-16 63 0 0,24 19-67 0 0,0 1 2 0 0,-1 0 0 0 0,1 0-1 0 0,-1 0 1 0 0,1 0 0 0 0,-1 0 0 0 0,1 0-1 0 0,-1 0 1 0 0,1 0 0 0 0,-1 1-1 0 0,1-1 1 0 0,-1 0 0 0 0,1 1-1 0 0,-1-1 1 0 0,1 1 0 0 0,-1 0-1 0 0,-1 1 1 0 0,-2 0 5 0 0,-7 2 12 0 0,0 1 0 0 0,0 0-1 0 0,1 1 1 0 0,-1 1-1 0 0,1 0 1 0 0,-12 10-1 0 0,-2 0 44 0 0,7-4 25 0 0,1 1-1 0 0,1 1 0 0 0,0 0 1 0 0,-21 27-1 0 0,34-38-50 0 0,1 1 0 0 0,-1-1 0 0 0,1 1 0 0 0,0-1 1 0 0,0 1-1 0 0,1 0 0 0 0,-1 0 0 0 0,1-1 0 0 0,0 1 1 0 0,0 0-1 0 0,1 0 0 0 0,-1 1 0 0 0,1-1 0 0 0,0 0 0 0 0,1 0 1 0 0,-1 0-1 0 0,1 0 0 0 0,2 7 0 0 0,-2-9-18 0 0,1 1 0 0 0,0-1 0 0 0,1 0-1 0 0,-1 1 1 0 0,0-1 0 0 0,1 0 0 0 0,0 0 0 0 0,0-1 0 0 0,0 1-1 0 0,0 0 1 0 0,0-1 0 0 0,0 0 0 0 0,1 0 0 0 0,-1 0 0 0 0,6 2-1 0 0,0 0 7 0 0,1 0 0 0 0,0-1 0 0 0,1 0 0 0 0,13 2 0 0 0,14 4 33 0 0,-27-6-33 0 0,0-1-1 0 0,-1 0 1 0 0,21 1 0 0 0,-13-4 7 0 0,-14 1-24 0 0,0-1 1 0 0,0 1-1 0 0,0 0 0 0 0,1 0 0 0 0,-1 1 1 0 0,0-1-1 0 0,0 1 0 0 0,0 0 0 0 0,5 1 1 0 0,-5-1 2 0 0,0-1 0 0 0,0 0 0 0 0,0 0 0 0 0,0-1 0 0 0,0 1 0 0 0,0-1 0 0 0,0 0 0 0 0,0 0-1 0 0,0 0 1 0 0,0-1 0 0 0,4-1 0 0 0,-7 2-10 0 0,8-2 15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12 269 17319 0 0,'10'0'0'0'0,"23"0"12"0"0,-1-2 0 0 0,1-1 0 0 0,46-11 0 0 0,-71 12-9 0 0,-1-1 0 0 0,1 0 0 0 0,-1 0 0 0 0,0-1 0 0 0,12-7 0 0 0,-2 0 2 0 0,5-3 0 0 0,-17 10 0 0 0,0 1 0 0 0,0 0-1 0 0,0 0 1 0 0,0 0 0 0 0,10-3-1 0 0,-8 1 3 0 0,3-17 18 0 0,-9 20-21 0 0,0-1-1 0 0,0 0 1 0 0,0 1-1 0 0,0-1 0 0 0,-1 0 1 0 0,0 1-1 0 0,1-1 1 0 0,-1 0-1 0 0,0 0 1 0 0,0 1-1 0 0,0-1 0 0 0,-1 0 1 0 0,1 0-1 0 0,-1 1 1 0 0,1-1-1 0 0,-1 0 0 0 0,0 1 1 0 0,-2-5-1 0 0,0 2 2 0 0,0 1-1 0 0,0-1 1 0 0,-1 1-1 0 0,1 0 1 0 0,-1 1 0 0 0,0-1-1 0 0,0 0 1 0 0,0 1-1 0 0,-6-4 1 0 0,-5-1 24 0 0,0 0 1 0 0,0 0 0 0 0,-1 2-1 0 0,0 0 1 0 0,-17-4-1 0 0,28 9 0 0 0,0-1 0 0 0,1 1 0 0 0,-1 1 0 0 0,0-1 0 0 0,0 1 0 0 0,0 0 0 0 0,0 0 0 0 0,0 0 0 0 0,0 1 0 0 0,0 0 0 0 0,1 0 0 0 0,-1 0 0 0 0,0 0 0 0 0,1 1 0 0 0,-1 0 0 0 0,0 0 0 0 0,1 0 0 0 0,0 1 0 0 0,-5 2 0 0 0,5-3-5 0 0,1 0 0 0 0,0 0-1 0 0,-1 1 1 0 0,1-1-1 0 0,0 0 1 0 0,0 1 0 0 0,1 0-1 0 0,-1 0 1 0 0,0 0-1 0 0,1 0 1 0 0,-3 4-1 0 0,-5 8 172 0 0,1-3-119 0 0,4-7-27 0 0,1 0-1 0 0,0 1 1 0 0,0 0 0 0 0,1-1 0 0 0,-1 1 0 0 0,1 0-1 0 0,1 1 1 0 0,-1-1 0 0 0,1 0 0 0 0,0 1 0 0 0,0 0-1 0 0,1-1 1 0 0,0 1 0 0 0,-1 13 0 0 0,2-12-5 0 0,1 1 1 0 0,0-1-1 0 0,0 1 1 0 0,0-1-1 0 0,1 0 1 0 0,0 1-1 0 0,1-1 0 0 0,0 0 1 0 0,0 0-1 0 0,1 0 1 0 0,7 10-1 0 0,-7-12-20 0 0,0-1 1 0 0,0 0-1 0 0,0 0 0 0 0,1 0 0 0 0,0-1 0 0 0,0 0 0 0 0,1 0 0 0 0,-1 0 1 0 0,1 0-1 0 0,-1-1 0 0 0,1 0 0 0 0,0 0 0 0 0,0-1 0 0 0,1 1 0 0 0,-1-1 1 0 0,8 1-1 0 0,0 0-4 0 0,1-1 0 0 0,0 0 1 0 0,0-1-1 0 0,0-1 1 0 0,0 0-1 0 0,0-1 0 0 0,0-1 1 0 0,0 0-1 0 0,-1-1 0 0 0,16-5 1 0 0,-9 1 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8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73 11448 0 0,'0'0'1513'0'0,"-2"5"-1356"0"0,-1 2 6 0 0,0 0 0 0 0,1 0-1 0 0,0 0 1 0 0,0 1 0 0 0,0-1-1 0 0,1 1 1 0 0,0 0 0 0 0,0-1-1 0 0,2 14 1 0 0,1-9 20 0 0,0-1 1 0 0,1 0-1 0 0,0 0 1 0 0,10 20-1 0 0,4 21 63 0 0,-14-41-179 0 0,1 1 0 0 0,0-1 0 0 0,7 14 0 0 0,-6-15 39 0 0,-1-3 76 0 0,-4-12-63 0 0,-1-14-116 0 0,0-3 11 0 0,-2 0 0 0 0,0 1 0 0 0,-7-22 0 0 0,6 27-7 0 0,0 0 0 0 0,1 0 0 0 0,0 0 0 0 0,1 0 0 0 0,1-1 0 0 0,1 1 0 0 0,0 0 0 0 0,4-20 0 0 0,-4 28-3 0 0,0 7-3 0 0,-1-1-1 0 0,1 1 1 0 0,0-1 0 0 0,1 0-1 0 0,-1 1 1 0 0,0-1 0 0 0,0 1 0 0 0,1-1-1 0 0,-1 1 1 0 0,1-1 0 0 0,-1 1-1 0 0,1 0 1 0 0,-1-1 0 0 0,2-1-1 0 0,5-9 8 0 0,1 1 2 0 0,3 5 2 0 0,-8 4-12 0 0,-1 1 1 0 0,1 0 0 0 0,0-1-1 0 0,0 1 1 0 0,-1 1 0 0 0,1-1-1 0 0,0 0 1 0 0,0 1 0 0 0,0-1-1 0 0,0 1 1 0 0,0 0 0 0 0,0 0-1 0 0,0 0 1 0 0,0 0 0 0 0,6 2-1 0 0,1 0 2 0 0,23 3 20 0 0,0 2 1 0 0,0 2-1 0 0,-1 1 0 0 0,39 17 1 0 0,-60-22 42 0 0,0 1-1 0 0,-1 0 1 0 0,0 0 0 0 0,0 1 0 0 0,0 1-1 0 0,-1 0 1 0 0,0 0 0 0 0,15 19-1 0 0,-21-21 3 0 0,-1 0-1 0 0,0 0 0 0 0,0 0 0 0 0,-1 1 1 0 0,1-1-1 0 0,-1 0 0 0 0,0 10 1 0 0,-1-8-6 0 0,2 16 355 0 0,-2 44 0 0 0,-1-27 31 0 0,1-39-396 0 0,0 9 163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39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274 119 11256 0 0,'0'0'1002'0'0,"-1"-5"-696"0"0,-5-13-144 0 0,5 13 89 0 0,1-8 1109 0 0,-1 11-1289 0 0,1 0 0 0 0,0-1 0 0 0,0 1 0 0 0,1 0 0 0 0,-1 0 0 0 0,0 0-1 0 0,1 0 1 0 0,-1-1 0 0 0,1 1 0 0 0,0 0 0 0 0,0 0 0 0 0,0 0 0 0 0,0 0 0 0 0,0 1 0 0 0,0-1 0 0 0,3-3 0 0 0,0 2-11 0 0,0-1 0 0 0,0 1 0 0 0,1 1 0 0 0,0-1 0 0 0,-1 1 0 0 0,7-2 0 0 0,-7 2-62 0 0,2-1 26 0 0,0 0 0 0 0,0 1 0 0 0,0 0-1 0 0,0 0 1 0 0,0 1 0 0 0,1 0 0 0 0,-1 0 0 0 0,0 0 0 0 0,1 1 0 0 0,-1 0 0 0 0,1 0 0 0 0,9 2 0 0 0,-7-1-6 0 0,3-1 25 0 0,-1 2 0 0 0,0-1 1 0 0,20 6-1 0 0,-28-6-34 0 0,0 1-1 0 0,0-1 0 0 0,0 0 1 0 0,0 1-1 0 0,0 0 0 0 0,0 0 1 0 0,0 0-1 0 0,-1 0 0 0 0,1 0 0 0 0,-1 0 1 0 0,0 0-1 0 0,0 1 0 0 0,0-1 1 0 0,0 1-1 0 0,0 0 0 0 0,0 0 1 0 0,2 4-1 0 0,-4-5-5 0 0,1-1 1 0 0,-1 1 0 0 0,0 0-1 0 0,0 0 1 0 0,1-1 0 0 0,-1 1-1 0 0,0 0 1 0 0,-1 0 0 0 0,1-1-1 0 0,0 1 1 0 0,0 0-1 0 0,-1 0 1 0 0,1-1 0 0 0,-1 1-1 0 0,0 0 1 0 0,1-1 0 0 0,-1 1-1 0 0,0-1 1 0 0,-2 3 0 0 0,-21 28 20 0 0,22-31-21 0 0,-97 104 61 0 0,82-88-38 0 0,3-3 15 0 0,2-1 0 0 0,-15 21 0 0 0,-12 18 282 0 0,38-51-301 0 0,1 1 0 0 0,0 0 1 0 0,-1-1-1 0 0,1 1 0 0 0,0 0 1 0 0,0 0-1 0 0,0-1 0 0 0,0 1 1 0 0,0 0-1 0 0,0-1 0 0 0,0 1 1 0 0,1 0-1 0 0,-1 0 0 0 0,1-1 1 0 0,-1 1-1 0 0,1-1 0 0 0,0 1 1 0 0,-1-1-1 0 0,3 3 0 0 0,10 2 18 0 0,1-1 0 0 0,0-1 0 0 0,0 0 0 0 0,0-1 0 0 0,24 3 0 0 0,-4-3 16 0 0,0 2 0 0 0,41 12 0 0 0,-71-16-49 0 0,-1 1-1 0 0,1 0 0 0 0,-1-1 0 0 0,0 1 1 0 0,0 0-1 0 0,0 1 0 0 0,3 2 0 0 0,9 6 8 0 0,-13-9-12 0 0,-1-1 0 0 0,0 0 0 0 0,1 1 0 0 0,-1 0 0 0 0,0-1 1 0 0,0 1-1 0 0,0 0 0 0 0,-1-1 0 0 0,1 1 0 0 0,0 0 0 0 0,0 0 0 0 0,-1 0 0 0 0,1 0 0 0 0,-1 0 0 0 0,0 0 0 0 0,0 2 0 0 0,2 30 29 0 0,-2-34-30 0 0,-1 1 0 0 0,0 0-1 0 0,0 0 1 0 0,1 0 0 0 0,-1 0 0 0 0,0-1 0 0 0,0 1 0 0 0,0 0 0 0 0,0-1-1 0 0,0 1 1 0 0,0-1 0 0 0,0 1 0 0 0,0-1 0 0 0,-1 1 0 0 0,0-1 0 0 0,-8 5 1 0 0,-6 6 0 0 0,-2 0 0 0 0,0 0 0 0 0,0-2 0 0 0,-1-1 0 0 0,0 0 0 0 0,-37 10 0 0 0,26-12-1 0 0,-135 24 21 0 0,146-28-19 0 0,-1-1-1 0 0,0 0 1 0 0,1-2-1 0 0,-1 0 0 0 0,1-1 1 0 0,-27-7-1 0 0,32 7 5 0 0,10 2-4 0 0,0 0 0 0 0,1-1 0 0 0,-1 0-1 0 0,0 0 1 0 0,1 0 0 0 0,-1 0 0 0 0,1 0 0 0 0,-7-4-1 0 0,8 4 16 0 0,2-1-5 0 0,-1-3-4 0 0,1 3-1 0 0,2 1 0 0 0,3-3-4 0 0,1 1 0 0 0,-1 0 0 0 0,1 0 0 0 0,-1 0 0 0 0,1 1 0 0 0,0-1 0 0 0,0 2 0 0 0,10-3 0 0 0,-4 1 2 0 0,1 0 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40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6 724 10344 0 0,'0'0'1833'0'0,"1"-4"-1732"0"0,6-27 343 0 0,-4 14-300 0 0,1 1 0 0 0,8-19 0 0 0,-9 26-94 0 0,1 1-1 0 0,1 0 1 0 0,9-14 0 0 0,10-13-3 0 0,-1-1 1 0 0,-1-1 0 0 0,-2-1-1 0 0,-2-1 1 0 0,23-70-1 0 0,-37 96-39 0 0,5-16 25 0 0,9-51 1 0 0,-17 71-25 0 0,0 0 0 0 0,0 1 0 0 0,-1-1 0 0 0,0 0 1 0 0,-1 1-1 0 0,0-1 0 0 0,-1 0 0 0 0,1 1 0 0 0,-1-1 0 0 0,-5-11 0 0 0,5 16-2 0 0,0 1 1 0 0,0 0-1 0 0,0 0 1 0 0,0 0-1 0 0,0 0 0 0 0,0 0 1 0 0,-1 0-1 0 0,0 0 1 0 0,1 1-1 0 0,-1 0 0 0 0,0-1 1 0 0,0 1-1 0 0,0 0 1 0 0,0 0-1 0 0,-1 1 0 0 0,1-1 1 0 0,-1 1-1 0 0,1-1 1 0 0,-1 1-1 0 0,1 0 0 0 0,-1 1 1 0 0,1-1-1 0 0,-1 0 1 0 0,0 1-1 0 0,0 0 0 0 0,1 0 1 0 0,-1 0-1 0 0,0 1 1 0 0,-6 0-1 0 0,4 0 52 0 0,0 0 0 0 0,1 1 1 0 0,-1 0-1 0 0,0 0 0 0 0,1 0 0 0 0,-1 0 0 0 0,1 1 0 0 0,0 0 1 0 0,0 0-1 0 0,0 1 0 0 0,0-1 0 0 0,0 1 0 0 0,1 0 1 0 0,0 0-1 0 0,0 0 0 0 0,0 1 0 0 0,0 0 0 0 0,-3 6 1 0 0,1 1 46 0 0,1 1 0 0 0,0 0 1 0 0,1 0-1 0 0,1 0 1 0 0,0 0-1 0 0,1 0 0 0 0,0 1 1 0 0,1-1-1 0 0,1 1 1 0 0,1 15-1 0 0,0-12 6 0 0,1 0-1 0 0,0 0 1 0 0,2 0 0 0 0,0-1-1 0 0,1 1 1 0 0,0-1 0 0 0,15 30-1 0 0,-8-25 52 0 0,1 0 0 0 0,1-1 0 0 0,0-1 0 0 0,2 0 0 0 0,0-1-1 0 0,1 0 1 0 0,26 20 0 0 0,-36-32-86 0 0,-1 1 0 0 0,1 0 0 0 0,-1 0 0 0 0,-1 1 0 0 0,1-1 0 0 0,5 13 0 0 0,-5-10 5 0 0,0 0-1 0 0,1 0 1 0 0,12 13-1 0 0,-18-22-71 0 0,1 1 0 0 0,0-1-1 0 0,0 0 1 0 0,0 1-1 0 0,0-1 1 0 0,0 0 0 0 0,0 0-1 0 0,0-1 1 0 0,0 1-1 0 0,0 0 1 0 0,0-1 0 0 0,0 1-1 0 0,1-1 1 0 0,-1 1-1 0 0,0-1 1 0 0,0 0-1 0 0,0 0 1 0 0,1 0 0 0 0,-1-1-1 0 0,0 1 1 0 0,0 0-1 0 0,1-1 1 0 0,-1 1 0 0 0,0-1-1 0 0,0 0 1 0 0,0 0-1 0 0,0 0 1 0 0,0 0 0 0 0,2-1-1 0 0,7-5 28 0 0,-1 1-1 0 0,-1-1 0 0 0,1-1 1 0 0,8-9-1 0 0,-12 12-24 0 0,13-12 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21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0 179 96 0 0,'0'0'1895'0'0,"7"3"-1782"0"0,12 2-65 0 0,-1-1-1 0 0,1-1 1 0 0,0-1-1 0 0,0 0 1 0 0,0-2 0 0 0,21-1-1 0 0,-7 1 4 0 0,-22-1-30 0 0,-1 0 0 0 0,1 0-1 0 0,14-5 1 0 0,30-3 40 0 0,25-3 52 0 0,76-1 109 0 0,-41-1 210 0 0,-96 12-241 0 0,0-1 0 0 0,20-7 1 0 0,-31 8-138 0 0,1-1 137 0 0,1 0 1 0 0,-1-1 0 0 0,13-7-1 0 0,-20 11 137 0 0,-2-1-322 0 0,0 1 0 0 0,0 0 0 0 0,1-1-1 0 0,-1 1 1 0 0,0-1 0 0 0,0 1 0 0 0,0 0-1 0 0,0-1 1 0 0,0 1 0 0 0,0 0 0 0 0,0-1 0 0 0,0 1-1 0 0,0 0 1 0 0,0-1 0 0 0,0 1 0 0 0,0-1-1 0 0,0 1 1 0 0,0 0 0 0 0,0-1 0 0 0,0 1 0 0 0,0 0-1 0 0,0-1 1 0 0,-1 1 0 0 0,1 0 0 0 0,0-1-1 0 0,0 1 1 0 0,0 0 0 0 0,-1-1 0 0 0,1 1 0 0 0,-79-32 268 0 0,47 21-211 0 0,26 8-16 0 0,0 1-1 0 0,0 0 1 0 0,-1 0 0 0 0,1 0-1 0 0,-13-1 1 0 0,15 2-13 0 0,0 1 1 0 0,0-1-1 0 0,0 0 1 0 0,0 0-1 0 0,1-1 1 0 0,-1 1-1 0 0,0-1 1 0 0,-5-3-1 0 0,6 3 10 0 0,0 0-1 0 0,0 0 1 0 0,0 1-1 0 0,0 0 1 0 0,-1-1-1 0 0,1 1 1 0 0,-1 0-1 0 0,1 1 1 0 0,-6-2-1 0 0,-20-4 810 0 0,24 8 710 0 0,14 5-1239 0 0,15 6-328 0 0,-2-8 146 0 0,1 0 0 0 0,0-2 0 0 0,30 1 0 0 0,47 3 425 0 0,-38-3-97 0 0,-32-3-271 0 0,-23 0-142 0 0,0-1 1 0 0,-1 0-1 0 0,1 0 1 0 0,0 0-1 0 0,0-1 1 0 0,0 0-1 0 0,11-3 1 0 0,-16 3 133 0 0,4-2 224 0 0,-19 3-222 0 0,-2 7-164 0 0,1 0 0 0 0,-1 1 1 0 0,1 1-1 0 0,1 0 1 0 0,-18 16-1 0 0,7-7 17 0 0,18-13-31 0 0,0 0 1 0 0,1 1-1 0 0,0 0 0 0 0,-8 10 0 0 0,-14 15 47 0 0,21-24-45 0 0,0 0 0 0 0,0 0 1 0 0,0 1-1 0 0,1-1 0 0 0,0 1 0 0 0,1 0 1 0 0,-1 1-1 0 0,2-1 0 0 0,-4 11 1 0 0,0 3 36 0 0,1 0-1 0 0,-4 36 1 0 0,11-39 42 0 0,7-28 66 0 0,10-29-64 0 0,-14 22-65 0 0,-1 0 0 0 0,0-1 0 0 0,-2 1 0 0 0,0-1 0 0 0,0 0-1 0 0,-2 1 1 0 0,0-1 0 0 0,-1 0 0 0 0,0 1 0 0 0,-2 0 0 0 0,0-1 0 0 0,0 1-1 0 0,-10-20 1 0 0,13 33-20 0 0,-1 0 1 0 0,0 0-1 0 0,1 0 0 0 0,-1 1 0 0 0,0-1 0 0 0,0 1 1 0 0,-4-4-1 0 0,4 4-5 0 0,0 1 0 0 0,1-1 1 0 0,-1 0-1 0 0,1 0 1 0 0,-1 0-1 0 0,1 0 0 0 0,0 0 1 0 0,0 0-1 0 0,0 0 0 0 0,0 0 1 0 0,0 0-1 0 0,0 0 1 0 0,0-3-1 0 0,-15-9 689 0 0,29 22-677 0 0,1 4 10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16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62 4720 0 0,'0'0'265'0'0,"-3"-4"-178"0"0,-10-13-28 0 0,13 17-57 0 0,0 0 0 0 0,0-1 1 0 0,0 1-1 0 0,0 0 1 0 0,0 0-1 0 0,-1-1 1 0 0,1 1-1 0 0,0 0 1 0 0,0 0-1 0 0,-1-1 0 0 0,1 1 1 0 0,0 0-1 0 0,0 0 1 0 0,-1 0-1 0 0,1-1 1 0 0,0 1-1 0 0,0 0 1 0 0,-1 0-1 0 0,1 0 1 0 0,0 0-1 0 0,-1 0 0 0 0,1-1 1 0 0,0 1-1 0 0,-1 0 1 0 0,1 0-1 0 0,0 0 1 0 0,-1 0-1 0 0,1 0 1 0 0,0 0-1 0 0,-1 0 1 0 0,1 0-1 0 0,0 0 0 0 0,-1 0 1 0 0,1 1-1 0 0,-1-1 1 0 0,1 0-1 0 0,0 0 1 0 0,0 0-1 0 0,0 0 0 0 0,0 0 1 0 0,-1 0-1 0 0,1 0 1 0 0,0 0-1 0 0,0 0 0 0 0,0 0 1 0 0,0 0-1 0 0,-1 0 1 0 0,1 0-1 0 0,0 0 0 0 0,0 0 1 0 0,0 0-1 0 0,0 0 0 0 0,-1 0 1 0 0,1 0-1 0 0,0 0 1 0 0,0 0-1 0 0,0 0 0 0 0,0 0 1 0 0,-1 0-1 0 0,1 0 1 0 0,0-1-1 0 0,0 1 0 0 0,0 0 1 0 0,0 0-1 0 0,0 0 1 0 0,-1 0-1 0 0,1 0 0 0 0,0 0 1 0 0,0-1-1 0 0,0 1 1 0 0,0 0-1 0 0,0 0 0 0 0,0 0 1 0 0,0 0-1 0 0,0-1 1 0 0,0 1-1 0 0,0 0 0 0 0,0 0 1 0 0,0 0-1 0 0,-1-1 1 0 0,0-1 47 0 0,-1 0 0 0 0,0 0 0 0 0,0-1 1 0 0,0 1-1 0 0,0 0 0 0 0,0 1 1 0 0,0-1-1 0 0,0 0 0 0 0,-1 1 0 0 0,1-1 1 0 0,-1 1-1 0 0,1 0 0 0 0,-1-1 1 0 0,0 1-1 0 0,1 1 0 0 0,-1-1 1 0 0,-4-1-1 0 0,-1 1 54 0 0,1 0 1 0 0,0 0-1 0 0,0 1 0 0 0,0-1 1 0 0,-1 2-1 0 0,-10 0 0 0 0,5 33 94 0 0,7-22-162 0 0,2 0 0 0 0,-1 0 1 0 0,1 1-1 0 0,1 0 0 0 0,-3 26 1 0 0,3-21-8 0 0,-1 0 0 0 0,-6 20 0 0 0,3-14 12 0 0,-7 45 1 0 0,11-47-16 0 0,-1 0 1 0 0,-14 39 0 0 0,-25 34 246 0 0,19-18 159 0 0,23-75-356 0 0,3 18 187 0 0,0-9-209 0 0,0-1 1 0 0,1 0 0 0 0,0 0 0 0 0,1 0-1 0 0,0-1 1 0 0,1 1 0 0 0,0-1 0 0 0,0 0-1 0 0,1-1 1 0 0,0 1 0 0 0,1-1 0 0 0,-1 0-1 0 0,2 0 1 0 0,-1-1 0 0 0,1 0 0 0 0,0-1-1 0 0,0 1 1 0 0,10 4 0 0 0,-7-4-8 0 0,-4-1-10 0 0,0-1 1 0 0,0-1 0 0 0,1 1 0 0 0,0-1 0 0 0,0 0 0 0 0,0-1 0 0 0,0 0 0 0 0,0 0 0 0 0,1-1 0 0 0,-1 0 0 0 0,1 0 0 0 0,12 0 0 0 0,28-1 61 0 0,-32-1-46 0 0,0 0-1 0 0,0 0 1 0 0,0-2-1 0 0,-1 0 1 0 0,20-5-1 0 0,-6 0 26 0 0,16-6 74 0 0,-23 3-34 0 0,-15 8-81 0 0,0-2 0 0 0,0 1 1 0 0,-1-1-1 0 0,1 0 0 0 0,-1-1 0 0 0,11-9 0 0 0,-7 5 24 0 0,-2 1-14 0 0,0 0 0 0 0,-1 0 0 0 0,0 0 0 0 0,0-1 1 0 0,-1-1-1 0 0,10-14 0 0 0,14-26 204 0 0,-20 34-135 0 0,-1-1-1 0 0,0 0 1 0 0,-1 0 0 0 0,-1-1 0 0 0,0 0-1 0 0,8-33 1 0 0,-2 4 184 0 0,-10 39-256 0 0,-1-1 1 0 0,-1 0-1 0 0,1 0 0 0 0,-1 0 0 0 0,-1-1 0 0 0,1-9 1 0 0,-2-4 135 0 0,1 6-33 0 0,-1 0 0 0 0,-4-22 1 0 0,4 35-119 0 0,-1-1 0 0 0,0 1 0 0 0,-1-1 1 0 0,1 1-1 0 0,-1 0 0 0 0,0-1 1 0 0,0 1-1 0 0,0 0 0 0 0,0 0 0 0 0,-1 0 1 0 0,0 0-1 0 0,1 1 0 0 0,-5-5 1 0 0,-10-14 151 0 0,15 19-161 0 0,0 1 0 0 0,0-1 0 0 0,0 0-1 0 0,0 0 1 0 0,0 1 0 0 0,-1-1 0 0 0,1 1 0 0 0,-6-4 0 0 0,-17-13 96 0 0,-14-7 224 0 0,16 13-97 0 0,19 10-201 0 0,-1 0 0 0 0,1 1 0 0 0,-1-1 0 0 0,0 1 0 0 0,-10-3 1 0 0,-13-8 129 0 0,24 11-136 0 0,1 0 1 0 0,-1 1-1 0 0,1-1 1 0 0,-1 1-1 0 0,0-1 1 0 0,1 1-1 0 0,-9-1 1 0 0,-77-16 508 0 0,84 18-530 0 0,-2-1 61 0 0,0 0 0 0 0,0 1 0 0 0,0 0 0 0 0,0 1 1 0 0,-10 1-1 0 0,-13 3 157 0 0,18-3-125 0 0,1 0-1 0 0,-1 1 0 0 0,-11 4 0 0 0,-6 0 210 0 0,25-6-265 0 0,-1 0 0 0 0,1 0 0 0 0,0 0 0 0 0,-1 0 0 0 0,1 1 0 0 0,0 0 0 0 0,0 0-1 0 0,-4 2 1 0 0,7-2-10 0 0,-18-1 228 0 0,19 0-265 0 0,0-1-1 0 0,0 1 0 0 0,0-1 0 0 0,0 1 1 0 0,0-1-1 0 0,0 0 0 0 0,0 1 0 0 0,0-1 0 0 0,0 1 1 0 0,-1-1-1 0 0,1 0 0 0 0,0 1 0 0 0,0-1 0 0 0,0 0 1 0 0,0 1-1 0 0,-1-1 0 0 0,1 0 0 0 0,0 1 1 0 0,0-1-1 0 0,-1 0 0 0 0,1 1 0 0 0,0-1 0 0 0,0 0 1 0 0,-1 1-1 0 0,1-1 0 0 0,0 0 0 0 0,-1 0 0 0 0,1 0 1 0 0,0 1-1 0 0,-1-1 0 0 0,1 0 0 0 0,-1 0 1 0 0,1 0-1 0 0,0 0 0 0 0,-1 0 0 0 0,1 0 0 0 0,-1 0 1 0 0,1 0-1 0 0,0 0 0 0 0,-1 0 0 0 0,1 0 1 0 0,-1 0-1 0 0,-1 1 8 0 0,0-1 1 0 0,-3 0-4 0 0,3 0 7 0 0,2 1-9 0 0,-2 9-6 0 0,1 0-1 0 0,1-1 0 0 0,0 1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41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0 11952 0 0,'0'0'1278'0'0,"-4"5"-1075"0"0,-4 7-131 0 0,1-1 0 0 0,0 1 0 0 0,1 0 0 0 0,1 0 1 0 0,0 0-1 0 0,0 1 0 0 0,1 0 0 0 0,1 0 0 0 0,-4 25 0 0 0,3-2 85 0 0,2 0-1 0 0,1 1 0 0 0,5 46 1 0 0,11 96 169 0 0,-12-103-204 0 0,-4-54-42 0 0,1-42-14 0 0,2 9-65 0 0,1 0 0 0 0,1 1 0 0 0,0-1 0 0 0,0 1 0 0 0,1 0 0 0 0,0 0 0 0 0,1 0 0 0 0,11-15 0 0 0,-13 21 0 0 0,-1-1 0 0 0,1 1 0 0 0,0 0-1 0 0,0 0 1 0 0,1 0 0 0 0,-1 0 0 0 0,1 1 0 0 0,0-1-1 0 0,-1 1 1 0 0,2 1 0 0 0,-1-1 0 0 0,0 1-1 0 0,0-1 1 0 0,1 2 0 0 0,-1-1 0 0 0,1 1 0 0 0,0-1-1 0 0,7 1 1 0 0,-12 1-1 0 0,13-1 2 0 0,0 1 0 0 0,-1 0 0 0 0,1 1 1 0 0,-1 1-1 0 0,1 0 0 0 0,-1 1 0 0 0,1 0 0 0 0,22 9 0 0 0,-25-6 13 0 0,1-1 19 0 0,0 1 0 0 0,-1 0-1 0 0,0 1 1 0 0,0 0 0 0 0,0 1 0 0 0,-1 0-1 0 0,14 14 1 0 0,-23-21-23 0 0,0 0-1 0 0,0 0 1 0 0,0 0 0 0 0,0 0-1 0 0,0 0 1 0 0,0 0 0 0 0,-1 0-1 0 0,1 0 1 0 0,0 0-1 0 0,-1 0 1 0 0,1 1 0 0 0,-1-1-1 0 0,1 0 1 0 0,-1 0-1 0 0,1 1 1 0 0,-1-1 0 0 0,0 0-1 0 0,0 1 1 0 0,0-1 0 0 0,0 0-1 0 0,0 1 1 0 0,0-1-1 0 0,0 0 1 0 0,0 1 0 0 0,0-1-1 0 0,-1 0 1 0 0,1 1 0 0 0,0-1-1 0 0,-1 0 1 0 0,1 0-1 0 0,-1 1 1 0 0,0-1 0 0 0,1 0-1 0 0,-1 0 1 0 0,0 0-1 0 0,0 0 1 0 0,1 0 0 0 0,-1 0-1 0 0,0 0 1 0 0,0 0 0 0 0,0 0-1 0 0,0 0 1 0 0,-1-1-1 0 0,1 1 1 0 0,0 0 0 0 0,-2 0-1 0 0,-4 3 17 0 0,1-1 1 0 0,-1-1-1 0 0,0 1 0 0 0,0-1 0 0 0,0 0 0 0 0,-11 1 1 0 0,-18 2 85 0 0,-3 1 39 0 0,0-3 0 0 0,-56 0 0 0 0,70 0-52 0 0,22-2-82 0 0,0-1 0 0 0,0 1-1 0 0,-1-1 1 0 0,1 0 0 0 0,0 1 0 0 0,0-1-1 0 0,0-1 1 0 0,-4 1 0 0 0,-14 0 207 0 0,20-1-200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42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76 8840 0 0,'0'0'1704'0'0,"0"-4"-1568"0"0,1-1-84 0 0,-1 3 72 0 0,0 0 0 0 0,0 0 0 0 0,1 0 0 0 0,-1 0-1 0 0,0 0 1 0 0,1 0 0 0 0,0 0 0 0 0,0 0 0 0 0,-1 0 0 0 0,1 0-1 0 0,0 0 1 0 0,0 0 0 0 0,1 0 0 0 0,-1 0 0 0 0,0 1-1 0 0,1-1 1 0 0,1-1 0 0 0,-2 2 83 0 0,1-1-137 0 0,-1 0 1 0 0,1 1-1 0 0,-1-1 1 0 0,1 1-1 0 0,0 0 0 0 0,0 0 1 0 0,0-1-1 0 0,-1 1 1 0 0,1 0-1 0 0,0 0 1 0 0,0 1-1 0 0,0-1 1 0 0,1 0-1 0 0,1 0 1 0 0,36-8 648 0 0,-31 7-613 0 0,-7 2 69 0 0,3 0-61 0 0,-4 0-106 0 0,-1 0 0 0 0,1 0 0 0 0,-1-1 0 0 0,1 1 0 0 0,-1 0-1 0 0,1 0 1 0 0,0 0 0 0 0,-1 0 0 0 0,1 0 0 0 0,-1 0 0 0 0,1 0-1 0 0,-1 1 1 0 0,1-1 0 0 0,-1 0 0 0 0,1 0 0 0 0,-1 0 0 0 0,1 0-1 0 0,-1 1 1 0 0,1-1 0 0 0,-1 0 0 0 0,1 0 0 0 0,-1 1 0 0 0,0-1-1 0 0,1 0 1 0 0,-1 1 0 0 0,0-1 0 0 0,1 0 0 0 0,-1 1 0 0 0,1-1-1 0 0,-1 1 1 0 0,8 22 47 0 0,-1 1 0 0 0,0-1 1 0 0,-2 1-1 0 0,-1 1 0 0 0,1 24 0 0 0,-3-20 25 0 0,2 1 0 0 0,15 55 0 0 0,-4-57 4 0 0,-14-25-49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43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66 10152 0 0,'0'0'929'0'0,"4"0"-828"0"0,32-2 787 0 0,45-8-1 0 0,26-2 12 0 0,-66 4-367 0 0,-35 7-476 0 0,0-1-1 0 0,0 1 0 0 0,0-1 0 0 0,0 2 0 0 0,7-1 1 0 0,-8 0-26 0 0,0 1 1 0 0,0-1-1 0 0,-1 0 1 0 0,1 0 0 0 0,0-1-1 0 0,-1 1 1 0 0,6-4 0 0 0,26-6 105 0 0,-27 9 28 0 0,-12 1 261 0 0,-23 0-67 0 0,-243 39 145 0 0,250-36-408 0 0,7-1-18 0 0,0 0 0 0 0,1 1 0 0 0,-1 0 0 0 0,-11 4 0 0 0,-24 7 275 0 0,46-13-327 0 0,-28 16 202 0 0,28-16-218 0 0,1 0 1 0 0,-1 1-1 0 0,0-1 1 0 0,0 0-1 0 0,1 1 1 0 0,-1-1-1 0 0,0 1 1 0 0,1 0-1 0 0,-1-1 1 0 0,0 1-1 0 0,1-1 1 0 0,-1 1-1 0 0,1 0 1 0 0,-1 0-1 0 0,1-1 1 0 0,-1 1-1 0 0,1 0 0 0 0,0 0 1 0 0,-1-1-1 0 0,1 1 1 0 0,0 0-1 0 0,0 0 1 0 0,0 0-1 0 0,-1 0 1 0 0,1-1-1 0 0,0 1 1 0 0,0 0-1 0 0,0 0 1 0 0,0 0-1 0 0,1 1 1 0 0,1 2-17 0 0,0-1 0 0 0,0 1 0 0 0,1-1 0 0 0,-1 0 0 0 0,1 0 0 0 0,0 0 0 0 0,0 0 0 0 0,0-1 0 0 0,0 1 1 0 0,0-1-1 0 0,1 0 0 0 0,5 3 0 0 0,4 4-41 0 0,10 6-39 0 0,-18-12 48 0 0,0 0 0 0 0,0 0-1 0 0,0 1 1 0 0,-1 0 0 0 0,1-1 0 0 0,-1 1 0 0 0,0 1 0 0 0,5 6-1 0 0,9 15-446 0 0,-18-24 460 0 0,1-1 1 0 0,-1 1-1 0 0,1-1 0 0 0,0 0 1 0 0,0 1-1 0 0,0-1 0 0 0,0 0 1 0 0,0 0-1 0 0,0 1 1 0 0,0-1-1 0 0,0 0 0 0 0,0 0 1 0 0,1 0-1 0 0,-1-1 0 0 0,0 1 1 0 0,1 0-1 0 0,-1 0 1 0 0,1-1-1 0 0,-1 1 0 0 0,1-1 1 0 0,-1 1-1 0 0,1-1 0 0 0,-1 1 1 0 0,1-1-1 0 0,-1 0 0 0 0,1 0 1 0 0,-1 0-1 0 0,1 0 1 0 0,-1 0-1 0 0,3 0 0 0 0,4-1-45 0 0,0 0 0 0 0,1 0-1 0 0,14-5 1 0 0,3 0 51 0 0,0 2 1 0 0,0 1-1 0 0,0 0 1 0 0,29 3 0 0 0,-51 0 21 0 0,0 0 1 0 0,0 0 0 0 0,-1 0-1 0 0,1 1 1 0 0,0 0 0 0 0,-1 0-1 0 0,1 0 1 0 0,-1 0 0 0 0,1 0-1 0 0,-1 1 1 0 0,0-1 0 0 0,1 1-1 0 0,-1 0 1 0 0,4 3 0 0 0,4-1 9 0 0,-9-3-10 0 0,0-1 0 0 0,0 1-1 0 0,0-1 1 0 0,0 1 0 0 0,0 0 0 0 0,0 0 0 0 0,0 0 0 0 0,0 0 0 0 0,-1 0 0 0 0,1 0 0 0 0,0 1 0 0 0,-1-1 0 0 0,1 0 0 0 0,1 3 0 0 0,3 5 18 0 0,5 5 84 0 0,-1 0 1 0 0,16 32 0 0 0,-24-43-64 0 0,0 1-1 0 0,0 0 1 0 0,-1 0 0 0 0,1 1 0 0 0,-1-1 0 0 0,0 0 0 0 0,-1 0 0 0 0,1 0 0 0 0,-1 1 0 0 0,1-1-1 0 0,-1 0 1 0 0,-1 1 0 0 0,1-1 0 0 0,0 0 0 0 0,-1 1 0 0 0,0-1 0 0 0,0 0 0 0 0,-3 7-1 0 0,2-8-15 0 0,0 0-1 0 0,-1 0 0 0 0,1 0 0 0 0,-1-1 0 0 0,1 1 0 0 0,-1-1 0 0 0,0 0 1 0 0,0 1-1 0 0,0-1 0 0 0,0 0 0 0 0,-5 2 0 0 0,-39 14 294 0 0,4-7 24 0 0,-79 8-1 0 0,95-15-121 0 0,19-4-135 0 0,0 0 0 0 0,0 0 0 0 0,0-1-1 0 0,-15-2 1 0 0,16 0-28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44.5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1022 84 12960 0 0,'0'0'250'0'0,"-5"-2"10"0"0,-35-10 77 0 0,1 2-1 0 0,-1 1 0 0 0,-1 2 0 0 0,-49-2 1 0 0,50 8 176 0 0,22 0-318 0 0,-1 1-1 0 0,-28 3 1 0 0,32-1-99 0 0,0 0 1 0 0,0 1-1 0 0,0 0 1 0 0,0 2-1 0 0,1-1 1 0 0,-1 2-1 0 0,1 0 1 0 0,0 1-1 0 0,1 0 1 0 0,0 1-1 0 0,0 0 1 0 0,1 1-1 0 0,-18 16 0 0 0,-101 122 174 0 0,44-48-133 0 0,67-78-104 0 0,-1 1 7 0 0,1 1 1 0 0,1 1 0 0 0,-24 39 0 0 0,30-39-12 0 0,2 1-1 0 0,0 0 1 0 0,2 1 0 0 0,1 1-1 0 0,-9 53 1 0 0,10-37-4 0 0,2-9 8 0 0,-2 53 0 0 0,7-66-4 0 0,0 6 30 0 0,5 49 0 0 0,-4-68-31 0 0,1 0 0 0 0,0 0 0 0 0,0 0 0 0 0,0-1 0 0 0,1 1 0 0 0,0-1 0 0 0,1 1 0 0 0,0-1 1 0 0,0 0-1 0 0,8 9 0 0 0,-8-11-7 0 0,5 7 26 0 0,0 0 0 0 0,2-1 0 0 0,-1 1 1 0 0,1-2-1 0 0,1 0 0 0 0,0 0 0 0 0,0-1 1 0 0,1-1-1 0 0,15 8 0 0 0,11-1 124 0 0,78 21 1 0 0,-24-10 16 0 0,-51-16-77 0 0,0-1 0 0 0,1-3 0 0 0,0-1 1 0 0,64-1-1 0 0,-98-4-93 0 0,39-1 81 0 0,46-6 0 0 0,-10-1 7 0 0,-61 5-44 0 0,0-1-1 0 0,0-1 1 0 0,-1-1 0 0 0,0 0-1 0 0,38-18 1 0 0,-46 18 3 0 0,1 0 1 0 0,-1-1 0 0 0,-1-1 0 0 0,1 0 0 0 0,-1-1-1 0 0,-1 0 1 0 0,1-1 0 0 0,-2 0 0 0 0,1-1-1 0 0,-2 0 1 0 0,16-21 0 0 0,8-9 162 0 0,-26 33-186 0 0,0-1-1 0 0,-1 0 0 0 0,0 0 0 0 0,7-14 1 0 0,107-239 598 0 0,-113 238-535 0 0,0-1 1 0 0,7-49 0 0 0,-11 47 8 0 0,-1-1 0 0 0,-1 0-1 0 0,-1 0 1 0 0,-2 0 0 0 0,0 0 0 0 0,-2 0-1 0 0,-1 0 1 0 0,-15-52 0 0 0,8 46 66 0 0,-26-57 0 0 0,30 77-122 0 0,-2-1 1 0 0,1 1-1 0 0,-2 0 0 0 0,0 0 0 0 0,-1 1 1 0 0,-12-11-1 0 0,11 11 47 0 0,-1 0 0 0 0,-1 0 0 0 0,0 2 0 0 0,-1 0 0 0 0,0 0 0 0 0,-1 2 0 0 0,0 0 0 0 0,0 0 0 0 0,-29-9 1 0 0,42 17-88 0 0,-4-2 30 0 0,-1 1 0 0 0,0 0-1 0 0,0 0 1 0 0,0 1 0 0 0,0-1 0 0 0,0 2-1 0 0,0-1 1 0 0,0 1 0 0 0,0 1 0 0 0,-12 1 0 0 0,15-1-1 0 0,0-1 1 0 0,0 0 0 0 0,1 0 0 0 0,-1 0 0 0 0,0 0 0 0 0,-5-2 0 0 0,-5 1 103 0 0,14 1-83 0 0,-6 0 15 0 0,6-1-56 0 0,0 1-1 0 0,1 0 1 0 0,-1 0 0 0 0,0 0-1 0 0,0 0 1 0 0,0 0-1 0 0,1 0 1 0 0,-1 0-1 0 0,0 0 1 0 0,0 0 0 0 0,0 0-1 0 0,0 0 1 0 0,1 0-1 0 0,-1 1 1 0 0,0-1-1 0 0,0 0 1 0 0,1 1 0 0 0,-2 0-1 0 0,-4 17 157 0 0,6-17-158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45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65 223 14168 0 0,'0'0'3369'0'0,"-4"-2"-2892"0"0,2 0-389 0 0,-3-1 268 0 0,0 0 1 0 0,1 0-1 0 0,-1-1 1 0 0,1 1-1 0 0,-5-6 1 0 0,8 8 241 0 0,1-29-127 0 0,-3 22-451 0 0,1 1 1 0 0,1 0-1 0 0,-1 0 1 0 0,1-1-1 0 0,0-12 1 0 0,1 19 249 0 0,0-41 197 0 0,0 41 118 0 0,2 4-547 0 0,-1 1 0 0 0,0 0-1 0 0,0 1 1 0 0,0-1 0 0 0,0 0 0 0 0,-1 7-1 0 0,27 119 319 0 0,-15-53-104 0 0,8 73 187 0 0,-19-137-388 0 0,0-6-15 0 0,0-1-1 0 0,-1 1 0 0 0,1 0 0 0 0,-1 0 1 0 0,-1 0-1 0 0,0 0 0 0 0,0 0 0 0 0,0-1 1 0 0,-4 13-1 0 0,-7 31 226 0 0,11-44-226 0 0,1-5 16 0 0,-18 25 166 0 0,18-26-209 0 0,0 1 1 0 0,0 0-1 0 0,0-1 1 0 0,0 1 0 0 0,0-1-1 0 0,0 1 1 0 0,0-1-1 0 0,0 0 1 0 0,0 1-1 0 0,-1-1 1 0 0,1 1-1 0 0,0-1 1 0 0,0 1-1 0 0,-1-1 1 0 0,1 1-1 0 0,0-1 1 0 0,-1 0-1 0 0,1 1 1 0 0,0-1-1 0 0,-1 0 1 0 0,1 1 0 0 0,0-1-1 0 0,-1 0 1 0 0,1 1-1 0 0,-1-1 1 0 0,1 0-1 0 0,-1 0 1 0 0,1 1-1 0 0,-1-1 1 0 0,1 0-1 0 0,-1 0 1 0 0,1 0-1 0 0,-1 0 1 0 0,1 0-1 0 0,-1 0 1 0 0,1 0-1 0 0,-1 0 1 0 0,1 0 0 0 0,-1 0-1 0 0,1 0 1 0 0,-1 0-1 0 0,1 0 1 0 0,-1 0-1 0 0,1 0 1 0 0,-1-1-1 0 0,1 1 1 0 0,-1 0-1 0 0,1 0 1 0 0,0-1-1 0 0,-1 1 1 0 0,1 0-1 0 0,-1 0 1 0 0,1-1-1 0 0,0 1 1 0 0,-1 0 0 0 0,1-1-1 0 0,0 1 1 0 0,-1-1-1 0 0,1 1 1 0 0,0 0-1 0 0,-1-1 1 0 0,1 1-1 0 0,0-1 1 0 0,0 1-1 0 0,0-1 1 0 0,0 1-1 0 0,-1-1 1 0 0,-3-11 3 0 0,0 0 0 0 0,0 1 1 0 0,1-1-1 0 0,1-1 0 0 0,0 1 0 0 0,0 0 1 0 0,1-1-1 0 0,2-18 0 0 0,-3-11 7 0 0,5-231 112 0 0,3 97 133 0 0,-3 162-160 0 0,-3 14-100 0 0,0 0-1 0 0,0 0 0 0 0,1 1 0 0 0,-1-1 0 0 0,0 0 0 0 0,0 0 1 0 0,1 0-1 0 0,-1 0 0 0 0,0 0 0 0 0,0 0 0 0 0,0 0 0 0 0,1 0 1 0 0,-1 0-1 0 0,0 1 0 0 0,0-1 0 0 0,0 0 0 0 0,0 0 1 0 0,0 0-1 0 0,1 0 0 0 0,-1 1 0 0 0,0-1 0 0 0,0 0 0 0 0,0 0 1 0 0,0 0-1 0 0,0 1 0 0 0,0-1 0 0 0,0 0 0 0 0,0 0 1 0 0,1 1-1 0 0,-1-1 0 0 0,0 0 0 0 0,0 0 0 0 0,0 0 0 0 0,0 1 1 0 0,0-1-1 0 0,0 0 0 0 0,0 0 0 0 0,0 1 0 0 0,-1-1 0 0 0,1 0 1 0 0,0 0-1 0 0,0 0 0 0 0,0 1 0 0 0,0-1 0 0 0,0 0 1 0 0,9 50 43 0 0,0 6 3 0 0,-1 66 25 0 0,2 108 86 0 0,3-91 36 0 0,-11-131-163 0 0,-1-7-24 0 0,0 0 0 0 0,-1 1 1 0 0,1-1-1 0 0,-1 1 1 0 0,1-1-1 0 0,-1 0 1 0 0,0 1-1 0 0,1-1 1 0 0,-1 1-1 0 0,0 0 1 0 0,0-1-1 0 0,0 1 1 0 0,0-1-1 0 0,-1 3 10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4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224 172 13864 0 0,'0'0'1736'0'0,"-3"-4"-1600"0"0,-7-9 64 0 0,-1 0 1 0 0,-1 1-1 0 0,0 0 1 0 0,-16-11-1 0 0,16 4-49 0 0,12 19-139 0 0,-1 0 1 0 0,1 0-1 0 0,0-1 0 0 0,-1 1 1 0 0,1 0-1 0 0,0-1 0 0 0,0 1 1 0 0,0 0-1 0 0,-1-1 0 0 0,1 1 1 0 0,0 0-1 0 0,0-1 0 0 0,0 1 1 0 0,0 0-1 0 0,0-1 0 0 0,-1 1 0 0 0,1 0 1 0 0,0-1-1 0 0,0 1 0 0 0,0-1 1 0 0,0 1-1 0 0,0 0 0 0 0,0-1 1 0 0,0 1-1 0 0,1-1 0 0 0,-1 1 1 0 0,0 0-1 0 0,0-1 0 0 0,0 1 1 0 0,0 0-1 0 0,0-1 0 0 0,0 1 0 0 0,1 0 1 0 0,-1-1-1 0 0,0 1 0 0 0,0 0 1 0 0,1-1-1 0 0,-1 1 0 0 0,0 0 1 0 0,0 0-1 0 0,1-1 0 0 0,-1 1 1 0 0,0 0-1 0 0,1 0 0 0 0,-1-1 1 0 0,0 1-1 0 0,1 0 0 0 0,-1 0 0 0 0,1 0 1 0 0,31-2-17 0 0,-1-2 1 0 0,49-11-1 0 0,-44 8-1 0 0,112-21-19 0 0,-133 25 22 0 0,-10 2 3 0 0,24 3-8 0 0,-22-1 375 0 0,-10 1-130 0 0,-26 7-27 0 0,-47 7 20 0 0,-41 10 159 0 0,-73 23 504 0 0,165-37-662 0 0,23-11-206 0 0,0 0 1 0 0,-1 1-1 0 0,1-1 0 0 0,0 0 0 0 0,0 0 0 0 0,-1-1 0 0 0,1 1 1 0 0,-1 0-1 0 0,1-1 0 0 0,0 1 0 0 0,-5-1 0 0 0,3 2 34 0 0,0-1-1 0 0,0 1 0 0 0,1-1 0 0 0,-1 1 0 0 0,1 0 0 0 0,-1 0 1 0 0,1 1-1 0 0,0-1 0 0 0,-4 4 0 0 0,-2 1 125 0 0,8-6 40 0 0,1 49 440 0 0,4-37-606 0 0,1-1 1 0 0,0 1-1 0 0,1-1 0 0 0,1 0 0 0 0,0-1 0 0 0,0 0 0 0 0,1 0 0 0 0,0 0 1 0 0,11 9-1 0 0,-2 19 150 0 0,-11-21-107 0 0,0-5 118 0 0,-5-12-207 0 0,1-1 1 0 0,-1 1-1 0 0,0-1 0 0 0,1 0 1 0 0,-1 0-1 0 0,0 1 0 0 0,1-1 1 0 0,-1 0-1 0 0,1 0 1 0 0,-1 0-1 0 0,0 0 0 0 0,1-1 1 0 0,1 1-1 0 0,11-3 15 0 0,-1 0 0 0 0,1-1-1 0 0,16-7 1 0 0,34-10 54 0 0,-26 13-43 0 0,-18 3 27 0 0,0 1-1 0 0,40-2 1 0 0,-42 5-16 0 0,-15 0-38 0 0,-1 1-1 0 0,1 0 1 0 0,0 0 0 0 0,-1 0-1 0 0,1 0 1 0 0,0 0-1 0 0,-1 1 1 0 0,1-1 0 0 0,0 1-1 0 0,-1-1 1 0 0,1 1-1 0 0,-1 0 1 0 0,1 0-1 0 0,-1 0 1 0 0,5 3 0 0 0,23 33 213 0 0,-28-36-195 0 0,-2 2-4 0 0,2 5 9 0 0,0 1 0 0 0,-1-1 0 0 0,0 1 0 0 0,-1 15 0 0 0,0-22-26 0 0,0 1-1 0 0,-1 0 1 0 0,1 0-1 0 0,0 0 1 0 0,-1 0-1 0 0,0 0 0 0 0,0-1 1 0 0,0 1-1 0 0,0 0 1 0 0,0-1-1 0 0,0 1 1 0 0,-1-1-1 0 0,1 1 1 0 0,-1-1-1 0 0,0 0 0 0 0,1 1 1 0 0,-5 2-1 0 0,-17 17 77 0 0,21-19-77 0 0,0 0 0 0 0,-1 0 0 0 0,1-1 0 0 0,-1 1 0 0 0,0-1 0 0 0,0 0 0 0 0,0 0 0 0 0,0 0 0 0 0,-3 2 0 0 0,-17 4 34 0 0,1-1 0 0 0,-1-1 0 0 0,0 0 0 0 0,0-2 0 0 0,-1-1 0 0 0,-41 1 1 0 0,-29 4 206 0 0,92-8-220 0 0,-8 0 222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48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1 137 5120 0 0,'0'0'398'0'0,"4"1"-300"0"0,8-1 6 0 0,-1 0 0 0 0,0 0 0 0 0,0-1 1 0 0,0 0-1 0 0,0-1 0 0 0,17-4 0 0 0,28-5 680 0 0,-34 7-614 0 0,0 0-1 0 0,36-14 1 0 0,13-3-146 0 0,0 4-14 0 0,-22 4 250 0 0,72-8 0 0 0,-69 14-67 0 0,-26 3 318 0 0,36-2-1 0 0,-52 5-301 0 0,-10 1-198 0 0,0 0-1 0 0,1 0 0 0 0,-1-1 1 0 0,0 1-1 0 0,0 0 0 0 0,0 0 0 0 0,1 0 1 0 0,-1 0-1 0 0,0 0 0 0 0,0 0 0 0 0,0 0 1 0 0,0 0-1 0 0,1 0 0 0 0,-1 0 1 0 0,0 0-1 0 0,0 0 0 0 0,0 0 0 0 0,1 0 1 0 0,-1 0-1 0 0,0 0 0 0 0,0 0 0 0 0,0 1 1 0 0,0-1-1 0 0,1 0 0 0 0,-1 0 0 0 0,0 0 1 0 0,0 0-1 0 0,0 0 0 0 0,0 0 1 0 0,0 0-1 0 0,1 1 0 0 0,-1-1 0 0 0,0 0 1 0 0,0 0-1 0 0,0 0 0 0 0,0 0 0 0 0,0 0 1 0 0,0 1-1 0 0,0-1 0 0 0,0 0 0 0 0,0 0 1 0 0,0 0-1 0 0,1 0 0 0 0,-1 1 1 0 0,0-1-1 0 0,0 0 0 0 0,0 0 0 0 0,0 0 1 0 0,0 1-1 0 0,0-1 0 0 0,0 0 0 0 0,-1 0 1 0 0,2 2 149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4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8032 0 0,'0'0'4738'0'0,"2"5"-4612"0"0,8 31 39 0 0,10 69 0 0 0,-18-93-153 0 0,2 26 54 0 0,0 41 1 0 0,0 13 99 0 0,-2-69-58 0 0,-1-14-76 0 0,-1-1 1 0 0,1 1-1 0 0,1 0 1 0 0,0 0 0 0 0,0-1-1 0 0,4 11 1 0 0,-4-15 24 0 0,-1 0-1 0 0,1 0 1 0 0,-1 0 0 0 0,0 0 0 0 0,0 0-1 0 0,-1 0 1 0 0,1 6 0 0 0,4 17 169 0 0,-5-25-154 0 0,12 17 471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0.3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39 290 9648 0 0,'0'0'448'0'0,"0"-5"-224"0"0,2-11-48 0 0,7-35 2832 0 0,3 79-2726 0 0,4 96-68 0 0,27 170 15 0 0,-40-272-218 0 0,-3-16-6 0 0,0-1 0 0 0,1 0-1 0 0,0 1 1 0 0,0-1 0 0 0,0 0 0 0 0,1 0 0 0 0,0 0-1 0 0,0 0 1 0 0,0 0 0 0 0,0 0 0 0 0,1 0-1 0 0,0-1 1 0 0,0 1 0 0 0,0-1 0 0 0,1 0-1 0 0,-1 0 1 0 0,1 0 0 0 0,0-1 0 0 0,6 5 0 0 0,-9-7-5 0 0,0-1 1 0 0,0 1-1 0 0,0-1 1 0 0,-1 0 0 0 0,1 1-1 0 0,0-1 1 0 0,0 0-1 0 0,0 0 1 0 0,0 0 0 0 0,0 0-1 0 0,0 0 1 0 0,0 0-1 0 0,0 0 1 0 0,0 0 0 0 0,0 0-1 0 0,0 0 1 0 0,0 0-1 0 0,0-1 1 0 0,0 1 0 0 0,0 0-1 0 0,0-1 1 0 0,-1 1-1 0 0,1-1 1 0 0,0 1 0 0 0,0-1-1 0 0,0 1 1 0 0,0-1-1 0 0,-1 0 1 0 0,1 1 0 0 0,0-1-1 0 0,-1 0 1 0 0,1 1-1 0 0,-1-1 1 0 0,1 0 0 0 0,0 0-1 0 0,-1 0 1 0 0,0 0-1 0 0,1 1 1 0 0,0-2 0 0 0,-1-5-1 0 0,1 1 0 0 0,-1 0 0 0 0,0 0 0 0 0,0-1 0 0 0,-1 1 0 0 0,0 0 0 0 0,0 0 0 0 0,-3-9 0 0 0,-20-51 0 0 0,13 38 0 0 0,-106-246-66 0 0,117 274 66 0 0,-38-106-73 0 0,35 94 51 0 0,0 0 1 0 0,1-1-1 0 0,0 1 1 0 0,1-1-1 0 0,0 1 1 0 0,2-25-1 0 0,0 33 14 0 0,-1-1-1 0 0,1 1 0 0 0,0-1 1 0 0,1 1-1 0 0,-1-1 1 0 0,1 1-1 0 0,-1 0 1 0 0,1-1-1 0 0,0 1 0 0 0,1 0 1 0 0,-1 0-1 0 0,1 1 1 0 0,0-1-1 0 0,0 0 0 0 0,0 1 1 0 0,0 0-1 0 0,1 0 1 0 0,-1 0-1 0 0,1 0 1 0 0,0 0-1 0 0,0 1 0 0 0,0 0 1 0 0,0-1-1 0 0,8-2 1 0 0,6-1-7 0 0,0 0 0 0 0,0 2 0 0 0,1 0 0 0 0,-1 1 0 0 0,1 0 0 0 0,24 1 1 0 0,-27 2 7 0 0,-12 0 5 0 0,1-1-1 0 0,-1 1 1 0 0,0 0 0 0 0,0 0 0 0 0,0 1 0 0 0,0-1 0 0 0,1 1 0 0 0,-1 0 0 0 0,0 0 0 0 0,0 0 0 0 0,0 1 0 0 0,0-1-1 0 0,-1 1 1 0 0,1 0 0 0 0,0 0 0 0 0,-1 0 0 0 0,1 1 0 0 0,4 4 0 0 0,-1 2 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0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10040 0 0,'5'3'288'0'0,"1"0"-184"0"0,0 0 1 0 0,1-1-1 0 0,0 0 1 0 0,0 0-1 0 0,-1 0 1 0 0,1-1-1 0 0,0 0 1 0 0,0 0-1 0 0,0-1 1 0 0,0 0-1 0 0,12-1 1 0 0,14-3 733 0 0,42-12 0 0 0,2 1 272 0 0,-73 14-1066 0 0,1 0 1 0 0,-1 0-1 0 0,0 0 1 0 0,0-1-1 0 0,0 1 1 0 0,6-4-1 0 0,-7 3 40 0 0,0 0 0 0 0,1 0 0 0 0,-1 1 0 0 0,1-1 0 0 0,0 1 0 0 0,-1 0 0 0 0,1 0 1 0 0,0 1-1 0 0,6-1 88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0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0 264 1704 0 0,'0'0'464'0'0,"4"-3"-248"0"0,-2 2-196 0 0,-1 0 0 0 0,1-1 1 0 0,-1 1-1 0 0,0 0 0 0 0,0-1 1 0 0,1 1-1 0 0,-1-1 0 0 0,0 0 0 0 0,0 1 1 0 0,-1-1-1 0 0,1 0 0 0 0,0 1 0 0 0,0-1 1 0 0,-1 0-1 0 0,1-3 0 0 0,2-35 920 0 0,-3 33-692 0 0,0-32 1209 0 0,0 38-1122 0 0,2-8 1494 0 0,-2 9-1816 0 0,0 0 0 0 0,0 0 0 0 0,0-1 0 0 0,0 1 0 0 0,0 0 0 0 0,0 0 0 0 0,0 0 0 0 0,1 0-1 0 0,-1-1 1 0 0,0 1 0 0 0,0 0 0 0 0,0 0 0 0 0,0 0 0 0 0,0 0 0 0 0,0 0 0 0 0,1-1 0 0 0,-1 1 0 0 0,0 0 0 0 0,0 0 0 0 0,0 0 0 0 0,0 0 0 0 0,1 0 0 0 0,-1 0 0 0 0,0 0 0 0 0,0 0 0 0 0,0 0 0 0 0,0 0 0 0 0,1 0 0 0 0,-1 0-1 0 0,0 0 1 0 0,0 0 0 0 0,0 0 0 0 0,1 0 0 0 0,-1 0 0 0 0,0 0 0 0 0,0 0 0 0 0,0 0 0 0 0,1 0 0 0 0,-1 0 0 0 0,0 0 0 0 0,0 0 0 0 0,0 0 0 0 0,0 0 0 0 0,1 0 0 0 0,-1 0 0 0 0,0 0 0 0 0,0 1 0 0 0,0-1 0 0 0,0 0 0 0 0,0 0-1 0 0,1 0 1 0 0,-1 0 0 0 0,0 0 0 0 0,0 0 0 0 0,0 1 0 0 0,0-1 0 0 0,0 0 0 0 0,0 0 0 0 0,2 8 168 0 0,-1-3-71 0 0,0-1 0 0 0,0 0 0 0 0,1 1 0 0 0,-1-1 0 0 0,1 0 0 0 0,0 0 0 0 0,4 8 0 0 0,-4-11-1 0 0,-1 1 0 0 0,0-1 0 0 0,-1 1 0 0 0,1-1 0 0 0,0 1 0 0 0,0-1 0 0 0,-1 1 0 0 0,1 0 0 0 0,0-1 0 0 0,-1 1 0 0 0,0 0 0 0 0,1 0 0 0 0,-1-1 0 0 0,0 1 0 0 0,0 0 0 0 0,0 0 0 0 0,0-1 0 0 0,0 1 0 0 0,-1 0 0 0 0,1 1 0 0 0,-14 41 1921 0 0,5-16-2355 0 0,7-16 359 0 0,0-1 1 0 0,0 1 0 0 0,1 0 0 0 0,1-1 0 0 0,0 1-1 0 0,1 0 1 0 0,0 0 0 0 0,0-1 0 0 0,1 1 0 0 0,1-1-1 0 0,0 1 1 0 0,1-1 0 0 0,0 0 0 0 0,0 0 0 0 0,1-1-1 0 0,1 1 1 0 0,0-1 0 0 0,10 13 0 0 0,-14-19-21 0 0,0-1 0 0 0,0 0-1 0 0,1 0 1 0 0,-1 0 0 0 0,1 0 0 0 0,-1 0 0 0 0,1-1-1 0 0,0 1 1 0 0,0-1 0 0 0,1 1 0 0 0,-1-1 0 0 0,0 0-1 0 0,1-1 1 0 0,-1 1 0 0 0,1 0 0 0 0,-1-1-1 0 0,1 0 1 0 0,0 0 0 0 0,5 1 0 0 0,8 2 47 0 0,-12-2-39 0 0,0-1 1 0 0,0 0 0 0 0,0 0 0 0 0,0 0-1 0 0,-1-1 1 0 0,1 1 0 0 0,0-1-1 0 0,9-1 1 0 0,-1-2 51 0 0,1-1-1 0 0,-1 0 1 0 0,0-1-1 0 0,0 0 1 0 0,0-1-1 0 0,-1-1 0 0 0,0 0 1 0 0,0 0-1 0 0,15-13 1 0 0,-22 16-45 0 0,-1-1-1 0 0,0 1 1 0 0,0-1 0 0 0,0 1 0 0 0,-1-1 0 0 0,1-1-1 0 0,-1 1 1 0 0,0 0 0 0 0,-1-1 0 0 0,1 1-1 0 0,-1-1 1 0 0,-1 0 0 0 0,1 1 0 0 0,-1-1-1 0 0,0 0 1 0 0,0 0 0 0 0,0 0 0 0 0,-1 0 0 0 0,0 0-1 0 0,0 0 1 0 0,-2-10 0 0 0,-1-9 54 0 0,-2 0 0 0 0,0 0 0 0 0,-15-40 0 0 0,11 38-4 0 0,-2 0 1 0 0,-19-33-1 0 0,24 48-47 0 0,-1 1 1 0 0,-1 0 0 0 0,0 0-1 0 0,-1 1 1 0 0,0 0 0 0 0,-1 0-1 0 0,-12-9 1 0 0,18 16-9 0 0,-1-1-1 0 0,0 1 1 0 0,0 0 0 0 0,0 0 0 0 0,0 0 0 0 0,0 1 0 0 0,-1 0-1 0 0,1 0 1 0 0,-1 0 0 0 0,0 1 0 0 0,1 0 0 0 0,-1 0 0 0 0,0 0-1 0 0,0 1 1 0 0,0 0 0 0 0,-6 0 0 0 0,6 1-12 0 0,1 0 1 0 0,0 1-1 0 0,0 0 0 0 0,0 0 1 0 0,0 0-1 0 0,0 0 1 0 0,0 1-1 0 0,0-1 0 0 0,1 1 1 0 0,-1 1-1 0 0,1-1 0 0 0,0 1 1 0 0,0-1-1 0 0,0 1 1 0 0,0 0-1 0 0,1 1 0 0 0,-4 5 1 0 0,3-4-5 0 0,0 1 0 0 0,1 0 1 0 0,0 0-1 0 0,0 0 1 0 0,0 0-1 0 0,1 0 0 0 0,0 1 1 0 0,1-1-1 0 0,0 1 0 0 0,0-1 1 0 0,0 1-1 0 0,1 0 0 0 0,1 8 1 0 0,1 3 6 0 0,0 0 0 0 0,1 0 0 0 0,2 0 0 0 0,6 18 0 0 0,-10-33-12 0 0,1 1 1 0 0,0-1-1 0 0,0 0 1 0 0,0 0-1 0 0,0 0 1 0 0,1 0-1 0 0,0 0 1 0 0,0 0-1 0 0,6 5 0 0 0,10 10 13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1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1 216 7136 0 0,'0'0'218'0'0,"5"30"1588"0"0,8-2-1267 0 0,-2 0 0 0 0,11 42 0 0 0,-15-49-438 0 0,-4-11-75 0 0</inkml:trace>
  <inkml:trace contextRef="#ctx0" brushRef="#br0" timeOffset="1">190 0 9536 0 0,'0'0'1376'0'0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1.4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1 150 9648 0 0,'4'1'206'0'0,"12"2"-3"0"0,-12-2 4 0 0,25 2 2337 0 0,-25 2-2399 0 0,-1 0 0 0 0,0 0 1 0 0,0-1-1 0 0,0 2 0 0 0,0-1 1 0 0,-1 0-1 0 0,0 1 0 0 0,2 8 1 0 0,6 13 36 0 0,5 12-48 0 0,-8-20-87 0 0,1-1-1 0 0,13 25 1 0 0,-18-40-25 0 0,0 1 0 0 0,1-1 0 0 0,-1 0 0 0 0,0 0 0 0 0,1 0 0 0 0,0 0 0 0 0,0-1 1 0 0,0 0-1 0 0,0 1 0 0 0,0-1 0 0 0,0-1 0 0 0,0 1 0 0 0,1-1 0 0 0,5 2 1 0 0,2-1 93 0 0,-12-2-106 0 0,1 1-1 0 0,0-1 0 0 0,0 0 1 0 0,0 1-1 0 0,0-1 0 0 0,-1 0 1 0 0,1 0-1 0 0,0 0 0 0 0,0 0 0 0 0,0 0 1 0 0,0 0-1 0 0,0 0 0 0 0,-1 0 1 0 0,1 0-1 0 0,0 0 0 0 0,0 0 1 0 0,0 0-1 0 0,0-1 0 0 0,0 1 1 0 0,-1 0-1 0 0,1-1 0 0 0,0 1 1 0 0,0 0-1 0 0,-1-1 0 0 0,1 1 1 0 0,0-1-1 0 0,0 0 0 0 0,-1 1 0 0 0,1-1 1 0 0,-1 1-1 0 0,1-1 0 0 0,0 0 1 0 0,-1 1-1 0 0,0-1 0 0 0,1 0 1 0 0,-1 0-1 0 0,1 0 0 0 0,-1 1 1 0 0,0-1-1 0 0,1 0 0 0 0,-1 0 1 0 0,0 0-1 0 0,0 0 0 0 0,0 0 1 0 0,10-29 107 0 0,-5 13-45 0 0,0 1 1 0 0,5-31-1 0 0,1-45 392 0 0,-9 72-349 0 0,1 0-1 0 0,0 0 0 0 0,2 0 1 0 0,6-20-1 0 0,-8 31-33 0 0,1 1 0 0 0,0 0 0 0 0,0 0 1 0 0,1 0-1 0 0,6-9 0 0 0,-10 17-72 0 0,-1-1-1 0 0,1 1 1 0 0,0 0 0 0 0,-1 0 0 0 0,1-1-1 0 0,0 1 1 0 0,-1 0 0 0 0,1 0 0 0 0,-1 0-1 0 0,1 0 1 0 0,0-1 0 0 0,-1 1 0 0 0,1 0-1 0 0,0 0 1 0 0,-1 0 0 0 0,1 1 0 0 0,0-1-1 0 0,-1 0 1 0 0,1 0 0 0 0,0 0 0 0 0,5 1 237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1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0 187 9240 0 0,'45'19'1448'0'0,"-33"-17"-1151"0"0,6-2 382 0 0,4-5-263 0 0,0-1 1 0 0,43-17-1 0 0,-60 21-369 0 0,0 0-1 0 0,0 0 1 0 0,-1-1-1 0 0,1 1 1 0 0,-1-1 0 0 0,1-1-1 0 0,-1 1 1 0 0,0 0-1 0 0,0-1 1 0 0,-1 0 0 0 0,1 0-1 0 0,-1 0 1 0 0,0 0-1 0 0,0-1 1 0 0,0 1 0 0 0,0-1-1 0 0,-1 0 1 0 0,0 0-1 0 0,0 0 1 0 0,0 0 0 0 0,0 0-1 0 0,0-9 1 0 0,-1 13 18 0 0,-1 1-61 0 0,0-1 1 0 0,1 1-1 0 0,-1 0 0 0 0,0-1 0 0 0,0 1 1 0 0,1-1-1 0 0,-1 1 0 0 0,0 0 0 0 0,0-1 1 0 0,0 1-1 0 0,1-1 0 0 0,-1 1 0 0 0,0 0 1 0 0,0-1-1 0 0,0 1 0 0 0,0-1 0 0 0,0 1 1 0 0,0-1-1 0 0,0 1 0 0 0,0-1 0 0 0,0 1 1 0 0,0-1-1 0 0,0 1 0 0 0,0 0 0 0 0,0-1 1 0 0,0 1-1 0 0,-1-1 0 0 0,1 1 0 0 0,0-1 1 0 0,0 1-1 0 0,0 0 0 0 0,-1-1 0 0 0,1 1 1 0 0,0 0-1 0 0,0-1 0 0 0,-1 0 0 0 0,-8-16 61 0 0,5 13-51 0 0,0 0 1 0 0,-1 0 0 0 0,1 1-1 0 0,-1-1 1 0 0,1 1 0 0 0,-1 0-1 0 0,0 1 1 0 0,0-1 0 0 0,0 1 0 0 0,-1 0-1 0 0,1 0 1 0 0,0 0 0 0 0,-1 1-1 0 0,0 0 1 0 0,-10-1 0 0 0,12 2-9 0 0,0 0 0 0 0,0 0 0 0 0,0 0 0 0 0,0 1 1 0 0,0 0-1 0 0,0 0 0 0 0,0 0 0 0 0,0 0 0 0 0,1 0 1 0 0,-1 1-1 0 0,0 0 0 0 0,1-1 0 0 0,-1 2 0 0 0,1-1 0 0 0,0 0 1 0 0,0 1-1 0 0,-1-1 0 0 0,2 1 0 0 0,-1 0 0 0 0,0 0 1 0 0,0 0-1 0 0,-3 6 0 0 0,-7 11 167 0 0,9-16-146 0 0,1 0-1 0 0,0 1 1 0 0,1-1 0 0 0,-1 1-1 0 0,1 0 1 0 0,0-1 0 0 0,0 1 0 0 0,0 0-1 0 0,0 6 1 0 0,0-2 32 0 0,1 0 0 0 0,0 1 1 0 0,0-1-1 0 0,1 0 0 0 0,1 0 0 0 0,-1 0 1 0 0,2 0-1 0 0,-1 0 0 0 0,6 18 0 0 0,-5-21-13 0 0,1 0-1 0 0,0 0 0 0 0,0 0 1 0 0,1 0-1 0 0,-1-1 1 0 0,1 1-1 0 0,1-1 0 0 0,-1 0 1 0 0,1 0-1 0 0,-1 0 1 0 0,1-1-1 0 0,1 0 0 0 0,-1 0 1 0 0,9 5-1 0 0,1 1 94 0 0,1-1 0 0 0,0-1 0 0 0,0 0-1 0 0,1-1 1 0 0,0-1 0 0 0,1 0 0 0 0,31 5 0 0 0,-22-7 40 0 0,-22-2-140 0 0,0-1 1 0 0,-1 0 0 0 0,1-1-1 0 0,0 1 1 0 0,0-1 0 0 0,0 0 0 0 0,0 0-1 0 0,0-1 1 0 0,0 0 0 0 0,0 1 0 0 0,-1-1-1 0 0,1-1 1 0 0,0 1 0 0 0,5-3 95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2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84 12456 0 0,'0'0'1536'0'0,"-2"-4"-1274"0"0,2 4-260 0 0,-3-4 91 0 0,1 0 0 0 0,0 0 0 0 0,0-1 0 0 0,0 1 0 0 0,1 0 0 0 0,-1-1 0 0 0,1 1 0 0 0,0-1 0 0 0,1 1 0 0 0,-1-1 0 0 0,1 1 0 0 0,0-1 0 0 0,0 0 0 0 0,0 1 0 0 0,1-6 0 0 0,0 8 113 0 0,-1 2-200 0 0,1 0-1 0 0,-1-1 1 0 0,0 1 0 0 0,1 0-1 0 0,-1 0 1 0 0,1 0-1 0 0,-1 0 1 0 0,0 0-1 0 0,1-1 1 0 0,-1 1 0 0 0,1 0-1 0 0,-1 0 1 0 0,1 0-1 0 0,-1 0 1 0 0,1 0-1 0 0,-1 0 1 0 0,1 1 0 0 0,-1-1-1 0 0,0 0 1 0 0,1 0-1 0 0,-1 0 1 0 0,1 0 0 0 0,-1 0-1 0 0,0 1 1 0 0,1-1-1 0 0,-1 0 1 0 0,1 0-1 0 0,-1 1 1 0 0,0-1 0 0 0,1 0-1 0 0,-1 1 1 0 0,0-1-1 0 0,1 0 1 0 0,-1 1 0 0 0,0-1-1 0 0,16 11 86 0 0,-2 2-64 0 0,11 14 56 0 0,-23-25-66 0 0,-1 0 4 0 0,4 6-5 0 0,-4-6-6 0 0,-5 2-2 0 0,3-3-7 0 0,1-1-1 0 0,0 1 1 0 0,-1 0-1 0 0,1-1 1 0 0,-1 1-1 0 0,1-1 1 0 0,-1 1 0 0 0,1 0-1 0 0,-1-1 1 0 0,1 1-1 0 0,-1-1 1 0 0,0 0-1 0 0,1 1 1 0 0,-1-1-1 0 0,0 1 1 0 0,1-1 0 0 0,-1 0-1 0 0,0 0 1 0 0,1 1-1 0 0,-1-1 1 0 0,0 0-1 0 0,0 0 1 0 0,1 0 0 0 0,-3 0-1 0 0,-24 0 3 0 0,14-3 2 0 0,2 0-1 0 0,7 1 7 0 0,-4-2-7 0 0,2-7 1 0 0,5 1-2 0 0,3 1 2 0 0,2 0-4 0 0,2 0-1 0 0,2 1 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3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0 169 9744 0 0,'0'0'674'0'0,"2"-3"-459"0"0,6-15 23 0 0,-1-1 144 0 0,2 0 1 0 0,11-17-1 0 0,-17 31-333 0 0,0 1 1 0 0,0 0-1 0 0,0-1 1 0 0,1 1-1 0 0,0 1 1 0 0,-1-1-1 0 0,1 0 1 0 0,1 1-1 0 0,-1 0 0 0 0,0 0 1 0 0,1 0-1 0 0,0 0 1 0 0,5-2-1 0 0,7 0 124 0 0,1 0-1 0 0,-1 2 1 0 0,1 0 0 0 0,0 0-1 0 0,0 2 1 0 0,0 0-1 0 0,0 1 1 0 0,20 3 0 0 0,-33-2-155 0 0,0-1 0 0 0,0 2 1 0 0,1-1-1 0 0,-1 1 0 0 0,0-1 1 0 0,0 2-1 0 0,0-1 0 0 0,-1 0 1 0 0,1 1-1 0 0,0 0 0 0 0,-1 0 0 0 0,0 0 1 0 0,0 1-1 0 0,0-1 0 0 0,0 1 1 0 0,0 0-1 0 0,-1 0 0 0 0,0 0 1 0 0,0 1-1 0 0,4 7 0 0 0,-2-2 24 0 0,0 1 0 0 0,-1 0 0 0 0,-1 1 0 0 0,0-1 0 0 0,-1 0-1 0 0,0 1 1 0 0,0 0 0 0 0,-1 14 0 0 0,-2-18-17 0 0,1 0 1 0 0,-2-1 0 0 0,1 1-1 0 0,-1-1 1 0 0,-1 1-1 0 0,1-1 1 0 0,-1 0 0 0 0,-4 7-1 0 0,-5 14 56 0 0,9-21-54 0 0,-1 1 1 0 0,0-1-1 0 0,0 0 1 0 0,-1-1-1 0 0,0 1 1 0 0,0-1-1 0 0,-1 0 1 0 0,1 0-1 0 0,-1-1 1 0 0,-1 1-1 0 0,1-1 1 0 0,-1-1-1 0 0,-9 6 1 0 0,-7 9 113 0 0,18-15-94 0 0,1 0-1 0 0,-1 0 0 0 0,0 0 1 0 0,-10 5-1 0 0,2-2 211 0 0,0 0 0 0 0,-22 19 0 0 0,34-25 365 0 0,25-3-359 0 0,80 2 14 0 0,-72-2-218 0 0,-24 2-35 0 0,-1-1-1 0 0,1 1 1 0 0,0-1-1 0 0,-1-1 1 0 0,11-3-1 0 0,36-4 296 0 0,-42 6-213 0 0,0 1-1 0 0,0 0 1 0 0,0 0 0 0 0,0 2-1 0 0,17 0 1 0 0,-25 0-68 0 0,-3 0 295 0 0,2-10 219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3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1 560 16264 0 0,'0'0'0'0'0,"1"0"0"0"0,0 0 0 0 0,0 0 0 0 0,0 0 0 0 0,-1 0 0 0 0,1 0 0 0 0,0 0 0 0 0,0 1 0 0 0,-1-1 0 0 0,1 0 0 0 0,0 0 0 0 0,-1 1 0 0 0,1-1 0 0 0,0 1 0 0 0,-1-1 0 0 0,1 0 0 0 0,0 1 0 0 0,-1-1 0 0 0,1 1 0 0 0,-1 0 0 0 0,1-1 0 0 0,-1 1 0 0 0,1-1 0 0 0,0 2 0 0 0,7 2 0 0 0,12-1 0 0 0,15 0 0 0 0,-5-6 0 0 0,-23 3 0 0 0,0 0 0 0 0,0 0 0 0 0,0-1 0 0 0,0 0 0 0 0,0 0 0 0 0,0-1 0 0 0,0 0 0 0 0,-1 0 0 0 0,1-1 0 0 0,-1 0 0 0 0,12-7 0 0 0,16-6 0 0 0,-31 15 0 0 0,0 0 0 0 0,1 0 0 0 0,-1 0 0 0 0,0 0 0 0 0,0-1 0 0 0,0 0 0 0 0,0 1 0 0 0,0-1 0 0 0,0 0 0 0 0,-1-1 0 0 0,1 1 0 0 0,-1 0 0 0 0,1-1 0 0 0,-1 1 0 0 0,0-1 0 0 0,2-3 0 0 0,30-50 0 0 0,-29 45 0 0 0,-1 0 0 0 0,-1 0 0 0 0,1-1 0 0 0,-2 1 0 0 0,0-1 0 0 0,2-18 0 0 0,-4-75 0 0 0,-2 54 0 0 0,3 40 1 0 0,-1-1 0 0 0,-1 0 0 0 0,0 1 0 0 0,0-1 0 0 0,-1 1 0 0 0,-1-1 0 0 0,0 1 1 0 0,0 0-1 0 0,-1 0 0 0 0,-1 0 0 0 0,0 1 0 0 0,-8-14 0 0 0,12 20 0 0 0,0 3 0 0 0,1 0-1 0 0,-1 1 1 0 0,0-1-1 0 0,1 0 0 0 0,-1 0 1 0 0,0 0-1 0 0,1 0 0 0 0,-1 1 1 0 0,0-1-1 0 0,0 0 1 0 0,1 1-1 0 0,-1-1 0 0 0,0 1 1 0 0,0-1-1 0 0,0 1 1 0 0,0-1-1 0 0,0 1 0 0 0,0 0 1 0 0,0-1-1 0 0,-1 1 1 0 0,-11-6 8 0 0,11 4-3 0 0,0 1 0 0 0,0 1 0 0 0,0-1 0 0 0,0 0 0 0 0,0 0 0 0 0,0 1 0 0 0,0-1 0 0 0,0 1 0 0 0,0 0 0 0 0,0 0 0 0 0,0-1 0 0 0,0 1 0 0 0,0 1 0 0 0,-1-1 0 0 0,1 0 0 0 0,0 0 0 0 0,0 1 0 0 0,0-1 0 0 0,0 1 0 0 0,0 0 0 0 0,0 0 0 0 0,0-1 0 0 0,0 1 0 0 0,1 0 0 0 0,-1 1 0 0 0,0-1 0 0 0,0 0 0 0 0,1 0 0 0 0,-1 1 0 0 0,1-1 0 0 0,-1 1 0 0 0,1-1 0 0 0,0 1 0 0 0,-1 0 0 0 0,0 2 0 0 0,-3 2-5 0 0,-2 3 27 0 0,0 1 0 0 0,1 0 0 0 0,1 0 0 0 0,-1 0-1 0 0,1 0 1 0 0,1 1 0 0 0,0 0 0 0 0,1 0 0 0 0,-4 20 0 0 0,1 10 147 0 0,-1 57 1 0 0,6-85-153 0 0,1 8 82 0 0,2-1-1 0 0,0 0 0 0 0,2 0 0 0 0,6 24 0 0 0,-3-11 14 0 0,-2-18-7 0 0,0 0 0 0 0,1 0 0 0 0,0 0 1 0 0,1-1-1 0 0,12 19 0 0 0,-14-26-60 0 0,0-1 1 0 0,0 0-1 0 0,1-1 0 0 0,0 1 1 0 0,0-1-1 0 0,0 0 1 0 0,1-1-1 0 0,-1 1 1 0 0,1-1-1 0 0,0-1 0 0 0,0 1 1 0 0,0-1-1 0 0,1 0 1 0 0,-1-1-1 0 0,1 0 0 0 0,0 0 1 0 0,0-1-1 0 0,-1 1 1 0 0,1-2-1 0 0,0 1 1 0 0,0-1-1 0 0,0-1 0 0 0,0 1 1 0 0,0-1-1 0 0,0 0 1 0 0,-1-1-1 0 0,1 0 1 0 0,0 0-1 0 0,11-6 0 0 0,-11 3-19 0 0,0 0-1 0 0,0 0 1 0 0,-1-1-1 0 0,1 0 1 0 0,-1-1-1 0 0,-1 1 1 0 0,1-1-1 0 0,-1 0 0 0 0,0-1 1 0 0,-1 0-1 0 0,5-8 1 0 0,0-4 14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4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55 11256 0 0,'-1'-4'42'0'0,"0"0"0"0"0,-1 1 1 0 0,1-1-1 0 0,-1 0 0 0 0,0 1 0 0 0,0-1 1 0 0,0 1-1 0 0,0 0 0 0 0,-1 0 1 0 0,-3-4-1 0 0,-4-3 491 0 0,6 8 751 0 0,-1 12-909 0 0,-1 2-208 0 0,5-11-150 0 0,0 1-1 0 0,0-1 1 0 0,0 1 0 0 0,1 0 0 0 0,-1-1-1 0 0,1 1 1 0 0,-1 0 0 0 0,1-1 0 0 0,-1 1-1 0 0,1 0 1 0 0,0 0 0 0 0,0-1-1 0 0,0 1 1 0 0,0 0 0 0 0,0 3 0 0 0,12 81 297 0 0,42 161 1 0 0,-19-82-100 0 0,-23-137-175 0 0,-9-25-25 0 0,-1 1-1 0 0,-1-1 1 0 0,1 1-1 0 0,-1 0 1 0 0,1 0-1 0 0,-1-1 1 0 0,0 1-1 0 0,0 0 1 0 0,-1 0-1 0 0,1 5 1 0 0,7 4 266 0 0,-8-13-274 0 0,0 0-1 0 0,0 0 1 0 0,0-1 0 0 0,0 1-1 0 0,0 0 1 0 0,0 0 0 0 0,0 0-1 0 0,0 0 1 0 0,0-1 0 0 0,0 1-1 0 0,0 0 1 0 0,0 0 0 0 0,0 0-1 0 0,0 0 1 0 0,0-1 0 0 0,0 1-1 0 0,0 0 1 0 0,0 0 0 0 0,0 0-1 0 0,0 0 1 0 0,1 0 0 0 0,-1-1-1 0 0,0 1 1 0 0,0 0 0 0 0,0 0-1 0 0,0 0 1 0 0,0 0 0 0 0,1 0-1 0 0,-1 0 1 0 0,0 0 0 0 0,0-1-1 0 0,0 1 1 0 0,0 0 0 0 0,0 0-1 0 0,1 0 1 0 0,-1 0 0 0 0,0 0-1 0 0,0 0 1 0 0,0 0 0 0 0,1 0-1 0 0,-1 0 1 0 0,0 0 0 0 0,0 0-1 0 0,0 0 1 0 0,0 0 0 0 0,1 0-1 0 0,-1 0 1 0 0,0 0 0 0 0,0 0-1 0 0,0 1 1 0 0,0-1 0 0 0,1 0-1 0 0,-1 0 1 0 0,0 0 0 0 0,0 0-1 0 0,0 0 1 0 0,0 0 0 0 0,0 0-1 0 0,1 1 1 0 0,-1-19 149 0 0,-1-10 9 0 0,2 0-1 0 0,1 1 0 0 0,5-30 0 0 0,-6 54-146 0 0,0 1-1 0 0,0-1 1 0 0,1 0-1 0 0,-1 1 1 0 0,1 0 0 0 0,-1-1-1 0 0,1 1 1 0 0,2-3-1 0 0,6-8 57 0 0,-7 9-61 0 0,1 1 1 0 0,-1-1-1 0 0,1 1 0 0 0,0 0 0 0 0,0 1 0 0 0,1-1 1 0 0,-1 1-1 0 0,0 0 0 0 0,1 0 0 0 0,-1 0 0 0 0,9-2 1 0 0,-11 4-5 0 0,19-6 31 0 0,0 1 0 0 0,1 2 1 0 0,-1 0-1 0 0,33 0 0 0 0,4-1 54 0 0,-51 3-79 0 0,1 1 0 0 0,0 0 1 0 0,-1 0-1 0 0,1 1 0 0 0,-1-1 1 0 0,1 2-1 0 0,-1-1 0 0 0,1 1 1 0 0,-1 0-1 0 0,0 1 0 0 0,0-1 1 0 0,0 2-1 0 0,0-1 0 0 0,-1 1 1 0 0,10 6-1 0 0,3 3 64 0 0,-16-11-58 0 0,1 0 0 0 0,-1 0 0 0 0,0 1 0 0 0,1-1 0 0 0,-1 1 0 0 0,0 0 0 0 0,-1 0 0 0 0,1 0 0 0 0,-1 0 0 0 0,1 0 0 0 0,-1 0 0 0 0,0 1 0 0 0,3 6 0 0 0,-4-9-7 0 0,-1 0 0 0 0,0 0 0 0 0,1 1 0 0 0,-1-1 0 0 0,0 0 0 0 0,0 0-1 0 0,0 0 1 0 0,0 1 0 0 0,0-1 0 0 0,0 0 0 0 0,0 0 0 0 0,0 0 0 0 0,0 1-1 0 0,-1-1 1 0 0,1 0 0 0 0,0 0 0 0 0,-1 0 0 0 0,1 0 0 0 0,-1 0 0 0 0,1 0-1 0 0,-1 0 1 0 0,0 0 0 0 0,1 0 0 0 0,-1 0 0 0 0,0 0 0 0 0,0 0 0 0 0,0 0-1 0 0,1 0 1 0 0,-1 0 0 0 0,-2 0 0 0 0,-39 22 162 0 0,19-12-95 0 0,12-5-48 0 0,0 0-1 0 0,0-1 1 0 0,-1 0 0 0 0,1-1 0 0 0,-1-1-1 0 0,-18 4 1 0 0,-76 4 256 0 0,95-11-270 0 0,-75-5 252 0 0,19 4 108 0 0,32-2 62 0 0,33 3-258 0 0,-8 0 151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5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94 11656 0 0,'0'0'2801'0'0,"-3"-1"-2509"0"0,-25-2 119 0 0,26 3-279 0 0,-23-9 1183 0 0,62 1-1211 0 0,90-24 56 0 0,-109 28-126 0 0,0 0-1 0 0,33-3 0 0 0,-21 4 3 0 0,74-15 74 0 0,-98 17-104 0 0,-1 1 1 0 0,0 0-1 0 0,0-1 0 0 0,0 2 1 0 0,8 0-1 0 0,6 0 22 0 0,-8-5 12 0 0,-11 4-38 0 0,0 0 0 0 0,0 0 0 0 0,0 0 0 0 0,1-1 0 0 0,-1 1 1 0 0,0 0-1 0 0,0 0 0 0 0,0 0 0 0 0,1 0 0 0 0,-1 0 0 0 0,0 0 0 0 0,0 0 1 0 0,1 0-1 0 0,-1 0 0 0 0,0-1 0 0 0,0 1 0 0 0,1 0 0 0 0,-1 0 0 0 0,0 0 0 0 0,0 0 1 0 0,1 1-1 0 0,-1-1 0 0 0,0 0 0 0 0,0 0 0 0 0,1 0 0 0 0,-1 0 0 0 0,0 0 0 0 0,0 0 1 0 0,1 0-1 0 0,-1 0 0 0 0,0 0 0 0 0,0 1 0 0 0,1-1 0 0 0,-1 0 0 0 0,0 0 1 0 0,0 0-1 0 0,0 1 0 0 0,0-1 0 0 0,1 0 0 0 0,-1 0 0 0 0,0 0 0 0 0,0 1 0 0 0,0-1 1 0 0,0 0-1 0 0,0 1 0 0 0,2 0 164 0 0,-7-2-127 0 0,-1 1-1 0 0,1 0 1 0 0,0 0-1 0 0,-1 0 1 0 0,1 1-1 0 0,-6 1 1 0 0,-2-1-30 0 0,-43 6 61 0 0,-65 3 332 0 0,103-9-268 0 0,0 2 1 0 0,0 0-1 0 0,-24 8 0 0 0,-15 19 306 0 0,53-28-391 0 0,0 1 0 0 0,1-1 1 0 0,-1 1-1 0 0,0 0 0 0 0,1 0 0 0 0,0 0 0 0 0,0 0 0 0 0,0 1 0 0 0,0-1 0 0 0,0 1 0 0 0,-4 7 0 0 0,2-3 12 0 0,4-7-31 0 0,0 40 186 0 0,1-36-211 0 0,0 0 0 0 0,0-1 0 0 0,0 1 0 0 0,1-1 0 0 0,-1 1 0 0 0,1-1 0 0 0,0 1 0 0 0,0-1 0 0 0,1 0 0 0 0,-1 1 0 0 0,1-1 0 0 0,0 0 0 0 0,0 0 0 0 0,1 0 0 0 0,4 6 0 0 0,1 1-5 0 0,0-3 0 0 0,3-4 0 0 0,1-5 0 0 0,16-5-1 0 0,0 2-1 0 0,0 0 1 0 0,1 2-1 0 0,49 3 0 0 0,-56 1 1 0 0,-1 2 0 0 0,0 0 0 0 0,0 1 0 0 0,0 1 0 0 0,-1 1 0 0 0,22 11-1 0 0,-15-7 2 0 0,-22-9 0 0 0,1-1 0 0 0,-1 2 0 0 0,-1-1 0 0 0,1 0 0 0 0,0 1 0 0 0,0 0 0 0 0,-1 0 0 0 0,0 0 0 0 0,6 6 0 0 0,0-1 0 0 0,0 3 0 0 0,-9-10 0 0 0,0 0 0 0 0,0 0 0 0 0,-1 0 0 0 0,1 1 0 0 0,0-1 0 0 0,-1 0 0 0 0,1 1 0 0 0,-1-1 0 0 0,1 0 0 0 0,-1 1 0 0 0,0-1 0 0 0,1 1 0 0 0,-1-1 0 0 0,0 0 0 0 0,0 1 0 0 0,0-1 0 0 0,0 1 0 0 0,0-1 0 0 0,-1 1 0 0 0,1-1 0 0 0,0 0 0 0 0,-1 1 0 0 0,1-1 0 0 0,-1 1 0 0 0,1-1 0 0 0,-1 0 0 0 0,1 0 0 0 0,-1 1 0 0 0,0-1 0 0 0,0 0 0 0 0,-1 2 0 0 0,-2 1 0 0 0,0 0 0 0 0,0 0 1 0 0,0 0-1 0 0,-1-1 0 0 0,-6 5 0 0 0,7-5 1 0 0,-8 6 2 0 0,-1-1 1 0 0,0 0-1 0 0,-1-1 1 0 0,0 0-1 0 0,0-1 1 0 0,0-1-1 0 0,-1 0 1 0 0,0-1-1 0 0,1 0 1 0 0,-23 1-1 0 0,0 2 15 0 0,-7 0 12 0 0,37-7-27 0 0,-2 1 22 0 0,0-1 0 0 0,0-1 0 0 0,0 0 0 0 0,0 0-1 0 0,-13-3 1 0 0,20 3-1 0 0,-11-4 82 0 0,9 2-72 0 0,0-1 0 0 0,0 1 1 0 0,1-1-1 0 0,0 0 0 0 0,0 0 0 0 0,-3-5 1 0 0,5 7-5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6.2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872 124 13464 0 0,'-3'-4'209'0'0,"-11"-5"-38"0"0,1 0 0 0 0,-1 1 0 0 0,0 0 0 0 0,-1 1 0 0 0,0 0 0 0 0,0 2 0 0 0,-20-6 1 0 0,8 2 144 0 0,-10-8 127 0 0,31 13-387 0 0,0 1 1 0 0,0 0 0 0 0,0 1 0 0 0,-1-1 0 0 0,1 1 0 0 0,-1 0 0 0 0,-9-1 0 0 0,0 2 20 0 0,-18-3 350 0 0,-45 1 0 0 0,68 4-365 0 0,0 0 0 0 0,0 0 0 0 0,0 1-1 0 0,0 1 1 0 0,0 0 0 0 0,0 0 0 0 0,1 1 0 0 0,-12 5-1 0 0,-15 6 33 0 0,30-13-75 0 0,0 0-1 0 0,1 1 1 0 0,-1 0-1 0 0,1 0 1 0 0,0 0-1 0 0,0 1 0 0 0,-11 8 1 0 0,-38 33 104 0 0,40-34-95 0 0,1 0 0 0 0,0 1 0 0 0,1 1 1 0 0,-17 20-1 0 0,12-6-20 0 0,1 0-1 0 0,2 1 1 0 0,1 0 0 0 0,1 1 0 0 0,-17 58-1 0 0,23-65-7 0 0,2 0 0 0 0,0 1 0 0 0,1 0 0 0 0,2 0 0 0 0,0 0 0 0 0,3 42 0 0 0,5-8 0 0 0,3-1 0 0 0,2 0 0 0 0,3-1 0 0 0,31 82 0 0 0,-39-125 3 0 0,1 1 0 0 0,0-1 0 0 0,1-1 0 0 0,0 1 0 0 0,1-1 0 0 0,0-1 0 0 0,1 0 0 0 0,0 0 0 0 0,1-1 0 0 0,17 12-1 0 0,-10-9 4 0 0,0 0 0 0 0,0-2 0 0 0,1 0-1 0 0,1-2 1 0 0,-1 0 0 0 0,30 8-1 0 0,-24-12 31 0 0,0 0-1 0 0,0-2 1 0 0,32 0-1 0 0,19 1 70 0 0,-39-3-24 0 0,0-1 0 0 0,0-1 0 0 0,61-12 1 0 0,-60 7 36 0 0,6 1 38 0 0,0-3 0 0 0,-1-1 1 0 0,-1-2-1 0 0,66-28 0 0 0,-6-16 181 0 0,-94 51-305 0 0,-1 0 0 0 0,0-1 0 0 0,-1 0-1 0 0,1-1 1 0 0,-1 1 0 0 0,0-1 0 0 0,-1 0-1 0 0,6-10 1 0 0,-1 0 43 0 0,-1 1 1 0 0,14-36-1 0 0,-13 19 47 0 0,-1-2-1 0 0,-1 1 1 0 0,-2-1 0 0 0,-2 0-1 0 0,0-60 1 0 0,-6 66-21 0 0,-2 0 1 0 0,-1 1-1 0 0,-2 0 1 0 0,-1 0-1 0 0,-21-51 0 0 0,22 60-37 0 0,-3-6 57 0 0,-1 0 0 0 0,-1 1 0 0 0,-29-44 0 0 0,33 57-31 0 0,0 0-1 0 0,-1 1 1 0 0,-1-1 0 0 0,1 2 0 0 0,-1-1 0 0 0,-1 1 0 0 0,0 1 0 0 0,0 0-1 0 0,-19-10 1 0 0,17 13-11 0 0,-1 0-1 0 0,1 1 1 0 0,-1 1-1 0 0,1 0 0 0 0,-28-2 1 0 0,-75 2 308 0 0,82 3-258 0 0,-100 0 446 0 0,132 0-533 0 0,-34-8 338 0 0,35 8-212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8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 58 4616 0 0,'0'0'47'0'0,"-4"1"-27"0"0,-19 1 57 0 0,-1-2 0 0 0,1-1 0 0 0,-25-3 0 0 0,23 2 797 0 0,45-3-795 0 0,14-1 58 0 0,-2 6 4056 0 0,-50-5-1777 0 0,73 4-2263 0 0,-22-1-96 0 0,49 5 0 0 0,-62-1-21 0 0,1-2 0 0 0,-1-1 0 0 0,39-6-1 0 0,28-1 74 0 0,-78 7-92 0 0,-1 0 1 0 0,0 0-1 0 0,1-1 1 0 0,12-5-1 0 0,11-1 61 0 0,-19 8-8 0 0,-5-2-17 0 0,-6 1 56 0 0,-52 9 559 0 0,25-3-567 0 0,0-1 0 0 0,-29 2 0 0 0,-11 0 178 0 0,53-5-175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1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9 115 8840 0 0,'0'0'1569'0'0,"2"5"-1422"0"0,0 1-114 0 0,0 0 1 0 0,0 0-1 0 0,-1 0 0 0 0,0 0 1 0 0,0 1-1 0 0,-1-1 1 0 0,1 0-1 0 0,-1 1 0 0 0,-1-1 1 0 0,1 0-1 0 0,-1 1 1 0 0,0-1-1 0 0,-1 0 1 0 0,-2 9-1 0 0,3-9 20 0 0,0 0 1 0 0,0 0-1 0 0,1 1 1 0 0,-1-1-1 0 0,2 0 0 0 0,-1 0 1 0 0,1 0-1 0 0,2 11 1 0 0,-2-12 33 0 0,-5-24-93 0 0,0 0 1 0 0,1 0-1 0 0,1 0 0 0 0,1 0 0 0 0,1 0 1 0 0,1-1-1 0 0,0 1 0 0 0,1 0 0 0 0,9-34 1 0 0,-10 49 4 0 0,0 1 0 0 0,1-1 0 0 0,-1 1 0 0 0,0-1 0 0 0,1 1 0 0 0,0 0 0 0 0,0-1 0 0 0,0 1 0 0 0,0 0 0 0 0,1 0 0 0 0,-1 0 0 0 0,1 1 0 0 0,-1-1 0 0 0,1 0 0 0 0,0 1 0 0 0,0 0 0 0 0,0 0 0 0 0,1 0 0 0 0,-1 0 0 0 0,0 0 0 0 0,1 1 0 0 0,-1-1 0 0 0,1 1 0 0 0,0 0 0 0 0,-1 0 0 0 0,1 1 0 0 0,0-1 0 0 0,-1 1 1 0 0,1-1-1 0 0,0 1 0 0 0,0 0 0 0 0,6 1 0 0 0,-4 0 1 0 0,0 0 1 0 0,0 0 0 0 0,1 0 0 0 0,-1 1-1 0 0,-1 0 1 0 0,1 0 0 0 0,0 0 0 0 0,0 1-1 0 0,-1 0 1 0 0,1 0 0 0 0,-1 0-1 0 0,0 1 1 0 0,0-1 0 0 0,0 1 0 0 0,-1 1-1 0 0,1-1 1 0 0,-1 1 0 0 0,0-1 0 0 0,5 8-1 0 0,3 10 4 0 0,-8-15-1 0 0,1 1 0 0 0,-1 0 0 0 0,-1-1 0 0 0,6 17 0 0 0,2 3 30 0 0,-9-24-27 0 0,-1 0-1 0 0,1 0 1 0 0,-1 0 0 0 0,0 0 0 0 0,0 0-1 0 0,0 1 1 0 0,0-1 0 0 0,0 0 0 0 0,-1 1-1 0 0,1 4 1 0 0,-1 1 9 0 0,0-5 3 0 0,1-1-1 0 0,-1 1 1 0 0,0-1 0 0 0,0 1-1 0 0,-1-1 1 0 0,1 1 0 0 0,-1-1-1 0 0,0 1 1 0 0,1-1 0 0 0,-2 0 0 0 0,1 0-1 0 0,0 1 1 0 0,-3 4 0 0 0,2-7 62 0 0,1 7 6 0 0,1-7-77 0 0,0-1 0 0 0,-1 1 1 0 0,1-1-1 0 0,0 1 1 0 0,0 0-1 0 0,0-1 0 0 0,0 1 1 0 0,-1-1-1 0 0,1 1 1 0 0,0-1-1 0 0,0 1 0 0 0,0-1 1 0 0,0 1-1 0 0,0 0 1 0 0,0-1-1 0 0,0 1 0 0 0,1-1 1 0 0,-1 1-1 0 0,0-1 1 0 0,0 1-1 0 0,0-1 0 0 0,1 1 1 0 0,-1-1-1 0 0,0 1 1 0 0,0-1-1 0 0,1 1 0 0 0,-1-1 1 0 0,0 1-1 0 0,1-1 0 0 0,-1 0 1 0 0,1 1-1 0 0,-1-1 1 0 0,0 1-1 0 0,1-1 0 0 0,-1 0 1 0 0,1 1-1 0 0,-1-1 1 0 0,1 0-1 0 0,-1 0 0 0 0,1 0 1 0 0,-1 1-1 0 0,1-1 1 0 0,-1 0-1 0 0,1 0 0 0 0,0 0 1 0 0,-1 0-1 0 0,1 0 1 0 0,-1 0-1 0 0,1 0 0 0 0,-1 0 1 0 0,1 0-1 0 0,0 0 1 0 0,32-2 112 0 0,0-2 0 0 0,-1 0 0 0 0,64-19 0 0 0,-83 19-77 0 0,0 0 1 0 0,0-1-1 0 0,21-11 0 0 0,-29 14-29 0 0,-1-1-1 0 0,1 0 1 0 0,0 0-1 0 0,-1-1 1 0 0,0 1-1 0 0,0-1 1 0 0,0 0-1 0 0,0 0 0 0 0,-1 0 1 0 0,1-1-1 0 0,-1 1 1 0 0,3-7-1 0 0,-3 4-2 0 0,-1 0-1 0 0,1 0 1 0 0,-1 0 0 0 0,-1 0-1 0 0,0-1 1 0 0,0 1-1 0 0,0-1 1 0 0,-1 1-1 0 0,0-1 1 0 0,0 1 0 0 0,-1 0-1 0 0,0-1 1 0 0,-2-9-1 0 0,1 13-5 0 0,0 0-1 0 0,1 0 0 0 0,-2 1 1 0 0,1-1-1 0 0,0 0 0 0 0,-1 1 1 0 0,0 0-1 0 0,0 0 0 0 0,-4-5 1 0 0,5 7-6 0 0,1 1 1 0 0,-1-1-1 0 0,0 1 0 0 0,1-1 1 0 0,-1 1-1 0 0,0 0 1 0 0,0 0-1 0 0,1 0 1 0 0,-1 0-1 0 0,0 0 1 0 0,1 0-1 0 0,-1 0 1 0 0,0 0-1 0 0,1 1 0 0 0,-1-1 1 0 0,0 0-1 0 0,1 1 1 0 0,-1 0-1 0 0,0-1 1 0 0,1 1-1 0 0,-1 0 1 0 0,1 0-1 0 0,0 0 1 0 0,-1 0-1 0 0,1 0 0 0 0,-2 2 1 0 0,-35 21 7 0 0,-30 23 10 0 0,60-40-22 0 0,-40 37 60 0 0,45-40-45 0 0,0-1 1 0 0,0 1 0 0 0,1 0 0 0 0,-1 0 0 0 0,1 0 0 0 0,0 0 0 0 0,0 1-1 0 0,0-1 1 0 0,0 1 0 0 0,1-1 0 0 0,-2 7 0 0 0,3-9 1 0 0,1 0 1 0 0,-1 1 0 0 0,0-1-1 0 0,1 0 1 0 0,-1 0-1 0 0,1 0 1 0 0,0 1-1 0 0,-1-1 1 0 0,1 0-1 0 0,0 0 1 0 0,0 0-1 0 0,1 0 1 0 0,-1-1 0 0 0,0 1-1 0 0,1 0 1 0 0,-1 0-1 0 0,1-1 1 0 0,-1 1-1 0 0,1-1 1 0 0,0 1-1 0 0,0-1 1 0 0,-1 0-1 0 0,5 3 1 0 0,4 1 25 0 0,0 0 0 0 0,-1 0 0 0 0,16 4 0 0 0,-4-3 5 0 0,1-2 0 0 0,-1-1 0 0 0,1-1 0 0 0,0 0-1 0 0,30-3 1 0 0,-25 1-7 0 0,-1-2 28 0 0,45-7 1 0 0,-46 5-41 0 0,-1 1-2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59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50 10344 0 0,'0'-1'12'0'0,"0"0"0"0"0,0 0 0 0 0,0 0 0 0 0,-1 0 0 0 0,1 0 0 0 0,0 0 0 0 0,-1 0 0 0 0,1 0 0 0 0,-1 0 1 0 0,1 1-1 0 0,-1-1 0 0 0,1 0 0 0 0,-1 0 0 0 0,0 0 0 0 0,1 1 0 0 0,-1-1 0 0 0,-1-1 0 0 0,-8-10 171 0 0,7 1-47 0 0,3 11-127 0 0,0-1 0 0 0,0 1 0 0 0,0 0 0 0 0,0-1 0 0 0,0 1 0 0 0,0 0-1 0 0,0-1 1 0 0,0 1 0 0 0,0 0 0 0 0,0-1 0 0 0,0 1 0 0 0,0 0 0 0 0,-1 0 0 0 0,1-1-1 0 0,0 1 1 0 0,0 0 0 0 0,0-1 0 0 0,-1 1 0 0 0,1 0 0 0 0,0 0 0 0 0,0-1 0 0 0,0 1 0 0 0,-1 0-1 0 0,1 0 1 0 0,0 0 0 0 0,-1-1 0 0 0,1 1 0 0 0,0 0 0 0 0,-1 0 0 0 0,1 0 0 0 0,0 0 0 0 0,0 0-1 0 0,-3-1 2131 0 0,13 75-2051 0 0,17 185 118 0 0,-11-149 100 0 0,-5-69 87 0 0,5-7 814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00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9344 0 0,'0'0'896'0'0,"4"-3"-799"0"0,11-12 4 0 0,-11 12 23 0 0,-3 2-69 0 0,0 0-1 0 0,0 0 0 0 0,0 0 0 0 0,1 0 1 0 0,-1 1-1 0 0,0-1 0 0 0,0 1 0 0 0,1-1 0 0 0,-1 1 1 0 0,0-1-1 0 0,1 1 0 0 0,-1 0 0 0 0,0-1 1 0 0,1 1-1 0 0,-1 0 0 0 0,0 0 0 0 0,1 0 1 0 0,-1 0-1 0 0,0 0 0 0 0,1 1 0 0 0,-1-1 1 0 0,0 0-1 0 0,1 1 0 0 0,1 0 0 0 0,2 5 55 0 0,1 1 0 0 0,-1 0 0 0 0,-1 0 0 0 0,1 1 0 0 0,-1-1 0 0 0,5 14 0 0 0,0-2-53 0 0,0 4 16 0 0,-1 1 0 0 0,-1 0-1 0 0,-1 0 1 0 0,-1 0 0 0 0,-2 0 0 0 0,2 38 0 0 0,2 6 6 0 0,12 80 73 0 0,-17-139-139 0 0,0-1 0 0 0,0 1 0 0 0,0-1 0 0 0,1 0 0 0 0,7 13 1 0 0,-6-12 9 0 0,0-1 0 0 0,-1 1 0 0 0,4 16 0 0 0,5-6 116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00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9744 0 0,'0'0'422'0'0,"4"-2"-211"0"0,62-24 229 0 0,90-30 1029 0 0,-100 34-1144 0 0,-46 17-231 0 0,0 0 0 0 0,1 1-1 0 0,-1 1 1 0 0,15-4 0 0 0,105-12 1094 0 0,-121 18-1162 0 0,0 1 1 0 0,0-1 0 0 0,0 2-1 0 0,0-1 1 0 0,0 1 0 0 0,13 3-1 0 0,13-2 41 0 0,-30-2-53 0 0,-1 0 0 0 0,1 0 0 0 0,-1 0 1 0 0,1 0-1 0 0,-1 1 0 0 0,1 0 0 0 0,-1 0 1 0 0,6 2-1 0 0,0 4 49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01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173 274 9648 0 0,'2'5'60'0'0,"9"20"78"0"0,-10-23-106 0 0,0-1-1 0 0,-1 0 1 0 0,1 0 0 0 0,0 0-1 0 0,-1-1 1 0 0,1 1 0 0 0,0 0 0 0 0,0 0-1 0 0,0 0 1 0 0,-1-1 0 0 0,1 1-1 0 0,0 0 1 0 0,0-1 0 0 0,0 1-1 0 0,1 0 1 0 0,-1-1 0 0 0,0 0 0 0 0,0 1-1 0 0,0-1 1 0 0,2 1 0 0 0,1-1 179 0 0,0 0-1 0 0,-1 0 1 0 0,1-1 0 0 0,0 1 0 0 0,-1-1 0 0 0,1 0-1 0 0,6-2 1 0 0,-8 2-88 0 0,20-29 742 0 0,-18 23-826 0 0,-1 0 0 0 0,-1 0 1 0 0,1-1-1 0 0,-1 1 0 0 0,0-1 0 0 0,-1 0 0 0 0,0 1 0 0 0,0-1 0 0 0,-1 0 0 0 0,0 0 0 0 0,0 0 0 0 0,-1 0 0 0 0,0 1 0 0 0,0-1 1 0 0,-1 0-1 0 0,0 1 0 0 0,0-1 0 0 0,-5-11 0 0 0,5 16-29 0 0,0-1 1 0 0,0 0-1 0 0,-1 1 0 0 0,1-1 0 0 0,-1 1 1 0 0,0 0-1 0 0,1 0 0 0 0,-1 0 1 0 0,-1 0-1 0 0,1 0 0 0 0,0 1 1 0 0,-1-1-1 0 0,1 1 0 0 0,-1 0 1 0 0,0 0-1 0 0,0 0 0 0 0,0 1 0 0 0,0-1 1 0 0,0 1-1 0 0,0 0 0 0 0,0 0 1 0 0,0 0-1 0 0,0 1 0 0 0,-5-1 1 0 0,-9 1 18 0 0,0 1 1 0 0,0 0 0 0 0,0 1-1 0 0,-22 6 1 0 0,31-7-15 0 0,6 0-9 0 0,0-1-1 0 0,0 1 0 0 0,0 0 1 0 0,0 0-1 0 0,0 0 0 0 0,0 0 1 0 0,1 1-1 0 0,-1-1 0 0 0,0 1 1 0 0,1-1-1 0 0,-1 1 0 0 0,1 0 1 0 0,0 0-1 0 0,0 0 0 0 0,-1 0 1 0 0,1 1-1 0 0,1-1 0 0 0,-1 0 1 0 0,0 1-1 0 0,0 0 0 0 0,1-1 1 0 0,0 1-1 0 0,-1 0 0 0 0,1 0 1 0 0,0-1-1 0 0,0 1 0 0 0,1 0 1 0 0,-1 0-1 0 0,1 0 0 0 0,-1 0 1 0 0,1 0-1 0 0,0 0 0 0 0,0 0 1 0 0,0 0-1 0 0,1 1 0 0 0,-1-1 1 0 0,1 3-1 0 0,1 0 2 0 0,-1 1 0 0 0,1 0-1 0 0,0-1 1 0 0,0 1 0 0 0,1-1-1 0 0,0 0 1 0 0,0 0 0 0 0,0 0 0 0 0,1 0-1 0 0,0 0 1 0 0,0-1 0 0 0,0 0 0 0 0,1 1-1 0 0,0-2 1 0 0,6 7 0 0 0,27 11 72 0 0,1-2 1 0 0,1-1-1 0 0,0-2 1 0 0,64 17-1 0 0,-56-19 0 0 0,-26-8 86 0 0,0-2 1 0 0,0-1-1 0 0,36 3 0 0 0,-38-6-70 0 0,0-1-1 0 0,0 0 1 0 0,0-2 0 0 0,0 0-1 0 0,0-2 1 0 0,21-6 0 0 0,-33 8-53 0 0,-1-1 1 0 0,1 0 0 0 0,0 0 0 0 0,-1 0 0 0 0,0-1 0 0 0,0-1-1 0 0,0 1 1 0 0,0-1 0 0 0,-1 0 0 0 0,1-1 0 0 0,-1 1 0 0 0,-1-1-1 0 0,1-1 1 0 0,-1 1 0 0 0,0-1 0 0 0,-1 0 0 0 0,6-10-1 0 0,-1-4 23 0 0,0 0 0 0 0,-2-1 0 0 0,0 0 0 0 0,-2-1 0 0 0,0 1 0 0 0,-2-1 0 0 0,2-30 0 0 0,-4 44-36 0 0,-1 1 0 0 0,0-1-1 0 0,-1 0 1 0 0,1 1 0 0 0,-2-1-1 0 0,1 1 1 0 0,-1-1 0 0 0,0 1-1 0 0,-5-11 1 0 0,3 18-22 0 0,0 0-1 0 0,1 1 1 0 0,-1-1-1 0 0,0 1 1 0 0,0 0-1 0 0,1 0 1 0 0,-1 1-1 0 0,0-1 1 0 0,-4 2-1 0 0,0 5-7 0 0,1 1-1 0 0,0 0 0 0 0,1 0 0 0 0,0 0 0 0 0,0 1 0 0 0,1 0 0 0 0,0 0 0 0 0,-4 10 0 0 0,5-8-18 0 0,1 0-1 0 0,0-1 0 0 0,1 1 1 0 0,0 0-1 0 0,0 0 1 0 0,1 0-1 0 0,1 0 1 0 0,0 0-1 0 0,2 17 1 0 0,2-6-84 0 0,0 0 0 0 0,1 0 0 0 0,15 36 0 0 0,-6-10-248 0 0,-14-46 265 0 0,2 5-786 0 0,-11-30 832 0 0,1-1 0 0 0,2 0 0 0 0,-8-48 0 0 0,12 57 25 0 0,1 0-1 0 0,1 0 0 0 0,0 0 1 0 0,1 0-1 0 0,0 0 1 0 0,1 0-1 0 0,8-28 1 0 0,-9 40 14 0 0,0 0 1 0 0,0 0-1 0 0,0 0 1 0 0,1 0-1 0 0,-1 0 0 0 0,1 1 1 0 0,0-1-1 0 0,0 0 1 0 0,0 1-1 0 0,0 0 0 0 0,0-1 1 0 0,0 1-1 0 0,0 0 1 0 0,1 0-1 0 0,-1 0 0 0 0,1 0 1 0 0,0 0-1 0 0,0 1 1 0 0,-1-1-1 0 0,6-1 1 0 0,-3 2-5 0 0,0 0 1 0 0,0 0 0 0 0,1 1 0 0 0,-1 0 0 0 0,0 0 0 0 0,0 0 0 0 0,0 0 0 0 0,0 1 0 0 0,0 0 0 0 0,0 0 0 0 0,9 3 0 0 0,-1 1-3 0 0,-1 0-1 0 0,0 1 1 0 0,0 0 0 0 0,-1 0-1 0 0,0 2 1 0 0,0-1 0 0 0,0 1-1 0 0,-1 1 1 0 0,10 11 0 0 0,-11-10 6 0 0,-1 1 1 0 0,-1 0 0 0 0,0 0-1 0 0,0 1 1 0 0,9 23 0 0 0,10 10 1 0 0,-11-22 0 0 0,21 40 0 0 0,-31-52 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02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88 9648 0 0,'0'0'288'0'0,"-2"-4"0"0"0,-2-3-74 0 0,1-1 0 0 0,0 1 1 0 0,1-1-1 0 0,0 1 1 0 0,0-1-1 0 0,1 0 0 0 0,-1 0 1 0 0,1-15-1 0 0,3 33 67 0 0,1 1 1 0 0,0-1-1 0 0,0-1 1 0 0,1 1-1 0 0,8 15 1 0 0,41 78-369 0 0,-34-68 298 0 0,23 48-68 0 0,-13-26-85 0 0,-23-47-43 0 0,-1 0 0 0 0,1 0 0 0 0,-2 1 0 0 0,1-1 0 0 0,-2 1 0 0 0,1 0 1 0 0,2 18-1 0 0,5 21 83 0 0,-8-41-34 0 0,0 0 1 0 0,-1 1 0 0 0,-1-1-1 0 0,2 17 1 0 0,-3-24 4 0 0,6 5 49 0 0,-5-6-54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03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0 619 9848 0 0,'0'0'1030'0'0,"0"4"-923"0"0,3 11 693 0 0,6-23-415 0 0,13-37-179 0 0,-13 24-28 0 0,37-92 176 0 0,-33 77-264 0 0,1 1-1 0 0,22-38 1 0 0,-27 58-63 0 0,-1 0 0 0 0,0-1-1 0 0,-1 1 1 0 0,-1-2 0 0 0,-1 1 0 0 0,0 0 0 0 0,-1-1-1 0 0,3-25 1 0 0,2-35 81 0 0,-8 70-94 0 0,0 5-9 0 0,-1 0-1 0 0,1-1 1 0 0,-1 1-1 0 0,0 0 1 0 0,0-1-1 0 0,0 1 0 0 0,0 0 1 0 0,0-1-1 0 0,-1 1 1 0 0,1 0-1 0 0,-1 0 1 0 0,-1-5-1 0 0,1 6 14 0 0,1 0-2 0 0,0 0 0 0 0,0 0 1 0 0,0 0-1 0 0,-1 0 1 0 0,1 1-1 0 0,0-1 1 0 0,-1 0-1 0 0,1 0 1 0 0,-1 0-1 0 0,1 1 0 0 0,-1-1 1 0 0,1 0-1 0 0,-1 1 1 0 0,1-1-1 0 0,-1 0 1 0 0,0 1-1 0 0,1-1 0 0 0,-1 1 1 0 0,0-1-1 0 0,0 1 1 0 0,1-1-1 0 0,-1 1 1 0 0,0-1-1 0 0,0 1 1 0 0,0 0-1 0 0,1 0 0 0 0,-1-1 1 0 0,0 1-1 0 0,0 0 1 0 0,0 0-1 0 0,0 0 1 0 0,0 0-1 0 0,0 0 0 0 0,0 0 1 0 0,-1 0-1 0 0,-29 4 703 0 0,28-1-633 0 0,-1 1 0 0 0,1-1 0 0 0,0 1-1 0 0,0 0 1 0 0,0 0 0 0 0,0 0 0 0 0,1 0-1 0 0,0 0 1 0 0,-1 1 0 0 0,2-1 0 0 0,-4 9 0 0 0,0 2 7 0 0,2-8-34 0 0,1 0 0 0 0,-1 0 0 0 0,2 1 0 0 0,-1-1 0 0 0,0 9 1 0 0,-2 29 459 0 0,2-28-303 0 0,1 1 0 0 0,1 27 0 0 0,2-19-57 0 0,0 6 68 0 0,2 0 1 0 0,1 0-1 0 0,15 52 0 0 0,-14-68-156 0 0,-3-3-21 0 0,1-2-1 0 0,0 1 1 0 0,1 0-1 0 0,0-1 1 0 0,1 0-1 0 0,0 0 0 0 0,0 0 1 0 0,2-1-1 0 0,-1 0 1 0 0,18 17-1 0 0,-20-21-29 0 0,1-1 0 0 0,0 0 0 0 0,1-1 0 0 0,-1 1-1 0 0,1-1 1 0 0,0 0 0 0 0,0-1 0 0 0,0 0 0 0 0,0 0 0 0 0,1 0 0 0 0,-1-1-1 0 0,1 0 1 0 0,0 0 0 0 0,-1-1 0 0 0,1 0 0 0 0,0-1 0 0 0,0 1 0 0 0,0-2 0 0 0,11 0-1 0 0,-9 0 0 0 0,1 0 0 0 0,-1-1 0 0 0,0 0 0 0 0,1-1 0 0 0,-1 0 0 0 0,0 0-1 0 0,0-1 1 0 0,-1 0 0 0 0,1-1 0 0 0,-1 0 0 0 0,0-1 0 0 0,0 0 0 0 0,15-13-1 0 0,-14 7-3 0 0,-5 8-6 0 0,0-1 1 0 0,-1 0-1 0 0,0 0 1 0 0,0 0-1 0 0,-1 0 1 0 0,1-1-1 0 0,-1 1 1 0 0,4-12-1 0 0,-3 4 6 0 0,0 0-1 0 0,-1 0 0 0 0,-1-1 1 0 0,0 1-1 0 0,-1-1 0 0 0,-1-15 1 0 0,-2-6 33 0 0,-7-40 1 0 0,2 49-27 0 0,0 0 0 0 0,-2 1 0 0 0,0 0-1 0 0,-2 1 1 0 0,-22-38 0 0 0,19 35 3 0 0,13 26-24 0 0,-17-26 28 0 0,-21 4 34 0 0,35 20-55 0 0,0 1-6 0 0,-8-1 4 0 0,11 4-6 0 0,0 0 0 0 0,1 0 0 0 0,-1 0 0 0 0,0 0 1 0 0,1 0-1 0 0,-1 0 0 0 0,1 0 0 0 0,-1 1 0 0 0,1-1 0 0 0,-1 0 0 0 0,1 0 0 0 0,0 1 0 0 0,0-1 0 0 0,0 2 0 0 0,-1 4-2 0 0,0-1-1 0 0,1 1 1 0 0,0-1-1 0 0,1 1 0 0 0,-1-1 1 0 0,1 1-1 0 0,1-1 1 0 0,-1 0-1 0 0,4 10 0 0 0,28 58-42 0 0,-12-29 28 0 0,19 84-50 0 0,-31-92 39 0 0,2-1 1 0 0,21 47-1 0 0,9 10-62 0 0,-40-91 82 0 0,10-3-38 0 0,-10 1 45 0 0,0-1 1 0 0,0 1 0 0 0,0-1-1 0 0,0 0 1 0 0,0 0 0 0 0,0 1-1 0 0,0-1 1 0 0,-1 0 0 0 0,1 0-1 0 0,0 0 1 0 0,-1 0 0 0 0,1 0-1 0 0,-1 0 1 0 0,1 0 0 0 0,-1 0-1 0 0,1 0 1 0 0,-1 0 0 0 0,0 0-1 0 0,1 0 1 0 0,-1-1 0 0 0,0 1-1 0 0,0 0 1 0 0,0 0-1 0 0,0-2 1 0 0,1-2-1 0 0,2-9 1 0 0,-1 0 0 0 0,-1 0 0 0 0,1-17 0 0 0,-3 22 0 0 0,1 0 0 0 0,1-1 0 0 0,0 1 0 0 0,0 0 0 0 0,1 0 0 0 0,0 0 0 0 0,0 0 0 0 0,1 0 0 0 0,0 0 0 0 0,5-8 0 0 0,4-11 0 0 0,-12 27 0 0 0,0 0 0 0 0,0 0 0 0 0,1-1 0 0 0,-1 1 0 0 0,0 0 0 0 0,1 0 0 0 0,-1 0 0 0 0,1 0 0 0 0,0 0 0 0 0,-1 0 0 0 0,1 0 0 0 0,0 0 0 0 0,-1 1 0 0 0,1-1 0 0 0,0 0 0 0 0,0 0 0 0 0,0 0 0 0 0,0 1 0 0 0,0-1 0 0 0,0 1 0 0 0,0-1 0 0 0,0 0 0 0 0,0 1 0 0 0,0 0 0 0 0,0-1 0 0 0,2 0 0 0 0,-1 1 0 0 0,42-9 0 0 0,-39 7 0 0 0,1 1 0 0 0,0 0 0 0 0,0 0 0 0 0,0 0 0 0 0,0 1 0 0 0,0 0 0 0 0,-1 0 0 0 0,1 0 0 0 0,7 2 0 0 0,55 14 0 0 0,-31-6 0 0 0,-18-5 2 0 0,0 1 0 0 0,0 1-1 0 0,0 1 1 0 0,33 20-1 0 0,-47-24 1 0 0,0-1-1 0 0,-1 1 1 0 0,0 0-1 0 0,1 0 1 0 0,-1 0-1 0 0,-1 1 1 0 0,6 7-1 0 0,-7-9 0 0 0,0-1 0 0 0,0 1 0 0 0,0 1 0 0 0,-1-1 0 0 0,1 0 0 0 0,-1 0-1 0 0,0 1 1 0 0,1-1 0 0 0,-2 0 0 0 0,1 1 0 0 0,0-1 0 0 0,-1 1 0 0 0,1 4-1 0 0,-2-5 2 0 0,1-1-1 0 0,-1 0 0 0 0,1 1 0 0 0,-1-1 0 0 0,0 0 1 0 0,0 1-1 0 0,0-1 0 0 0,0 0 0 0 0,0 0 0 0 0,-1 0 1 0 0,1 0-1 0 0,0 0 0 0 0,-1 0 0 0 0,0 0 0 0 0,-1 1 1 0 0,-2 2 2 0 0,2-1-1 0 0,-1-2-1 0 0,1 1 1 0 0,0 0-1 0 0,-1-1 0 0 0,0 1 1 0 0,1-1-1 0 0,-1 0 0 0 0,0 0 1 0 0,0-1-1 0 0,-1 1 1 0 0,-6 1-1 0 0,-56 9 17 0 0,34-7-4 0 0,-3 1 18 0 0,0-2 0 0 0,-1-1 0 0 0,-62-3 0 0 0,80-2 6 0 0,16 1-21 0 0,0 0 1 0 0,0 1-1 0 0,1 0 1 0 0,-1 0-1 0 0,0 0 1 0 0,0 0-1 0 0,1 0 1 0 0,-1 0 0 0 0,0 1-1 0 0,-3 0 1 0 0,5 0 223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04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12 406 10656 0 0,'0'0'224'0'0,"4"-4"0"0"0,1-2-82 0 0,1 0 1 0 0,-1 0 0 0 0,0-1-1 0 0,-1 1 1 0 0,0-1 0 0 0,0 0-1 0 0,0 0 1 0 0,-1-1 0 0 0,3-9-1 0 0,5-22 526 0 0,-12 37-654 0 0,0 0-1 0 0,0 0 0 0 0,1 0 0 0 0,-1 0 1 0 0,0 0-1 0 0,-1 0 0 0 0,1 1 1 0 0,0-1-1 0 0,-1 0 0 0 0,1 1 1 0 0,-1-1-1 0 0,1 1 0 0 0,-1-1 0 0 0,1 1 1 0 0,-4-2-1 0 0,-19-20 288 0 0,5 6-189 0 0,12 8-112 0 0,8 0 0 0 0,-1 9 0 0 0,0-1 0 0 0,1 0 0 0 0,-1 0 0 0 0,0 1 0 0 0,1-1 0 0 0,-1 0 0 0 0,1 1 0 0 0,-1-1 0 0 0,1 1 0 0 0,-1-1 0 0 0,1 0 0 0 0,0 1 0 0 0,-1-1 0 0 0,1 1 0 0 0,0 0 0 0 0,-1-1 0 0 0,1 1 0 0 0,0 0 0 0 0,0-1 0 0 0,-1 1 0 0 0,1 0 0 0 0,0 0 0 0 0,0-1 0 0 0,0 1 0 0 0,1 0 0 0 0,0 0 0 0 0,46-19-1 0 0,28-11-5 0 0,1 3 0 0 0,2 3 0 0 0,88-15 1 0 0,-154 37 5 0 0,0-1 1 0 0,0 0-1 0 0,-1-1 1 0 0,25-11-1 0 0,-22 10 23 0 0,0 1-1 0 0,0 0 0 0 0,1 1 0 0 0,-1 1 1 0 0,1 1-1 0 0,30 0 0 0 0,-44 1 118 0 0,8 13 90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06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2266 143 6424 0 0,'0'0'2432'0'0,"0"-4"-2288"0"0,0 3-65 0 0,0 0 1 0 0,0 0-1 0 0,0 1 1 0 0,0-1-1 0 0,0 0 1 0 0,-1 0-1 0 0,1 1 1 0 0,0-1-1 0 0,0 0 1 0 0,-1 0-1 0 0,1 1 1 0 0,0-1-1 0 0,-1 0 1 0 0,1 1-1 0 0,0-1 1 0 0,-1 0-1 0 0,1 1 1 0 0,-1-1-1 0 0,1 1 0 0 0,-1-1 1 0 0,0 1-1 0 0,1-1 1 0 0,-1 1-1 0 0,1-1 1 0 0,-1 1-1 0 0,0-1 1 0 0,1 1-1 0 0,-1 0 1 0 0,0-1-1 0 0,-1 1 1 0 0,1 0-7 0 0,-1 0 0 0 0,1 0 1 0 0,-1 0-1 0 0,1 0 0 0 0,-1 0 0 0 0,1 0 1 0 0,-1 1-1 0 0,1-1 0 0 0,0 0 0 0 0,-1 1 1 0 0,1 0-1 0 0,-1-1 0 0 0,1 1 0 0 0,0 0 1 0 0,0-1-1 0 0,-1 1 0 0 0,1 0 1 0 0,0 0-1 0 0,0 0 0 0 0,-1 1 0 0 0,-105 91 607 0 0,72-53-558 0 0,28-32-99 0 0,1 0 0 0 0,-1 0-1 0 0,0-1 1 0 0,-1 0 0 0 0,0 0 0 0 0,-16 10 0 0 0,7-7 1 0 0,-1-1 0 0 0,-1-1 1 0 0,1-1-1 0 0,-1 0 1 0 0,-23 4-1 0 0,-130 20 46 0 0,63-14-34 0 0,-129 20 34 0 0,144-24-32 0 0,-122 1 0 0 0,195-13-32 0 0,-225-8 138 0 0,130-5-72 0 0,85 9-44 0 0,0-2 0 0 0,0-2 0 0 0,1-1 0 0 0,0-1 1 0 0,-50-22-1 0 0,80 30-28 0 0,-8-1 8 0 0,1-1 1 0 0,0 0 0 0 0,0-1-1 0 0,1 1 1 0 0,-1-1 0 0 0,1-1-1 0 0,0 1 1 0 0,0-1-1 0 0,0 0 1 0 0,1-1 0 0 0,0 1-1 0 0,-6-8 1 0 0,3 3 2 0 0,0 0 0 0 0,1 0-1 0 0,0-1 1 0 0,0 0 0 0 0,1 0 0 0 0,0-1 0 0 0,-3-12 0 0 0,-3-7 0 0 0,6 15 6 0 0,0 0 1 0 0,-4-24 0 0 0,8 35-10 0 0,0 0 0 0 0,0 0 0 0 0,0 0 0 0 0,0 0 0 0 0,-5-6 0 0 0,-6-12 25 0 0,7 8-14 0 0,4 11 0 0 0,0-1 1 0 0,0 1-1 0 0,0-1 0 0 0,0 0 1 0 0,1 0-1 0 0,-2-10 1 0 0,3 14 118 0 0,-1-7 392 0 0,-66 76 102 0 0,-7 8-39 0 0,60-59-304 0 0,1 1 0 0 0,1 1 1 0 0,-12 26-1 0 0,22-42 768 0 0,4-4-1041 0 0,-1 1-1 0 0,1-1 1 0 0,-1 1-1 0 0,0-1 1 0 0,1 0-1 0 0,-1 0 1 0 0,0 0-1 0 0,1 1 1 0 0,-1-1-1 0 0,0 0 1 0 0,0 0-1 0 0,1-2 1 0 0,13-22 82 0 0,0-1-1 0 0,-2-1 1 0 0,18-50 0 0 0,-26 62-23 0 0,1 1-28 0 0,5-20 172 0 0,-10 33-174 0 0,2-5 60 0 0,-2 4-64 0 0,0-1-1 0 0,1 1 0 0 0,-1-1 0 0 0,1 1 0 0 0,-1 0 0 0 0,1 0 0 0 0,0 0 1 0 0,2-2-1 0 0,-2 3-29 0 0,0 0 0 0 0,1 0 1 0 0,-1 0-1 0 0,0 1 1 0 0,1 0-1 0 0,-1-1 0 0 0,1 1 1 0 0,-1 0-1 0 0,0 0 0 0 0,1 0 1 0 0,-1 0-1 0 0,1 1 0 0 0,-1-1 1 0 0,0 1-1 0 0,4 1 1 0 0,38 17 62 0 0,-8-2-24 0 0,81 25 136 0 0,35 30 144 0 0,-125-57-271 0 0,-21-11-45 0 0,-1 0 1 0 0,1 0-1 0 0,-1 1 1 0 0,0-1-1 0 0,0 1 1 0 0,0 1-1 0 0,-1-1 0 0 0,6 9 1 0 0,-7-10-2 0 0,6 10 21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07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11856 0 0,'0'0'1633'0'0,"3"-3"-1300"0"0,7-4-189 0 0,0 1 0 0 0,1 0 0 0 0,-1 1 0 0 0,1 0 0 0 0,0 1-1 0 0,18-5 1 0 0,79-16 420 0 0,-88 20-325 0 0,19-1 32 0 0,35-10 80 0 0,-67 14-324 0 0,-1 1-1 0 0,0 0 1 0 0,1 0-1 0 0,-1 1 1 0 0,1-1-1 0 0,6 2 1 0 0,-6-1 72 0 0,0 0 0 0 0,0 0-1 0 0,0 0 1 0 0,11-3 0 0 0,-18 5-79 0 0,0-1-16 0 0,0-1-1 0 0,0 1 1 0 0,0-1 0 0 0,1 1-1 0 0,-1 0 1 0 0,0-1 0 0 0,0 1-1 0 0,0 0 1 0 0,0-1 0 0 0,0 1 0 0 0,0 0-1 0 0,0-1 1 0 0,-1 1 0 0 0,1 0-1 0 0,0-1 1 0 0,0 1 0 0 0,0-1-1 0 0,-1 1 1 0 0,1-1 0 0 0,0 1 0 0 0,-1 0-1 0 0,1-1 1 0 0,0 1 0 0 0,-1-1-1 0 0,1 1 1 0 0,-1-1 0 0 0,1 1-1 0 0,-1-1 1 0 0,1 0 0 0 0,-1 1 0 0 0,1-1-1 0 0,-1 0 1 0 0,1 1 0 0 0,-1-1-1 0 0,0 0 1 0 0,1 0 0 0 0,-1 1-1 0 0,0-1 1 0 0,-70 12 82 0 0,38-5-48 0 0,0-2-1 0 0,-45 1 1 0 0,63-5 3 0 0,-1 0 1 0 0,1 1-1 0 0,0 0 1 0 0,0 2 0 0 0,-26 8-1 0 0,39-11-5 0 0,0 1-15 0 0,0-1 1 0 0,0 1-1 0 0,0 0 0 0 0,0 0 0 0 0,1-1 1 0 0,-1 2-1 0 0,0-1 0 0 0,1 0 0 0 0,0 0 1 0 0,-1 0-1 0 0,1 1 0 0 0,0-1 0 0 0,0 1 1 0 0,0-1-1 0 0,0 1 0 0 0,1-1 1 0 0,-1 3-1 0 0,1-2-11 0 0,1-1 0 0 0,-1 1 1 0 0,1-1-1 0 0,0 1 0 0 0,-1-1 1 0 0,1 0-1 0 0,1 1 0 0 0,-1-1 1 0 0,0 0-1 0 0,3 4 0 0 0,-2-5 7 0 0,-1 4-8 0 0,0-1 0 0 0,1 1 0 0 0,0 0-1 0 0,0-1 1 0 0,0 0 0 0 0,1 1 0 0 0,-1-1-1 0 0,1 0 1 0 0,0 0 0 0 0,6 6-1 0 0,-4-5 3 0 0,0 0-1 0 0,0 0 0 0 0,0 1 0 0 0,-1-1 0 0 0,0 1 0 0 0,0 0 0 0 0,-1 1 0 0 0,3 6 0 0 0,19 12 91 0 0,-25-24-98 0 0,1 0-1 0 0,-1 0 1 0 0,0-1-1 0 0,1 1 1 0 0,-1 0-1 0 0,1 0 1 0 0,-1-1 0 0 0,1 1-1 0 0,0 0 1 0 0,-1-1-1 0 0,1 1 1 0 0,0-1-1 0 0,-1 1 1 0 0,1 0-1 0 0,0-1 1 0 0,0 0-1 0 0,-1 1 1 0 0,1-1-1 0 0,0 1 1 0 0,0-1-1 0 0,0 0 1 0 0,0 0-1 0 0,0 0 1 0 0,-1 1-1 0 0,1-1 1 0 0,0 0-1 0 0,0 0 1 0 0,0 0-1 0 0,0 0 1 0 0,0 0-1 0 0,0 0 1 0 0,0-1-1 0 0,31-14 27 0 0,-4 0-6 0 0,4 5-6 0 0,-20 5-5 0 0,1 1-1 0 0,0 0 1 0 0,0 1 0 0 0,0 0 0 0 0,0 1-1 0 0,0 0 1 0 0,0 1 0 0 0,22 1 0 0 0,19 2 45 0 0,-44-2-42 0 0,0 0 1 0 0,0 0-1 0 0,0 1 1 0 0,18 3-1 0 0,-7 1 38 0 0,-16-4-30 0 0,1 0-1 0 0,0 1 1 0 0,-1 0-1 0 0,1 0 1 0 0,-1 0 0 0 0,0 0-1 0 0,7 5 1 0 0,-11-2 9 0 0,0 0 0 0 0,0-1 1 0 0,-1 1-1 0 0,0 0 1 0 0,0-1-1 0 0,0 1 0 0 0,0 0 1 0 0,-1 0-1 0 0,0-1 0 0 0,-2 7 1 0 0,-3-1 1 0 0,-1 0 1 0 0,0 0-1 0 0,-1-1 0 0 0,0 0 1 0 0,0 0-1 0 0,-1-1 0 0 0,-1 0 1 0 0,1-1-1 0 0,-1 0 1 0 0,0 0-1 0 0,-1-1 0 0 0,1-1 1 0 0,-20 8-1 0 0,-2 7 59 0 0,28-17-75 0 0,1 0-1 0 0,-1-1 0 0 0,1 1 1 0 0,-1-1-1 0 0,0 0 0 0 0,0 0 1 0 0,0 0-1 0 0,-7 1 0 0 0,-10 1 71 0 0,-1 0 0 0 0,-24-1 0 0 0,20-3 77 0 0,-50-7 0 0 0,65 6-101 0 0,9 1-11 0 0,-2-4 32 0 0,3 3-77 0 0,1 1 0 0 0,-1 0 0 0 0,0-1 0 0 0,1 1 1 0 0,-1 0-1 0 0,1-1 0 0 0,-1 1 0 0 0,1-1 0 0 0,-1 1 1 0 0,1-1-1 0 0,-1 1 0 0 0,1-1 0 0 0,-1 1 0 0 0,1-1 0 0 0,0 1 1 0 0,-1-1-1 0 0,1 0 0 0 0,0 1 0 0 0,0-1 0 0 0,-1 0 1 0 0,1 1-1 0 0,0-1 0 0 0,0 0 0 0 0,0 0 0 0 0,0-1 1 0 0,0-1 0 0 0,0 1 0 0 0,1 0 0 0 0,-1 0 0 0 0,1 0 0 0 0,0 0 0 0 0,-1 0 0 0 0,1 0 0 0 0,0 0 0 0 0,0 0 0 0 0,0 0 0 0 0,0 0 0 0 0,1 1 0 0 0,-1-1-1 0 0,0 0 1 0 0,3-1 0 0 0,0-1 3 0 0,1 0-1 0 0,0 0 1 0 0,0 1 0 0 0,0 0-1 0 0,10-5 1 0 0,1 1 24 0 0,1 1 0 0 0,0 0 1 0 0,23-4-1 0 0,-36 10-30 0 0,-1-1 1 0 0,1 0-1 0 0,0 1 1 0 0,-1 0-1 0 0,1 0 1 0 0,-1 0-1 0 0,1 0 1 0 0,0 0-1 0 0,-1 1 1 0 0,1 0-1 0 0,-1-1 1 0 0,1 1-1 0 0,3 2 1 0 0,4 24 33 0 0,-10-25-36 0 0,0 1-1 0 0,0 0 1 0 0,-1-1 0 0 0,1 1 0 0 0,-1 0 0 0 0,1 0 0 0 0,-1 0 0 0 0,0-1-1 0 0,0 1 1 0 0,0 0 0 0 0,0 0 0 0 0,-2 4 0 0 0,1 5 18 0 0,1-10-9 0 0,2 9 486 0 0,7-9-485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15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1 101 3408 0 0,'0'0'487'0'0,"5"-1"-339"0"0,24-5 227 0 0,0-2-1 0 0,52-22 1 0 0,-46 16 20 0 0,70-15 1084 0 0,-81 24-1336 0 0,-1 2 0 0 0,1 0 0 0 0,0 2-1 0 0,0 0 1 0 0,0 2 0 0 0,26 4 0 0 0,-37-4-47 0 0,57 9 65 0 0,-45-5-35 0 0,41 2 0 0 0,154 13 335 0 0,-155-12-260 0 0,8 4-16 0 0,-46-6-102 0 0,0-2 0 0 0,35 1 0 0 0,10-1 45 0 0,-46-2 26 0 0,41 0-1 0 0,-40-1-75 0 0,-24 0-56 0 0,0-1 1 0 0,0 1-1 0 0,0-1 0 0 0,0 0 0 0 0,1 0 0 0 0,-1 0 0 0 0,0-1 0 0 0,0 1 1 0 0,0-1-1 0 0,0 1 0 0 0,4-3 0 0 0,-5 3 113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2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20 143 12144 0 0,'-15'-24'0'0'0,"11"10"0"0"0,4 11-3 0 0,0 1 1 0 0,0 0 0 0 0,0-1 0 0 0,0 1-1 0 0,1 0 1 0 0,-1-1 0 0 0,1 1 0 0 0,-1 0 0 0 0,1-1-1 0 0,0 1 1 0 0,0 0 0 0 0,0 0 0 0 0,0 0-1 0 0,1 0 1 0 0,-1 0 0 0 0,0 0 0 0 0,1 0-1 0 0,-1 0 1 0 0,4-2 0 0 0,-2 2-1 0 0,3-4-6 0 0,1 1 0 0 0,0 0 0 0 0,0 0 0 0 0,0 0 0 0 0,1 1 1 0 0,-1 1-1 0 0,1-1 0 0 0,0 1 0 0 0,0 0 0 0 0,0 1 0 0 0,12-2 1 0 0,-2 1-13 0 0,0 1 1 0 0,-1 0-1 0 0,1 2 1 0 0,30 2 0 0 0,-43-1 14 0 0,-1 0 1 0 0,0 0-1 0 0,1 0 1 0 0,-1 1 0 0 0,0 0-1 0 0,0-1 1 0 0,0 2-1 0 0,0-1 1 0 0,0 0-1 0 0,0 1 1 0 0,-1-1 0 0 0,1 1-1 0 0,-1 0 1 0 0,0 0-1 0 0,1 1 1 0 0,-2-1-1 0 0,1 1 1 0 0,0-1 0 0 0,-1 1-1 0 0,1 0 1 0 0,-1 0-1 0 0,0 0 1 0 0,-1 0 0 0 0,1 1-1 0 0,-1-1 1 0 0,1 0-1 0 0,-1 1 1 0 0,-1-1-1 0 0,1 5 1 0 0,0-3-2 0 0,-1 1-1 0 0,-1-1 1 0 0,1 0-1 0 0,-1 0 1 0 0,-1 0 0 0 0,1 0-1 0 0,-1 0 1 0 0,0 0 0 0 0,0 0-1 0 0,0 0 1 0 0,-1 0-1 0 0,0-1 1 0 0,0 0 0 0 0,-6 8-1 0 0,-10 16-15 0 0,14-20 13 0 0,0 1 0 0 0,-1-2 0 0 0,0 1 0 0 0,0-1 0 0 0,-1 0 0 0 0,-1 0 0 0 0,1-1 0 0 0,-1 0 0 0 0,0 0 0 0 0,-10 5 0 0 0,-33 22-70 0 0,49-32 69 0 0,-5 18-26 0 0,8-19 37 0 0,-1 0 0 0 0,1 0 0 0 0,-1 0 0 0 0,1 0 0 0 0,-1 0 0 0 0,1 0 0 0 0,0 0 0 0 0,0 0 0 0 0,0 0 0 0 0,-1 0-1 0 0,1-1 1 0 0,0 1 0 0 0,0 0 0 0 0,0-1 0 0 0,0 1 0 0 0,0 0 0 0 0,0-1 0 0 0,0 1 0 0 0,0-1 0 0 0,1 0 0 0 0,-1 1 0 0 0,0-1 0 0 0,0 0 0 0 0,0 0 0 0 0,0 0 0 0 0,1 0 0 0 0,-1 0 0 0 0,0 0 0 0 0,2 0 0 0 0,2 0 0 0 0,158 2 0 0 0,-149-2 0 0 0,85-11 5 0 0,-73 7-2 0 0,0 1 1 0 0,41 0 0 0 0,-32 2 11 0 0,12 2 16 0 0,-39-1-9 0 0,0 0 0 0 0,-1 0-1 0 0,1-1 1 0 0,14-2-1 0 0,-10 1 73 0 0,-11 1 163 0 0,-1 0-228 0 0,0-8-3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17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 9848 0 0,'10'-4'106'0'0,"-1"2"1"0"0,1-1 0 0 0,0 1 0 0 0,0 1-1 0 0,0 0 1 0 0,18 0 0 0 0,14-2 163 0 0,-13 0 158 0 0,-1 2 1 0 0,1 0-1 0 0,-1 2 0 0 0,37 6 0 0 0,18 4 119 0 0,93 20-214 0 0,-61-13-163 0 0,26 7 46 0 0,-49-9-48 0 0,42 9 40 0 0,31 10 40 0 0,-103-19-121 0 0,-33-10-60 0 0,0 2-1 0 0,31 13 0 0 0,76 27 364 0 0,-59-22-209 0 0,79 15 100 0 0,-87-26-68 0 0,48 6 162 0 0,14 4-100 0 0,-45-5 129 0 0,151 15 0 0 0,216-4 585 0 0,-222-25-493 0 0,-68-6-240 0 0,100 4 317 0 0,-33-2-159 0 0,-56 13-44 0 0,11 0-92 0 0,-42-1-81 0 0,-43-3-100 0 0,-4-2 7 0 0,129 6 160 0 0,-65-7-102 0 0,-42-1 31 0 0,43 0-1 0 0,9 1 61 0 0,-86-1-204 0 0,13 2 22 0 0,43 1 84 0 0,1 1-62 0 0,105-2 103 0 0,-165-5-175 0 0,25 0 25 0 0,7 1 6 0 0,-46 0-35 0 0,179 9 78 0 0,133 4 37 0 0,-92-5-82 0 0,69 2 11 0 0,-68-6-48 0 0,24 3 24 0 0,-133-3-45 0 0,28 8 12 0 0,-109-8-24 0 0,42 5 2 0 0,125 7 19 0 0,-173-15-9 0 0,119 23 1 0 0,-51-6-1 0 0,-2-7-8 0 0,-134-13-15 0 0,0 0-1 0 0,36 10 1 0 0,-33-6-1 0 0,34 4 0 0 0,136 18 32 0 0,-136-22-26 0 0,113 7 9 0 0,-96-8-14 0 0,-28 0-2 0 0,5 2 0 0 0,-42-5-2 0 0,0 0 0 0 0,1-1 0 0 0,14 0 0 0 0,117 6 40 0 0,35 0 4 0 0,-168-9-44 0 0,30-1 15 0 0,0 2-1 0 0,53 6 1 0 0,64 9 50 0 0,-14-18-28 0 0,-87 6-19 0 0,-22-2 2 0 0,35 6 1 0 0,-37-3 1 0 0,39 0 1 0 0,6 1 5 0 0,108 7 44 0 0,112-11 51 0 0,44 5-31 0 0,-172-12-50 0 0,30 9 2 0 0,58 0-17 0 0,-24 8 13 0 0,-73 0-19 0 0,19-10-10 0 0,193 14 41 0 0,-290-13-39 0 0,189 1 20 0 0,0 15-7 0 0,0 1 1 0 0,-179-12-26 0 0,101 10 15 0 0,-61-4-7 0 0,27 4-3 0 0,5-2 15 0 0,-52-7-16 0 0,103 1 2 0 0,-157-9-8 0 0,356 0 45 0 0,-233-5-28 0 0,-107 1-10 0 0,-24-3 0 0 0,-39 5-6 0 0,0 0 1 0 0,1 1-1 0 0,16 0 0 0 0,97-1 25 0 0,-27-1-10 0 0,163-6 33 0 0,-210 8-39 0 0,-24-1 4 0 0,55 5-1 0 0,-50 0-3 0 0,39-2-1 0 0,5 0 0 0 0,10 0 5 0 0,-58-2-7 0 0,56 7 0 0 0,-63-4-4 0 0,0-1 0 0 0,37-3 0 0 0,-37 1 4 0 0,0 1 0 0 0,32 3 1 0 0,139 6 28 0 0,-44-4-8 0 0,134 4 27 0 0,-120-6-15 0 0,-32-1-26 0 0,4-2 14 0 0,-12 4 9 0 0,126-11-1 0 0,-197 3-32 0 0,93-3 14 0 0,-55 0-6 0 0,22-2 10 0 0,-110 8-20 0 0,9-2-1 0 0,3 2-1 0 0,14-13 4 0 0,-17 11-8 0 0,1 1 0 0 0,10-3 0 0 0,89-16 0 0 0,-94 19 1 0 0,16-1 6 0 0,59 2 0 0 0,-86 1-5 0 0,-4 0 4 0 0,4 0-5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23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1 2608 0 0,'0'0'5613'0'0,"5"0"-5560"0"0,64 7 69 0 0,-48-3 71 0 0,0-2 0 0 0,0 0-1 0 0,1-1 1 0 0,34-4 0 0 0,9-6 1456 0 0,-63 9-1521 0 0,5 0 985 0 0,-76 2-718 0 0,0 3 0 0 0,-108 21-1 0 0,75-10-43 0 0,70-4-200 0 0,28-10-123 0 0,1-1 0 0 0,-1 1 0 0 0,0-1 0 0 0,0 1 0 0 0,0-1 0 0 0,0 0 0 0 0,-4 0 0 0 0,6-1-4 0 0,2 17 35 0 0,-1-7-49 0 0,1 0 1 0 0,0 0-1 0 0,1 0 1 0 0,0 0-1 0 0,0 0 1 0 0,1 0-1 0 0,0 0 1 0 0,1-1-1 0 0,0 1 1 0 0,1-1-1 0 0,8 17 1 0 0,-4-7-2 0 0,-6 0-3 0 0,2 2 2 0 0,0-12-8 0 0,2 0 0 0 0,3-4 0 0 0,-9-4 0 0 0,1-1 0 0 0,-1 0 0 0 0,1 0 0 0 0,-1 1 0 0 0,1-1 0 0 0,-1 0 0 0 0,1 0 0 0 0,-1 0 0 0 0,0 0 0 0 0,1 0 0 0 0,-1 1 0 0 0,1-1 0 0 0,-1 0 0 0 0,1 0 1 0 0,-1 0-1 0 0,1 0 0 0 0,-1-1 0 0 0,1 1 0 0 0,-1 0 0 0 0,1 0 0 0 0,-1 0 0 0 0,1 0 0 0 0,-1 0 0 0 0,1-1 0 0 0,-1 1 0 0 0,1 0 0 0 0,-1 0 0 0 0,0-1 0 0 0,1 1 1 0 0,-1 0-1 0 0,0-1 0 0 0,1 1 0 0 0,-1 0 0 0 0,0-1 0 0 0,1 1 0 0 0,-1 0 0 0 0,0-1 0 0 0,1 1 0 0 0,-1-1 0 0 0,31-8 105 0 0,57-9-1 0 0,-82 17-77 0 0,-5 1 34 0 0,1 0-1 0 0,0 0 1 0 0,0 0-1 0 0,0 0 0 0 0,0 0 1 0 0,0 1-1 0 0,0-1 1 0 0,0 1-1 0 0,0-1 1 0 0,0 1-1 0 0,0 0 1 0 0,0 0-1 0 0,-1 0 0 0 0,1 0 1 0 0,0 0-1 0 0,-1 0 1 0 0,4 3-1 0 0,-43-1 503 0 0,24 5-412 0 0,1-1-72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24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12 167 10752 0 0,'0'0'2097'0'0,"4"-1"-1820"0"0,11-2-129 0 0,-11 3-22 0 0,-2 2 0 0 0,4 5-20 0 0,0 1 0 0 0,0 0-1 0 0,-1 1 1 0 0,0 0 0 0 0,-1 0 0 0 0,1 0-1 0 0,-2 0 1 0 0,1 0 0 0 0,-2 1 0 0 0,1 0-1 0 0,1 14 1 0 0,-1-9-52 0 0,1 0 0 0 0,0 0-1 0 0,1-1 1 0 0,8 16 0 0 0,6 18 51 0 0,-15-37-78 0 0,0-1-1 0 0,1 1 1 0 0,0-1 0 0 0,9 15-1 0 0,-9-18 0 0 0,0-1 0 0 0,-1 1 0 0 0,0 1 0 0 0,-1-1 0 0 0,1 1 0 0 0,-1-1 0 0 0,2 9 0 0 0,9 6 220 0 0,-7-16 93 0 0,-7-16 78 0 0,-11-18-259 0 0,0 1 0 0 0,-2 0 1 0 0,-1 0-1 0 0,-2 1 1 0 0,-24-31-1 0 0,30 40-103 0 0,1 0 0 0 0,0 0 1 0 0,2 0-1 0 0,0-1 0 0 0,-6-22 0 0 0,-5-14 65 0 0,6 26-61 0 0,7 19-32 0 0,1 0-1 0 0,1 0 0 0 0,0-1 0 0 0,-4-16 0 0 0,1 6-7 0 0,5 19-17 0 0,1-1 0 0 0,-1 1 0 0 0,0-1 1 0 0,1 0-1 0 0,-1 0 0 0 0,1 1 0 0 0,-1-1 0 0 0,1 0 0 0 0,0 0 0 0 0,0 0 0 0 0,0 1 1 0 0,0-1-1 0 0,0 0 0 0 0,0 0 0 0 0,1 0 0 0 0,-1 1 0 0 0,1-1 0 0 0,-1 0 1 0 0,1 0-1 0 0,-1 1 0 0 0,1-1 0 0 0,0 0 0 0 0,0 1 0 0 0,1-3 0 0 0,-1 2-1 0 0,0 1 0 0 0,0-1 0 0 0,1 0 0 0 0,-1 1 0 0 0,0-1 0 0 0,0 1 0 0 0,1-1 0 0 0,-1 1 0 0 0,1 0 0 0 0,-1 0 0 0 0,1-1 0 0 0,0 1 0 0 0,-1 0 0 0 0,1 0 0 0 0,0 1 0 0 0,0-1 0 0 0,0 0-1 0 0,0 1 1 0 0,-1-1 0 0 0,1 1 0 0 0,3-1 0 0 0,7-2 4 0 0,-3-1-3 0 0,1 1 0 0 0,-1 0-1 0 0,0 1 1 0 0,1 0 0 0 0,0 1 0 0 0,-1-1 0 0 0,1 2 0 0 0,0 0 0 0 0,0 0 0 0 0,-1 0-1 0 0,1 2 1 0 0,0-1 0 0 0,-1 1 0 0 0,1 0 0 0 0,-1 1 0 0 0,16 6 0 0 0,-22-7 0 0 0,0-2 4 0 0,-1 1-1 0 0,1 0 0 0 0,0 0 0 0 0,-1 0 1 0 0,1 0-1 0 0,-1 1 0 0 0,1-1 1 0 0,-1 0-1 0 0,1 1 0 0 0,-1 0 0 0 0,0 0 1 0 0,0 0-1 0 0,0 0 0 0 0,0 0 1 0 0,0 0-1 0 0,-1 0 0 0 0,1 0 0 0 0,-1 1 1 0 0,1-1-1 0 0,-1 1 0 0 0,0-1 1 0 0,0 1-1 0 0,0-1 0 0 0,1 5 0 0 0,1 2 26 0 0,-3-7-6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24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10040 0 0,'0'0'622'0'0,"5"1"-436"0"0,27-1 214 0 0,-1-1 0 0 0,1-1 0 0 0,0-2 1 0 0,40-10-1 0 0,-49 10-4 0 0,42-3 0 0 0,7 7 355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24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0 178 9440 0 0,'11'13'729'0'0,"84"41"1470"0"0,-83-45-1918 0 0,-7-5-109 0 0,1-1-1 0 0,-1 1 0 0 0,-1 0 1 0 0,1 1-1 0 0,-1-1 1 0 0,8 10-1 0 0,40 54 133 0 0,-50-67-273 0 0</inkml:trace>
  <inkml:trace contextRef="#ctx0" brushRef="#br0" timeOffset="1">122 22 14664 0 0,'0'0'160'0'0,"23"-22"152"0"0,-12 22-216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25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0 175 9344 0 0,'0'0'632'0'0,"4"4"-435"0"0,12 10-74 0 0,-12-10-21 0 0,0-3 149 0 0,1 0 0 0 0,-1 0 0 0 0,1-1 0 0 0,-1 0 0 0 0,1 1 0 0 0,6-2 0 0 0,-7 1-228 0 0,29 0 778 0 0,-8 1-44 0 0,43-5 1 0 0,-61 3-724 0 0,0 0-1 0 0,0 0 1 0 0,0-1-1 0 0,0 0 1 0 0,0-1 0 0 0,-1 1-1 0 0,1-1 1 0 0,-1-1-1 0 0,0 1 1 0 0,10-8 0 0 0,-13 8 13 0 0,0 0 0 0 0,0 0 0 0 0,-1 0 0 0 0,1-1 0 0 0,-1 1 0 0 0,0-1 0 0 0,0 1 0 0 0,0-1 0 0 0,0 1 0 0 0,-1-1 0 0 0,0 0 0 0 0,0 0 0 0 0,0 0 0 0 0,0 0 0 0 0,0 0 0 0 0,-1 0 0 0 0,1 0 0 0 0,-1 0 0 0 0,0 0 0 0 0,-1 0 0 0 0,1 0 0 0 0,-1 0 0 0 0,1 0 1 0 0,-1 0-1 0 0,-1 0 0 0 0,1 0 0 0 0,0 0 0 0 0,-1 0 0 0 0,0 1 0 0 0,0-1 0 0 0,-4-6 0 0 0,2 7-15 0 0,2 0 27 0 0,-1 0-1 0 0,1 0 0 0 0,-1 0 1 0 0,1 1-1 0 0,-1 0 0 0 0,0-1 1 0 0,0 1-1 0 0,0 0 0 0 0,0 0 1 0 0,-1 1-1 0 0,1-1 0 0 0,0 1 1 0 0,-1 0-1 0 0,1-1 0 0 0,-1 2 0 0 0,-5-2 1 0 0,4 3 43 0 0,1 0 1 0 0,-1 0 0 0 0,1 1-1 0 0,0 0 1 0 0,0 0 0 0 0,0 0-1 0 0,-7 4 1 0 0,8-2-47 0 0,-1 0-1 0 0,1-1 1 0 0,0 1-1 0 0,0 1 1 0 0,1-1-1 0 0,-1 0 1 0 0,1 1-1 0 0,0-1 1 0 0,0 1-1 0 0,1 0 1 0 0,-1-1-1 0 0,1 1 1 0 0,0 0-1 0 0,0 0 1 0 0,0 7-1 0 0,0-6-1 0 0,1 0 0 0 0,0 1-1 0 0,0-1 1 0 0,1 1 0 0 0,0-1-1 0 0,0 0 1 0 0,0 0 0 0 0,1 1-1 0 0,0-1 1 0 0,0 0-1 0 0,5 10 1 0 0,-3-11-12 0 0,1 0 0 0 0,-1-1 0 0 0,0 0-1 0 0,1 0 1 0 0,0 0 0 0 0,0 0 0 0 0,0-1 0 0 0,0 0 0 0 0,1 0-1 0 0,-1 0 1 0 0,8 2 0 0 0,16 10 69 0 0,-19-10-78 0 0,1-1 1 0 0,0 0-1 0 0,0-1 0 0 0,0 0 0 0 0,0 0 0 0 0,0-1 0 0 0,0-1 0 0 0,1 0 0 0 0,22-1 0 0 0,-1 7 91 0 0,-4-11-36 0 0,6 1 65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26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0 199 17199 0 0,'0'0'-14'0'0,"0"-4"-2"0"0,1-9-9 0 0,-1 0 0 0 0,2 0 0 0 0,0 0 0 0 0,0 0 0 0 0,1 0 0 0 0,1 0 1 0 0,0 1-1 0 0,11-23 0 0 0,-14 34 14 0 0,-1-1 1 0 0,1 1-1 0 0,0 0 1 0 0,0 0-1 0 0,0 0 0 0 0,0 0 1 0 0,1 0-1 0 0,-1 0 1 0 0,0 0-1 0 0,0 1 1 0 0,1-1-1 0 0,-1 0 0 0 0,0 1 1 0 0,1-1-1 0 0,-1 1 1 0 0,0-1-1 0 0,1 1 1 0 0,-1-1-1 0 0,1 1 0 0 0,-1 0 1 0 0,1 0-1 0 0,-1 0 1 0 0,1 0-1 0 0,-1 0 1 0 0,1 0-1 0 0,-1 0 0 0 0,0 1 1 0 0,1-1-1 0 0,-1 0 1 0 0,1 1-1 0 0,-1-1 1 0 0,0 1-1 0 0,1 0 1 0 0,-1-1-1 0 0,0 1 0 0 0,1 0 1 0 0,-1 0-1 0 0,2 1 1 0 0,7 5 1 0 0,1 1 1 0 0,-2 0-1 0 0,14 13 1 0 0,-16-14-11 0 0,10 8 5 0 0,2 2-7 0 0,0 1 0 0 0,-2 1-1 0 0,24 31 1 0 0,1-1-24 0 0,-33-37 33 0 0,-1-1 1 0 0,2 0 0 0 0,0-1 0 0 0,20 19 0 0 0,0-3 3 0 0,-19-18 17 0 0,-7-5-2 0 0,1 0 1 0 0,-1 1 0 0 0,0-1-1 0 0,0 1 1 0 0,0-1 0 0 0,4 7-1 0 0,-7-9-3 0 0,-1-1 1 0 0,0 1-1 0 0,1 0 0 0 0,-1-1 1 0 0,1 1-1 0 0,-1-1 0 0 0,1 1 0 0 0,-1-1 1 0 0,1 1-1 0 0,-1-1 0 0 0,1 1 1 0 0,0-1-1 0 0,-1 1 0 0 0,1-1 1 0 0,0 0-1 0 0,-1 1 0 0 0,1-1 0 0 0,0 0 1 0 0,-1 0-1 0 0,1 0 0 0 0,0 1 1 0 0,1-1-1 0 0,0 0 25 0 0,17-6 646 0 0,-15-5-504 0 0,2-4-18 0 0,0 0 0 0 0,-2-1 1 0 0,1 0-1 0 0,1-22 0 0 0,15-91 574 0 0,-16 105-635 0 0,-2 9 7 0 0,1 1 0 0 0,0 0 0 0 0,10-24 0 0 0,5 8 348 0 0,-9 24-6 0 0,-9 6-427 0 0,-1 1-1 0 0,1-1 1 0 0,-1 1 0 0 0,1-1 0 0 0,-1 1 0 0 0,1-1 0 0 0,-1 1 0 0 0,1-1 0 0 0,-1 1-1 0 0,0-1 1 0 0,1 1 0 0 0,-1 0 0 0 0,0-1 0 0 0,1 1 0 0 0,-1 0 0 0 0,0-1 0 0 0,0 1 0 0 0,0 0-1 0 0,1-1 1 0 0,-1 1 0 0 0,0 1 0 0 0,37 145 447 0 0,-22-113-266 0 0,-15-33-143 0 0,24 24 157 0 0,-20-22-186 0 0,1 1 1 0 0,-1-1-1 0 0,1 0 0 0 0,0 0 0 0 0,0-1 0 0 0,0 0 0 0 0,0 0 1 0 0,0 0-1 0 0,1 0 0 0 0,7 1 0 0 0,2-1 1 0 0,0-1 0 0 0,0 0 0 0 0,0-1 0 0 0,0-1 1 0 0,0 0-1 0 0,0-2 0 0 0,0 1 0 0 0,0-2 0 0 0,0 0 0 0 0,-1 0 0 0 0,0-1 0 0 0,26-14 0 0 0,-20 11-7 0 0,-16 7-14 0 0,0-1 1 0 0,0 1 0 0 0,0-1-1 0 0,0 0 1 0 0,-1 0-1 0 0,1 0 1 0 0,0 0 0 0 0,-1-1-1 0 0,0 1 1 0 0,0-1 0 0 0,0 0-1 0 0,0 0 1 0 0,0 0-1 0 0,0-1 1 0 0,-1 1 0 0 0,1 0-1 0 0,-1-1 1 0 0,0 0-1 0 0,0 1 1 0 0,-1-1 0 0 0,3-7-1 0 0,-2 3-3 0 0,0 0 0 0 0,0 0 0 0 0,-1 0 0 0 0,0 0 0 0 0,0 0 0 0 0,-1 0 0 0 0,0 0 0 0 0,0 0 0 0 0,-1 0 0 0 0,0 0 0 0 0,-1 0 0 0 0,0 0 0 0 0,0 0 0 0 0,-4-8 0 0 0,1 6 0 0 0,-5-1 0 0 0,-5 2 0 0 0,10 7 0 0 0,-1 1 0 0 0,1 0 0 0 0,-1 0 0 0 0,1 0 0 0 0,-1 1 0 0 0,1 0 0 0 0,-1 0 0 0 0,0 0 0 0 0,1 1 0 0 0,-1 0 0 0 0,1 0 0 0 0,-1 0 0 0 0,1 1 0 0 0,0 0 0 0 0,0 0 0 0 0,-9 4 0 0 0,-4 5 0 0 0,1 0 0 0 0,0 1 0 0 0,-18 17 0 0 0,10-9 0 0 0,12-5 0 0 0,-6 12 0 0 0,16-23 1 0 0,1 0-1 0 0,-1 1 0 0 0,1-1 1 0 0,1 1-1 0 0,-1 0 0 0 0,0-1 1 0 0,1 1-1 0 0,0 0 0 0 0,0 0 1 0 0,1 0-1 0 0,-1 0 0 0 0,1 0 1 0 0,0-1-1 0 0,1 1 1 0 0,-1 0-1 0 0,1 0 0 0 0,0 0 1 0 0,0 0-1 0 0,0 0 0 0 0,1-1 1 0 0,-1 1-1 0 0,5 6 0 0 0,-2-5 2 0 0,0-1 0 0 0,1 0 0 0 0,-1 0 0 0 0,1 0 0 0 0,0 0 0 0 0,1-1 0 0 0,-1 1 0 0 0,1-2 0 0 0,0 1 0 0 0,0 0 0 0 0,10 3 0 0 0,2-1 4 0 0,0-1 1 0 0,0-1-1 0 0,20 3 1 0 0,-30-5-5 0 0,0 0 1 0 0,0 0 0 0 0,-1 1-1 0 0,10 5 1 0 0,-11-5 0 0 0,0-1-1 0 0,0 1 1 0 0,0-1 0 0 0,0 0-1 0 0,0-1 1 0 0,0 1 0 0 0,1-1-1 0 0,8 0 1 0 0,62-1 46 0 0,-75 0-41 0 0,30-18 111 0 0,-15 6 770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27.9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3808 0 0,'9'-39'2431'0'0,"-11"62"-1718"0"0,16 49-424 0 0,-8-30 249 0 0,3 1 1 0 0,2-1-1 0 0,17 45 0 0 0,-12-45-125 0 0,12 27 292 0 0,-19-47-488 0 0,-7-17-142 0 0,0-1 1 0 0,0 1-1 0 0,0 0 1 0 0,0-1-1 0 0,1 1 0 0 0,0-1 1 0 0,-1 0-1 0 0,2 0 0 0 0,-1 0 1 0 0,0 0-1 0 0,1 0 1 0 0,0-1-1 0 0,0 0 0 0 0,7 6 1 0 0,-9-8-28 0 0,0 1 0 0 0,0 0 0 0 0,0 0 0 0 0,0 0 0 0 0,0 0 0 0 0,-1 0 0 0 0,1 1 0 0 0,-1-1 0 0 0,0 0 0 0 0,1 1 0 0 0,-1-1 0 0 0,0 1 0 0 0,-1-1 0 0 0,2 5 0 0 0,11 22 196 0 0,20 22 620 0 0,-32-49-704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28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5 10752 0 0,'0'0'3672'0'0,"-4"-2"-3304"0"0,3 2-352 0 0,0-1 0 0 0,0 1 1 0 0,1 0-1 0 0,-1 0 0 0 0,0-1 1 0 0,0 1-1 0 0,0 0 1 0 0,0 0-1 0 0,0 0 0 0 0,0 0 1 0 0,0 0-1 0 0,0 0 0 0 0,1 0 1 0 0,-1 0-1 0 0,0 0 0 0 0,0 0 1 0 0,0 1-1 0 0,0-1 1 0 0,0 0-1 0 0,0 0 0 0 0,1 1 1 0 0,-1-1-1 0 0,0 1 0 0 0,0-1 1 0 0,1 1-1 0 0,-1-1 1 0 0,-1 2-1 0 0,1 0 7 0 0,-1 0 0 0 0,1 0 1 0 0,0 0-1 0 0,0 0 0 0 0,-1 0 0 0 0,1 1 0 0 0,1-1 1 0 0,-1 0-1 0 0,0 1 0 0 0,1-1 0 0 0,-1 0 0 0 0,0 6 1 0 0,1 7 2 0 0,0 1 0 0 0,1-1 1 0 0,0 1-1 0 0,1-1 1 0 0,1 0-1 0 0,0 1 1 0 0,2-1-1 0 0,9 25 1 0 0,3-2 105 0 0,0-1 0 0 0,26 38 0 0 0,0 1 216 0 0,-40-71-287 0 0,0-1-1 0 0,-1 1 1 0 0,0 0 0 0 0,0 0-1 0 0,0 0 1 0 0,1 8 0 0 0,-2-8 16 0 0,1-1 1 0 0,-1 1 0 0 0,1-1-1 0 0,0 1 1 0 0,0-1-1 0 0,3 5 1 0 0,-1 3 84 0 0,3 5 365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29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11152 0 0,'0'0'3970'0'0,"4"3"-3878"0"0,1 3-72 0 0,0-1 0 0 0,0 1 0 0 0,0 0 0 0 0,-1 0 0 0 0,1 0 0 0 0,-2 1 0 0 0,1 0 0 0 0,-1-1 0 0 0,0 1 0 0 0,0 0 0 0 0,-1 1 0 0 0,3 10 0 0 0,2 15 49 0 0,5 49 0 0 0,-6-37 45 0 0,20 78 1 0 0,-14-51 49 0 0,-10-58-107 0 0,0-5 370 0 0,-1-16-204 0 0,1-33-135 0 0,1-11 14 0 0,0 24-22 0 0,-2 17-45 0 0,0 0 1 0 0,1 0-1 0 0,0 0 0 0 0,4-11 0 0 0,-4 17-6 0 0,0 0-1 0 0,0 0 1 0 0,1 0 0 0 0,-1 0-1 0 0,1 0 1 0 0,0 1-1 0 0,0-1 1 0 0,0 1 0 0 0,1 0-1 0 0,-1 0 1 0 0,1 0 0 0 0,5-3-1 0 0,-4 2-8 0 0,0 0 0 0 0,1 0 0 0 0,-1 1 0 0 0,1-1-1 0 0,0 1 1 0 0,0 1 0 0 0,0-1 0 0 0,1 1 0 0 0,-1 0 0 0 0,0 1-1 0 0,1-1 1 0 0,0 1 0 0 0,-1 0 0 0 0,1 1 0 0 0,-1 0 0 0 0,1 0 0 0 0,8 1-1 0 0,-11-1-9 0 0,21 2 57 0 0,1 0 0 0 0,25 6 0 0 0,-43-6-38 0 0,0 0 1 0 0,0 0-1 0 0,0 1 0 0 0,-1 1 0 0 0,1-1 0 0 0,0 1 1 0 0,-1 0-1 0 0,0 1 0 0 0,0 0 0 0 0,8 8 0 0 0,-3-2 6 0 0,29 31 185 0 0,-39-39-199 0 0,0 0 0 0 0,0 0 0 0 0,0 0 0 0 0,0 0 0 0 0,0 1-1 0 0,-1-1 1 0 0,1 1 0 0 0,-1-1 0 0 0,0 1 0 0 0,0-1 0 0 0,-1 1-1 0 0,1 0 1 0 0,0 3 0 0 0,-1-2-4 0 0,0 0-1 0 0,0 0 0 0 0,-1 0 1 0 0,1 0-1 0 0,-1 0 1 0 0,0 0-1 0 0,0 0 1 0 0,-1 0-1 0 0,0-1 1 0 0,1 1-1 0 0,-1 0 1 0 0,-1-1-1 0 0,1 0 1 0 0,-1 1-1 0 0,0-1 0 0 0,0 0 1 0 0,0 0-1 0 0,0-1 1 0 0,-1 1-1 0 0,1-1 1 0 0,-1 1-1 0 0,0-1 1 0 0,0 0-1 0 0,0-1 1 0 0,-1 1-1 0 0,1-1 0 0 0,-1 0 1 0 0,-5 2-1 0 0,-7 3 35 0 0,0-2-1 0 0,0 0 1 0 0,-1-1-1 0 0,1 0 0 0 0,-26 1 1 0 0,0-3 52 0 0,-45-4-1 0 0,48 0 84 0 0,0-2-1 0 0,1-2 0 0 0,-1-2 1 0 0,-68-22-1 0 0,106 29-97 0 0,-1-1-39 0 0,-2-2 81 0 0,5-4 268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2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8936 0 0,'1'-28'1744'0'0,"38"344"-1404"0"0,-36-292-315 0 0,-1 29 26 0 0,5 26 27 0 0,-6-71-64 0 0,-1 0-1 0 0,0-1 0 0 0,0 1 0 0 0,0-1 0 0 0,-2 9 1 0 0,-1 22 68 0 0,3-24 44 0 0,0-9 85 0 0,0-10-139 0 0,0 3-49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29.5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0 364 18887 0 0,'5'-2'7'0'0,"16"-6"-4"0"0,-11 1 3 0 0,-8 5 2 0 0,0 1 0 0 0,0-1-5 0 0,1 0-1 0 0,0 0 1 0 0,-1 0-1 0 0,1 1 0 0 0,0-1 1 0 0,0 1-1 0 0,0 0 0 0 0,0 0 1 0 0,0 0-1 0 0,0 0 0 0 0,1 0 1 0 0,2 1-1 0 0,-4-1-2 0 0,0 1-1 0 0,0 0 1 0 0,0 0 0 0 0,-1-1-1 0 0,1 1 1 0 0,0-1 0 0 0,0 0-1 0 0,0 1 1 0 0,-1-1-1 0 0,3-2 1 0 0,9-4-3 0 0,-8 5 2 0 0,0-1 0 0 0,0 0 0 0 0,-1-1 0 0 0,1 1 0 0 0,-1-1-1 0 0,0 0 1 0 0,7-8 0 0 0,-5 5-6 0 0,0 1 2 0 0,-5 4 3 0 0,1 1 0 0 0,-1-1 1 0 0,1 0-1 0 0,-1 0 0 0 0,0 1 0 0 0,0-1 1 0 0,0 0-1 0 0,0 0 0 0 0,0 0 0 0 0,-1 0 0 0 0,1 0 1 0 0,0 0-1 0 0,-1-1 0 0 0,1-3 0 0 0,4-29-30 0 0,1-66-1 0 0,-6 99 32 0 0,0 0 0 0 0,0 0 0 0 0,0-1 0 0 0,0 1 0 0 0,0 0 0 0 0,0 0 0 0 0,-1 0 0 0 0,1 0 0 0 0,-1 0 0 0 0,1 0 0 0 0,-1 0-1 0 0,-2-3 1 0 0,-5-12-14 0 0,3 6 5 0 0,1-1 2 0 0,1 0 2 0 0,3 4 6 0 0,0 6 6 0 0,2 2 2 0 0,4-2 2 0 0,15 16 15 0 0,-14-10 4 0 0,0 0 0 0 0,1 0-1 0 0,-1-1 1 0 0,1 0 0 0 0,-1 0-1 0 0,1-1 1 0 0,0 0 0 0 0,0 0 0 0 0,0-1-1 0 0,14 1 1 0 0,-16-6 47 0 0,-1-3-16 0 0,7-5-27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29.9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14 12160 0 0,'-20'-12'1556'0'0,"20"12"-1527"0"0,0 0-1 0 0,0 0 1 0 0,0 0 0 0 0,-1-1-1 0 0,1 1 1 0 0,0 0 0 0 0,0 0-1 0 0,-1 0 1 0 0,1 0 0 0 0,0 0 0 0 0,0 0-1 0 0,-1 0 1 0 0,1-1 0 0 0,0 1-1 0 0,-1 0 1 0 0,1 0 0 0 0,0 0-1 0 0,0 0 1 0 0,-1 0 0 0 0,1 0 0 0 0,0 0-1 0 0,-1 0 1 0 0,1 1 0 0 0,0-1-1 0 0,0 0 1 0 0,-1 0 0 0 0,1 0-1 0 0,0 0 1 0 0,0 0 0 0 0,-1 0 0 0 0,1 0-1 0 0,0 1 1 0 0,0-1 0 0 0,-1 0-1 0 0,1 0 1 0 0,0 0 0 0 0,0 1-1 0 0,0-1 1 0 0,-1 0 0 0 0,1 0-1 0 0,0 0 1 0 0,0 1 0 0 0,0-1 0 0 0,0 0-1 0 0,0 0 1 0 0,-1 1 0 0 0,1-1-1 0 0,0 0 1 0 0,0 1 0 0 0,0-1-1 0 0,0 0 1 0 0,0 0 0 0 0,0 1 0 0 0,0 0-1 0 0,0 1 15 0 0,0 20 85 0 0,15 117-79 0 0,2 45-18 0 0,-17-146-24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1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7936 0 0,'0'0'3828'0'0,"4"-1"-3600"0"0,18-4 152 0 0,0 0 1 0 0,1 2 0 0 0,32-2-1 0 0,-2 1 738 0 0,-44 3-1008 0 0,6-1 30 0 0,1 0 1 0 0,-1 2-1 0 0,22 1 1 0 0,-15-1-110 0 0,11 4 11 0 0,-25-2 87 0 0,0-1 1 0 0,0 0-1 0 0,0-1 0 0 0,0 0 1 0 0,12-1 86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1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35 10544 0 0,'0'0'384'0'0,"9"1"-191"0"0,36-1 89 0 0,0-2 0 0 0,1-2 0 0 0,62-15 0 0 0,-73 13 194 0 0,-7 3-163 0 0,1 1-1 0 0,32 2 1 0 0,-26 1-32 0 0,-33-1-201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2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34 9344 0 0,'0'0'610'0'0,"-2"-5"-514"0"0,-6-12-5 0 0,6 13-7 0 0,2 4-34 0 0,0 0 1 0 0,-1 0-1 0 0,1 0 0 0 0,-1-1 1 0 0,1 1-1 0 0,0 0 0 0 0,-1 0 1 0 0,1 0-1 0 0,-1 0 0 0 0,1 0 1 0 0,0-1-1 0 0,-1 1 1 0 0,1 0-1 0 0,0 0 0 0 0,-1-1 1 0 0,1 1-1 0 0,0 0 0 0 0,0-1 1 0 0,-1 1-1 0 0,1 0 0 0 0,0-1 1 0 0,0 1-1 0 0,-1 0 0 0 0,1-1 1 0 0,0 1-1 0 0,0-1 0 0 0,2 1 1029 0 0,6 9-869 0 0,1 7-142 0 0,-1 0 1 0 0,-1 1-1 0 0,-1 0 0 0 0,0 0 1 0 0,5 26-1 0 0,-3-13 25 0 0,-2-1 40 0 0,4 36 0 0 0,-3-21 123 0 0,-7-43-209 0 0,0 1 0 0 0,0 6 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2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9648 0 0,'0'0'576'0'0,"6"-2"-400"0"0,81-20 717 0 0,2 4-1 0 0,125-9 1 0 0,-188 23-692 0 0,-22 3-164 0 0,1 0 0 0 0,-1 0 0 0 0,0 0 0 0 0,1 1 0 0 0,-1-1 0 0 0,1 1 0 0 0,0 0 0 0 0,-1 1 0 0 0,8 1 0 0 0,16 1 85 0 0,2 1 309 0 0,-30-4-426 0 0,0 0-1 0 0,0 0 0 0 0,0 0 0 0 0,0 1 0 0 0,0-1 1 0 0,0 0-1 0 0,0 0 0 0 0,0 0 0 0 0,0 0 1 0 0,0 0-1 0 0,0 0 0 0 0,0 0 0 0 0,0 0 0 0 0,0 0 1 0 0,0 0-1 0 0,0 0 0 0 0,0 0 0 0 0,0 0 0 0 0,0 0 1 0 0,0 0-1 0 0,0 0 0 0 0,0 0 0 0 0,0 0 1 0 0,0 0-1 0 0,0 1 0 0 0,0-1 0 0 0,0 0 0 0 0,0 0 1 0 0,0 0-1 0 0,0 0 0 0 0,0 0 0 0 0,0 0 0 0 0,0 0 1 0 0,0 0-1 0 0,0 0 0 0 0,0 0 0 0 0,0 0 1 0 0,0 0-1 0 0,0 0 0 0 0,0 0 0 0 0,-19 2 53 0 0,5-2-9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2.8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0 11416 0 0,'-20'7'0'0'0,"11"-1"1"0"0,8-4 70 0 0,2 1-62 0 0,16 29 54 0 0,-13-26-40 0 0,0 1 0 0 0,0-1 0 0 0,-1 1 0 0 0,0 0 0 0 0,0 0 0 0 0,-1 0 0 0 0,3 13 0 0 0,8 91 155 0 0,-13-52 73 0 0,0-57 97 0 0,22-3-147 0 0,-1-2-1 0 0,0 0 1 0 0,25-7 0 0 0,34-5 163 0 0,-42 11 62 0 0,-8 0-121 0 0,35 0-1 0 0,-56 5-200 0 0,0-1-1 0 0,0 1 1 0 0,0 0-1 0 0,0 1 0 0 0,-1 0 1 0 0,1 0-1 0 0,-1 1 1 0 0,11 5-1 0 0,11 29 788 0 0,-29-35-872 0 0,0-1 0 0 0,0 0 0 0 0,-1 1 0 0 0,1-1 0 0 0,0 0 0 0 0,-1 1 0 0 0,1-1 1 0 0,0 1-1 0 0,-1-1 0 0 0,0 1 0 0 0,1-1 0 0 0,-1 1 0 0 0,0 0 0 0 0,0-1 0 0 0,0 1 0 0 0,0-1 0 0 0,0 1 1 0 0,0 0-1 0 0,0-1 0 0 0,0 1 0 0 0,-1-1 0 0 0,1 1 0 0 0,-1-1 0 0 0,-1 4 0 0 0,-1 1 64 0 0,-1 0-1 0 0,1 0 1 0 0,-2 0 0 0 0,-6 8-1 0 0,-1 1-14 0 0,2-3-11 0 0,-1 0 0 0 0,0-1 0 0 0,0-1 0 0 0,-1 0 0 0 0,0 0-1 0 0,-1-1 1 0 0,-20 10 0 0 0,-6 2 159 0 0,-57 21 0 0 0,81-38-146 0 0,0 1-1 0 0,1-2 1 0 0,-1 1-1 0 0,0-2 1 0 0,-1 0-1 0 0,1-1 1 0 0,-19-1-1 0 0,18-3 16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3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1055 113 11152 0 0,'-21'-15'257'0'0,"0"2"1"0"0,0 0-1 0 0,-2 2 0 0 0,1 0 1 0 0,-1 2-1 0 0,-1 0 1 0 0,1 2-1 0 0,-2 0 1 0 0,1 2-1 0 0,0 0 0 0 0,-29-1 1 0 0,31 5-112 0 0,1 1-1 0 0,-1 0 1 0 0,1 2-1 0 0,-1 0 1 0 0,1 1 0 0 0,0 2-1 0 0,0 0 1 0 0,-34 13 0 0 0,-122 39 415 0 0,160-50-525 0 0,-1 1 1 0 0,2 1-1 0 0,-1 0 1 0 0,1 1-1 0 0,1 1 1 0 0,-1 0-1 0 0,2 1 1 0 0,-23 23-1 0 0,22-17-11 0 0,0 1-1 0 0,1 1 1 0 0,1 0-1 0 0,1 0 1 0 0,1 1-1 0 0,-12 31 1 0 0,10-21-12 0 0,1-2 7 0 0,1 0 1 0 0,-11 46-1 0 0,15-44-18 0 0,3-11 2 0 0,-5 40 0 0 0,8-52-3 0 0,1 0 0 0 0,1-1-1 0 0,-1 1 1 0 0,2 0 0 0 0,-1 0-1 0 0,1-1 1 0 0,0 1 0 0 0,5 12 0 0 0,14 32-1 0 0,3-1 0 0 0,2 0-1 0 0,62 88 1 0 0,-72-117 25 0 0,1-2 0 0 0,1 0 0 0 0,0-1 0 0 0,2-1 0 0 0,0 0-1 0 0,1-2 1 0 0,27 16 0 0 0,-41-27-17 0 0,3 0 8 0 0,-1 1 0 0 0,1-1 0 0 0,0-1 0 0 0,0 0 0 0 0,0 0 0 0 0,16 3 0 0 0,21 2 31 0 0,13 2 19 0 0,44-5 242 0 0,-76-7-233 0 0,-14 1-24 0 0,1-1 0 0 0,26-4 0 0 0,39-10 240 0 0,-48 9-153 0 0,34-9 0 0 0,-47 10-110 0 0,118-40 364 0 0,-119 38-328 0 0,-1-1-1 0 0,1 0 1 0 0,-2-1-1 0 0,1-1 1 0 0,20-17-1 0 0,-24 15 5 0 0,0-1 0 0 0,-1-1 0 0 0,0 0 0 0 0,-1-1 0 0 0,-1 0 0 0 0,0-1 0 0 0,-1 0 0 0 0,-1 0 0 0 0,0-1 0 0 0,-1 0 0 0 0,7-30 0 0 0,-4 13 71 0 0,-6 21-52 0 0,0 1 0 0 0,-1-1-1 0 0,2-23 1 0 0,-1-10 37 0 0,-2 25 24 0 0,-1-40 0 0 0,-2 34 5 0 0,1 12-91 0 0,-1 1 0 0 0,0 0 0 0 0,-1-1 0 0 0,-1 1-1 0 0,0 0 1 0 0,-1 0 0 0 0,-8-20 0 0 0,-14-23 122 0 0,18 35-119 0 0,-2 0 0 0 0,0 1 0 0 0,-2 0 0 0 0,0 1 0 0 0,-1 0-1 0 0,-28-32 1 0 0,22 35-3 0 0,-1 0 0 0 0,-1 1-1 0 0,-1 1 1 0 0,0 1-1 0 0,-1 1 1 0 0,0 1 0 0 0,-1 1-1 0 0,0 1 1 0 0,-27-7-1 0 0,-16-14 104 0 0,56 24-118 0 0,0 1 0 0 0,-1 1-1 0 0,0 0 1 0 0,0 0-1 0 0,0 1 1 0 0,0 1-1 0 0,0 0 1 0 0,-24-3-1 0 0,31 6-20 0 0,1 0-1 0 0,-1-1 0 0 0,1 0 1 0 0,0 0-1 0 0,-1 0 0 0 0,-4-3 1 0 0,0 1 28 0 0,-24 15 396 0 0,29-10-248 0 0,-4 17-171 0 0,3 1 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4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1 119 13968 0 0,'0'0'696'0'0,"3"-4"-343"0"0,2-3-167 0 0,1 0 0 0 0,0 1 0 0 0,0 0 0 0 0,0 0-1 0 0,1 0 1 0 0,0 1 0 0 0,0 0 0 0 0,0 0 0 0 0,1 1 0 0 0,0-1 0 0 0,-1 2 0 0 0,1-1 0 0 0,1 1 0 0 0,-1 1 0 0 0,14-4-1 0 0,62-5 789 0 0,-26 5-242 0 0,-38 3-594 0 0,1 1 0 0 0,-1 0 0 0 0,33 3 0 0 0,-36 0-103 0 0,0-1 0 0 0,0 0 0 0 0,20-4 0 0 0,-4 0 27 0 0,-16 2 7 0 0,-9 1-19 0 0,0 0-1 0 0,0 1 1 0 0,1 0-1 0 0,-1 0 0 0 0,0 1 1 0 0,0 0-1 0 0,9 2 0 0 0,-9-2-50 0 0,2 2 568 0 0,-15 8-262 0 0,-10 1-244 0 0,-4 2-5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4.4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12864 0 0,'-1'3'54'0'0,"0"-1"1"0"0,0 1 0 0 0,0 0-1 0 0,0 0 1 0 0,1 0 0 0 0,0 0 0 0 0,-1 0-1 0 0,1 0 1 0 0,0 0 0 0 0,0 0-1 0 0,1 0 1 0 0,-1 0 0 0 0,1 0-1 0 0,-1 0 1 0 0,1 0 0 0 0,0-1 0 0 0,0 1-1 0 0,2 3 1 0 0,-1-3 47 0 0,1 0 1 0 0,0 0-1 0 0,0 0 1 0 0,0 0-1 0 0,0 0 0 0 0,0-1 1 0 0,1 0-1 0 0,-1 0 1 0 0,1 0-1 0 0,-1 0 1 0 0,1 0-1 0 0,0-1 0 0 0,5 2 1 0 0,18 4 98 0 0,0-1 0 0 0,1-1 0 0 0,-1-1 0 0 0,1-2 0 0 0,46-2 0 0 0,-32 2-62 0 0,27-2 62 0 0,-29-4-134 0 0,13 0 40 0 0,1-3-1 0 0,77-19 1 0 0,-113 21-82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1 120 6728 0 0,'10'-15'87'0'0,"-6"7"-1"0"0,1 0-1 0 0,0 1 1 0 0,1 0-1 0 0,0 0 0 0 0,8-8 1 0 0,-12 13 1 0 0,-1 0 0 0 0,0 0 0 0 0,0 0 0 0 0,0 0 0 0 0,0 0 1 0 0,0-1-1 0 0,0 1 0 0 0,0 0 0 0 0,-1-1 0 0 0,0 1 0 0 0,1-1 0 0 0,-1 1 1 0 0,0 0-1 0 0,0-1 0 0 0,0-3 0 0 0,0 4-160 0 0,0 0 398 0 0,-2-6 195 0 0,-1 13-503 0 0,1 1-1 0 0,-1 0 1 0 0,1 0-1 0 0,0 0 1 0 0,0 0-1 0 0,1 0 1 0 0,0 0-1 0 0,0 1 1 0 0,0-1-1 0 0,1 0 1 0 0,0 1-1 0 0,1 11 1 0 0,3 8 60 0 0,12 49 1 0 0,1-3 10 0 0,-14-53-44 0 0,-1 0 1 0 0,-1 0 0 0 0,0 1 0 0 0,-3 23 0 0 0,-11 22 268 0 0,4-41-130 0 0,9-24-172 0 0,0 1 0 0 0,-1-1 0 0 0,1 1 0 0 0,0-1 0 0 0,0 0 0 0 0,-1 1 0 0 0,1-1 0 0 0,0 0 0 0 0,-1 1 0 0 0,1-1 0 0 0,0 0 0 0 0,-1 1 0 0 0,1-1 0 0 0,0 0 0 0 0,-1 0 0 0 0,1 1-1 0 0,-1-1 1 0 0,1 0 0 0 0,0 0 0 0 0,-1 0 0 0 0,1 0 0 0 0,-1 1 0 0 0,1-1 0 0 0,-1 0 0 0 0,1 0 0 0 0,-1 0 0 0 0,1 0 0 0 0,0 0 0 0 0,-1 0 0 0 0,1 0 0 0 0,-1 0 0 0 0,1 0 0 0 0,-1-1 0 0 0,1 1 0 0 0,-1 0 0 0 0,1 0-1 0 0,0 0 1 0 0,-1 0 0 0 0,0-1 0 0 0,0 0 84 0 0,0 0-89 0 0,0 1 0 0 0,-1-1 0 0 0,1 1 0 0 0,0-1 0 0 0,0 1 0 0 0,1-1 1 0 0,-1 0-1 0 0,0 0 0 0 0,0 1 0 0 0,0-1 0 0 0,0 0 0 0 0,1 0 0 0 0,-1 0 0 0 0,0 0 0 0 0,1 0 0 0 0,-1 0 0 0 0,1 0 0 0 0,-1 0 0 0 0,1 0 0 0 0,-1 0 1 0 0,0-3-1 0 0,-7-25 91 0 0,8 29-92 0 0,-2-8 13 0 0,1 1 1 0 0,0 0-1 0 0,1-1 1 0 0,0 1-1 0 0,0 0 0 0 0,1-1 1 0 0,0 1-1 0 0,0 0 1 0 0,0-1-1 0 0,1 1 0 0 0,0 0 1 0 0,1 0-1 0 0,-1 0 1 0 0,2 1-1 0 0,-1-1 0 0 0,0 0 1 0 0,1 1-1 0 0,1 0 1 0 0,-1 0-1 0 0,1 0 0 0 0,0 1 1 0 0,0 0-1 0 0,0 0 1 0 0,9-7-1 0 0,-8 10 4 0 0,0 0 1 0 0,-1 0-1 0 0,1 0 0 0 0,0 1 0 0 0,0 0 1 0 0,1 0-1 0 0,-1 0 0 0 0,0 1 1 0 0,0 0-1 0 0,0 0 0 0 0,8 2 0 0 0,5-1 7 0 0,-7-1-2 0 0,0 1 0 0 0,0 0 0 0 0,0 1 0 0 0,-1 1 0 0 0,1 0 0 0 0,-1 1 0 0 0,1 0 0 0 0,-1 0 0 0 0,0 1 0 0 0,14 9 0 0 0,6 2 44 0 0,-25-14-45 0 0,1 1 0 0 0,-2-1-1 0 0,1 2 1 0 0,0-1 0 0 0,-1 1 0 0 0,1-1 0 0 0,-1 1 0 0 0,0 1-1 0 0,0-1 1 0 0,5 8 0 0 0,-7-8-10 0 0,-1-1 5 0 0,0-1 1 0 0,0 1 0 0 0,0 0-1 0 0,-1 0 1 0 0,1 0 0 0 0,-1 0-1 0 0,1 4 1 0 0,-2-6-14 0 0,0 1-1 0 0,0-1 1 0 0,0 0-1 0 0,0 0 1 0 0,0 0-1 0 0,0 0 1 0 0,0 0 0 0 0,0 0-1 0 0,0 0 1 0 0,-1 0-1 0 0,1 0 1 0 0,0 0 0 0 0,-1 0-1 0 0,1 0 1 0 0,-1 0-1 0 0,1 0 1 0 0,-1 0-1 0 0,0 0 1 0 0,1-1 0 0 0,-1 1-1 0 0,0 0 1 0 0,0 0-1 0 0,1-1 1 0 0,-1 1-1 0 0,0 0 1 0 0,0-1 0 0 0,0 1-1 0 0,0-1 1 0 0,0 1-1 0 0,-1 0 1 0 0,-12 6 18 0 0,0-1 0 0 0,0-1 0 0 0,-1 0 0 0 0,0 0 0 0 0,0-2 0 0 0,0 1 0 0 0,0-2 0 0 0,-1 0 0 0 0,-29-1 0 0 0,-72-3 133 0 0,66 3-82 0 0,-13 3 82 0 0,62-5-141 0 0,-9 1 116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5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47 4008 0 0,'0'0'5680'0'0,"6"-4"-5495"0"0,7-1-101 0 0,-1 1 0 0 0,1 0 0 0 0,1 0 0 0 0,-1 2 0 0 0,0-1 0 0 0,1 2 0 0 0,25-1 0 0 0,230-11 1609 0 0,-231 11-1521 0 0,-29 1-85 0 0,1 0 1 0 0,0 1-1 0 0,0 0 1 0 0,10 1 0 0 0,52 2 1030 0 0,-63 2-484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5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9440 0 0,'0'0'4498'0'0,"-1"4"-4355"0"0,1-1-114 0 0,0 1 0 0 0,0 0 0 0 0,0-1 0 0 0,0 1 0 0 0,0 0 0 0 0,1-1-1 0 0,0 1 1 0 0,0-1 0 0 0,0 1 0 0 0,3 5 0 0 0,20 40 104 0 0,-1-6-45 0 0,5 32 14 0 0,42 89 289 0 0,-64-154-340 0 0,0 0 0 0 0,1 0 0 0 0,0-1 0 0 0,0 1 1 0 0,1-1-1 0 0,0-1 0 0 0,17 14 0 0 0,-19-17-11 0 0,0-1 0 0 0,0 0 0 0 0,1 0 0 0 0,-1-1 0 0 0,1 0 0 0 0,-1 0-1 0 0,1 0 1 0 0,0-1 0 0 0,0 0 0 0 0,0 0 0 0 0,1-1 0 0 0,-1 0 0 0 0,14 0 0 0 0,-4-2 79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6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72 7736 0 0,'0'0'646'0'0,"-5"-2"-322"0"0,-17-9-77 0 0,0 2 0 0 0,-1 0 0 0 0,0 2 0 0 0,-26-5 0 0 0,45 10-202 0 0,-4-2 1 0 0,119 0 194 0 0,-46 4-240 0 0,-41 1 0 0 0,1-2 0 0 0,0 0 0 0 0,28-5 0 0 0,-40 4 0 0 0,0 0 0 0 0,0 1 0 0 0,25 2 0 0 0,14-2 0 0 0,32 3-64 0 0,-41 3 857 0 0,-131-6-26 0 0,-124 5 746 0 0,142-3-992 0 0,-8 9 594 0 0,76-9-1024 0 0,-3 8 305 0 0,4-8-382 0 0,1-1 0 0 0,0 1 0 0 0,-1-1 0 0 0,1 1 0 0 0,0-1 0 0 0,-1 1-1 0 0,1-1 1 0 0,0 1 0 0 0,-1-1 0 0 0,1 1 0 0 0,0-1 0 0 0,0 1 0 0 0,0-1-1 0 0,-1 1 1 0 0,1 0 0 0 0,0-1 0 0 0,0 1 0 0 0,0-1 0 0 0,0 1 0 0 0,0-1-1 0 0,0 1 1 0 0,0 0 0 0 0,0-1 0 0 0,1 1 0 0 0,-1-1 0 0 0,0 1-1 0 0,0 0 1 0 0,1 0 0 0 0,2 6 9 0 0,0 1-1 0 0,-1 0 0 0 0,0 0 1 0 0,0 1-1 0 0,1 9 0 0 0,6 25 23 0 0,-4-28-30 0 0,0-2 2 0 0,0 1 1 0 0,1-1-1 0 0,0 0 0 0 0,1 0 0 0 0,9 12 1 0 0,-15-24-12 0 0,0-1 1 0 0,0 1-1 0 0,-1 0 1 0 0,1-1-1 0 0,0 1 1 0 0,0 0-1 0 0,0-1 1 0 0,0 1 0 0 0,0-1-1 0 0,0 1 1 0 0,1-1-1 0 0,-1 0 1 0 0,0 1-1 0 0,0-1 1 0 0,0 0 0 0 0,0 0-1 0 0,0 0 1 0 0,0 0-1 0 0,1 0 1 0 0,-1 0-1 0 0,0 0 1 0 0,2-1 0 0 0,30-6 151 0 0,-20 3-33 0 0,-7 3-93 0 0,-1-1 0 0 0,1 1 0 0 0,0-1-1 0 0,10-6 1 0 0,-13 6-5 0 0,1 0 0 0 0,0 0-1 0 0,0 1 1 0 0,0-1 0 0 0,0 1 0 0 0,0 0-1 0 0,0 0 1 0 0,0 0 0 0 0,0 1 0 0 0,8-1-1 0 0,31 3 120 0 0,-31-2-88 0 0,1 0 0 0 0,-1 1 0 0 0,0 0 0 0 0,1 1 0 0 0,22 7 0 0 0,23 6 161 0 0,-44-12-159 0 0,-1 1 1 0 0,0-1-1 0 0,22 11 0 0 0,-29-11-27 0 0,3 1 42 0 0,-1 0 1 0 0,0 1-1 0 0,0 0 1 0 0,11 8 0 0 0,-18-11-59 0 0,1-1 0 0 0,-1 1 0 0 0,1-1 1 0 0,-1 1-1 0 0,0 0 0 0 0,0-1 0 0 0,1 1 0 0 0,-1 0 1 0 0,-1 0-1 0 0,1 0 0 0 0,0 0 0 0 0,0 0 0 0 0,-1 0 1 0 0,1 0-1 0 0,-1 0 0 0 0,1 0 0 0 0,-1 0 1 0 0,0 0-1 0 0,0 0 0 0 0,0 1 0 0 0,0-1 0 0 0,0 0 1 0 0,-1 0-1 0 0,0 3 0 0 0,0-3-5 0 0,-1-1 1 0 0,0 1-1 0 0,0 0 0 0 0,0-1 1 0 0,0 1-1 0 0,0-1 0 0 0,0 0 1 0 0,0 1-1 0 0,0-1 0 0 0,0 0 1 0 0,-1 0-1 0 0,-3 1 0 0 0,3-1 17 0 0,-18 6 38 0 0,0 0 0 0 0,0-2 0 0 0,0 0 0 0 0,-1-2 0 0 0,-38 3 0 0 0,-17-4 267 0 0,1-6 160 0 0,75 4-449 0 0,-24 0 248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37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850 125 16935 0 0,'-30'-20'-31'0'0,"-16"-6"0"0"0,-16-9-84 0 0,49 28 78 0 0,0 1 0 0 0,0 0 0 0 0,0 1 0 0 0,0 1 0 0 0,-1 0 0 0 0,1 1 0 0 0,-1 1 0 0 0,0 0 0 0 0,0 0 0 0 0,-21 1 0 0 0,20 1-14 0 0,-4-1 7 0 0,-1 1 0 0 0,0 0 0 0 0,1 2 1 0 0,-34 6-1 0 0,38-5 28 0 0,0 1 0 0 0,0 0 0 0 0,1 1 0 0 0,-1 0 0 0 0,1 1 0 0 0,-23 14 0 0 0,19-10 2 0 0,0 2 0 0 0,0 0 0 0 0,1 0 0 0 0,1 2 0 0 0,0 0 0 0 0,1 0 0 0 0,-21 28 0 0 0,23-22 9 0 0,0 1-1 0 0,1 1 1 0 0,2 0 0 0 0,0 0-1 0 0,-8 28 1 0 0,3 2-8 0 0,-10 66 1 0 0,24-109 13 0 0,0 0 0 0 0,1 0 0 0 0,1 0 0 0 0,0 9 0 0 0,1 11 2 0 0,-2-27-2 0 0,0 1 0 0 0,0-1 0 0 0,0 0 0 0 0,1 0 1 0 0,-1 1-1 0 0,0-1 0 0 0,1 0 0 0 0,0 0 1 0 0,-1 0-1 0 0,1 0 0 0 0,0 0 0 0 0,0 0 0 0 0,0 0 1 0 0,1 0-1 0 0,1 3 0 0 0,4 6 10 0 0,3 12 16 0 0,1-1 0 0 0,2 0 0 0 0,0-1 0 0 0,22 28 0 0 0,15 24 178 0 0,0 20 8 0 0,-33-58 55 0 0,42 62 0 0 0,-51-86-189 0 0,1 0 0 0 0,0-1 1 0 0,1 0-1 0 0,1 0 0 0 0,-1-1 0 0 0,1 0 1 0 0,1-1-1 0 0,0 0 0 0 0,13 6 0 0 0,1-1 7 0 0,69 31 419 0 0,-70-31-387 0 0,-20-10-89 0 0,-1-1-1 0 0,1 1 0 0 0,0-1 0 0 0,0 0 1 0 0,7 2-1 0 0,-5-2 20 0 0,21 5 102 0 0,0-1 0 0 0,0-2-1 0 0,1 0 1 0 0,-1-2 0 0 0,1-1-1 0 0,33-4 1 0 0,37-4 121 0 0,-75 7-191 0 0,-1-1-1 0 0,0-1 0 0 0,0-1 0 0 0,1-1 0 0 0,29-10 1 0 0,-31 7 47 0 0,44-9 0 0 0,-4 2 193 0 0,-54 10-269 0 0,0 0 0 0 0,0-1 0 0 0,0 0 0 0 0,0-1 0 0 0,-1 0 0 0 0,0 0-1 0 0,0 0 1 0 0,8-10 0 0 0,-5 5 125 0 0,2-2-87 0 0,-1 0 1 0 0,0-1-1 0 0,-2 0 0 0 0,1 0 1 0 0,-2-1-1 0 0,0-1 1 0 0,-1 1-1 0 0,0-1 1 0 0,-1-1-1 0 0,4-19 1 0 0,-1 0 85 0 0,-2-1 1 0 0,-2 1-1 0 0,-1-2 0 0 0,-1-40 1 0 0,-3 68-121 0 0,-1-1 1 0 0,0 1-1 0 0,-1-1 1 0 0,0 1-1 0 0,-1-1 0 0 0,0 1 1 0 0,-1 0-1 0 0,0 0 0 0 0,0 1 1 0 0,-7-11-1 0 0,-23-46 202 0 0,21 38-94 0 0,-29-43 1 0 0,12 24-30 0 0,19 28-51 0 0,-1 0 0 0 0,-1 1 0 0 0,-26-28 0 0 0,12 13 6 0 0,23 27-67 0 0,-1-1-1 0 0,0 1 1 0 0,0 1 0 0 0,-9-9 0 0 0,-2 2 31 0 0,8 5-24 0 0,0 0 0 0 0,-1 1 0 0 0,0 0 0 0 0,-17-8 0 0 0,-49-26 132 0 0,0 2 19 0 0,54 28-113 0 0,1-2 1 0 0,1 0-1 0 0,-23-19 0 0 0,39 29-57 0 0,1 0 0 0 0,-1 1 0 0 0,0-1 0 0 0,0 0 0 0 0,0 1 0 0 0,0 0 0 0 0,0 0 0 0 0,0 0 0 0 0,0 0 0 0 0,0 0 0 0 0,0 1 0 0 0,-5-1 0 0 0,-42 2 38 0 0,23 0-2 0 0,-34-1 34 0 0,59 0-64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42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 0 0,'0'0'4936'0'0,"4"0"-4816"0"0,15 3-108 0 0,-1 0 1 0 0,1 0-1 0 0,-1 2 1 0 0,22 8-1 0 0,-24-9 79 0 0,1 0 1 0 0,-1-1-1 0 0,0-1 0 0 0,1-1 0 0 0,0 0 0 0 0,17-2 0 0 0,34 2 177 0 0,-17-5 2 0 0,-42 2-123 0 0,0 1 0 0 0,0 1 1 0 0,0-1-1 0 0,10 2 0 0 0,-3-1 140 0 0,-1 0-1 0 0,1-1 0 0 0,21-4 0 0 0,-25 3-203 0 0,45-5 1128 0 0,-55 7-128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43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8840 0 0,'0'0'4318'0'0,"5"2"-4278"0"0,-1 0-24 0 0,-2-2 0 0 0,0 1-1 0 0,1 0 1 0 0,-1 0 0 0 0,0 0-1 0 0,0 0 1 0 0,0 0-1 0 0,0 1 1 0 0,0-1-1 0 0,0 1 1 0 0,0-1 0 0 0,0 1-1 0 0,-1 0 1 0 0,1 0-1 0 0,-1 0 1 0 0,2 2 0 0 0,20 48 518 0 0,2-1 1 0 0,42 62-1 0 0,-16-27 160 0 0,-39-64-175 0 0,18 44 0 0 0,2-6 427 0 0,-26-51-860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44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86 11552 0 0,'-9'-5'82'0'0,"8"5"-46"0"0,-1-1 0 0 0,1 0 0 0 0,-1 0-1 0 0,1 1 1 0 0,0-1 0 0 0,-1 0-1 0 0,1 1 1 0 0,-1 0 0 0 0,0-1-1 0 0,1 1 1 0 0,-1 0 0 0 0,1 0 0 0 0,-3 0-1 0 0,3 0 4 0 0,0 0-1 0 0,1-1 1 0 0,-1 1 0 0 0,0 0-1 0 0,0 0 1 0 0,1-1-1 0 0,-1 1 1 0 0,0 0 0 0 0,1-1-1 0 0,-1 1 1 0 0,1-1-1 0 0,-1 1 1 0 0,0-1 0 0 0,1 1-1 0 0,-1-1 1 0 0,1 1-1 0 0,-1-1 1 0 0,1 0 0 0 0,-1 1-1 0 0,1-1 1 0 0,0 0-1 0 0,-1 1 1 0 0,1-1 0 0 0,0 0-1 0 0,0 1 1 0 0,-1-1-1 0 0,1 0 1 0 0,0 0 0 0 0,0 1-1 0 0,0-1 1 0 0,0 0-1 0 0,0 0 1 0 0,0 1 0 0 0,0-1-1 0 0,0 0 1 0 0,0 0-1 0 0,0 1 1 0 0,0-1-1 0 0,1 0 1 0 0,-1 0 0 0 0,0 1-1 0 0,0-1 1 0 0,1 0-1 0 0,-1 1 1 0 0,0-1 0 0 0,1 0-1 0 0,-1 1 1 0 0,1-1-1 0 0,-1 1 1 0 0,1-1 0 0 0,-1 1-1 0 0,1-1 1 0 0,0 1-1 0 0,-1-1 1 0 0,2 0 0 0 0,4-4-12 0 0,0 1 0 0 0,0-1 0 0 0,1 1-1 0 0,-1 1 1 0 0,1-1 0 0 0,0 1 0 0 0,0 0 0 0 0,1 1 0 0 0,-1 0 0 0 0,0 0 0 0 0,1 0 0 0 0,-1 1 0 0 0,1 0 0 0 0,0 1 0 0 0,-1-1 0 0 0,1 2 0 0 0,-1-1 0 0 0,1 1 0 0 0,0 0 0 0 0,9 3 0 0 0,80 17 279 0 0,-8-11-218 0 0,-86-10-88 0 0,24 2 14 0 0,-5-2-12 0 0,43 0-9 0 0,-55 0 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44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51 8136 0 0,'0'0'409'0'0,"0"-4"-278"0"0,0 2-88 0 0,0 0 0 0 0,1-1 0 0 0,-1 1 0 0 0,1 0 1 0 0,-1 0-1 0 0,1 0 0 0 0,0 0 0 0 0,0 1 0 0 0,-1-1 1 0 0,1 0-1 0 0,1 0 0 0 0,-1 0 0 0 0,0 1 0 0 0,0-1 1 0 0,1 0-1 0 0,-1 1 0 0 0,1-1 0 0 0,-1 1 0 0 0,1 0 1 0 0,0-1-1 0 0,-1 1 0 0 0,1 0 0 0 0,0 0 0 0 0,0 0 0 0 0,0 0 1 0 0,0 1-1 0 0,0-1 0 0 0,0 0 0 0 0,0 1 0 0 0,0 0 1 0 0,0-1-1 0 0,0 1 0 0 0,0 0 0 0 0,0 0 0 0 0,0 0 1 0 0,0 0-1 0 0,1 0 0 0 0,-1 1 0 0 0,0-1 0 0 0,0 0 0 0 0,0 1 1 0 0,0 0-1 0 0,0-1 0 0 0,0 1 0 0 0,-1 0 0 0 0,1 0 1 0 0,0 0-1 0 0,0 1 0 0 0,0-1 0 0 0,-1 0 0 0 0,1 1 1 0 0,-1-1-1 0 0,1 0 0 0 0,-1 1 0 0 0,2 2 0 0 0,12 18 87 0 0,-1 1-1 0 0,-1 1 0 0 0,12 30 0 0 0,3 5-30 0 0,-14-31-65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45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369 122 8240 0 0,'-3'0'57'0'0,"0"0"0"0"0,0 0 0 0 0,0 0 0 0 0,0-1 0 0 0,0 1 0 0 0,0-1 0 0 0,0 0 0 0 0,0 0 0 0 0,-3-1 0 0 0,4 1 122 0 0,-1-8 107 0 0,2 8-240 0 0,1 1 0 0 0,0-1-1 0 0,-1 1 1 0 0,1-1 0 0 0,0 0 0 0 0,0 1-1 0 0,0-1 1 0 0,-1 1 0 0 0,1-1-1 0 0,0 1 1 0 0,0-1 0 0 0,0 0 0 0 0,0 1-1 0 0,0-1 1 0 0,0 0 0 0 0,0 1-1 0 0,0-1 1 0 0,0 1 0 0 0,0-1 0 0 0,0 0-1 0 0,1 1 1 0 0,-1-1 0 0 0,0 1-1 0 0,0-1 1 0 0,1 1 0 0 0,-1-1 0 0 0,0 1-1 0 0,0-1 1 0 0,1 1 0 0 0,-1-1-1 0 0,1 1 1 0 0,-1-1 0 0 0,0 1 0 0 0,1-1-1 0 0,0 1 1 0 0,2-3 11 0 0,0 1 0 0 0,0-1-1 0 0,0 1 1 0 0,0 0 0 0 0,1 0 0 0 0,-1 0-1 0 0,1 1 1 0 0,-1-1 0 0 0,1 1 0 0 0,-1 0-1 0 0,6-1 1 0 0,49-8 534 0 0,-34 7-426 0 0,-19 2-134 0 0,0 0-1 0 0,0 1 0 0 0,0-1 1 0 0,0 1-1 0 0,0 0 0 0 0,1 1 0 0 0,-1-1 1 0 0,0 1-1 0 0,0 0 0 0 0,0 0 1 0 0,0 1-1 0 0,0-1 0 0 0,0 1 1 0 0,-1 0-1 0 0,1 0 0 0 0,0 1 1 0 0,-1 0-1 0 0,5 3 0 0 0,-7-5-19 0 0,0 1 0 0 0,0-1-1 0 0,0 0 1 0 0,-1 1 0 0 0,1 0-1 0 0,-1-1 1 0 0,1 1 0 0 0,-1 0-1 0 0,1 0 1 0 0,-1 0 0 0 0,0 0-1 0 0,0 0 1 0 0,0 0 0 0 0,0 0-1 0 0,1 4 1 0 0,2 6 149 0 0,-3-11-152 0 0,-1 0 1 0 0,1-1-1 0 0,-1 1 1 0 0,0 0-1 0 0,1-1 0 0 0,-1 1 1 0 0,0 0-1 0 0,1 0 1 0 0,-1-1-1 0 0,0 1 1 0 0,0 0-1 0 0,0 0 1 0 0,0 0-1 0 0,0-1 1 0 0,0 1-1 0 0,0 0 0 0 0,0 1 1 0 0,0 0 11 0 0,0-1 0 0 0,-1 0 1 0 0,1 1-1 0 0,0-1 0 0 0,-1 1 1 0 0,0-1-1 0 0,1 0 0 0 0,-1 1 0 0 0,0-1 1 0 0,1 0-1 0 0,-1 0 0 0 0,0 1 0 0 0,0-1 1 0 0,0 0-1 0 0,0 0 0 0 0,0 0 0 0 0,0 0 1 0 0,-1 0-1 0 0,1 0 0 0 0,-2 0 0 0 0,-1 1 9 0 0,1 0 0 0 0,-1-1 0 0 0,0 0 0 0 0,1 0 0 0 0,-1 0 0 0 0,0 0 0 0 0,-7 0 0 0 0,-6-1 115 0 0,-1-1 1 0 0,-29-4-1 0 0,38 3-26 0 0,4 2-52 0 0,1-1 0 0 0,0 0 0 0 0,0 0-1 0 0,0-1 1 0 0,-1 1 0 0 0,1-1 0 0 0,1 0 0 0 0,-1 0 0 0 0,0 0 0 0 0,0 0 0 0 0,1-1 0 0 0,-1 1 0 0 0,1-1 0 0 0,0 0-1 0 0,0 0 1 0 0,0-1 0 0 0,0 1 0 0 0,1 0 0 0 0,-1-1 0 0 0,-2-5 0 0 0,4 7-32 0 0,1 1 1 0 0,0-1-1 0 0,-1 0 1 0 0,1 0-1 0 0,0 0 1 0 0,0 0-1 0 0,0 0 1 0 0,0 1-1 0 0,1-1 1 0 0,-1 0 0 0 0,0 0-1 0 0,1 0 1 0 0,-1 0-1 0 0,1 1 1 0 0,0-1-1 0 0,-1 0 1 0 0,1 1-1 0 0,0-1 1 0 0,0 0-1 0 0,0 1 1 0 0,0-1-1 0 0,0 1 1 0 0,1 0-1 0 0,-1-1 1 0 0,0 1-1 0 0,2-1 1 0 0,5-6 67 0 0,0 1 1 0 0,0 1 0 0 0,13-9-1 0 0,-16 12-47 0 0,1 0 0 0 0,-1 0-1 0 0,1 0 1 0 0,0 1-1 0 0,-1 0 1 0 0,1 0-1 0 0,0 1 1 0 0,1-1-1 0 0,-1 1 1 0 0,9 0-1 0 0,-13 1-28 0 0,-1 0-1 0 0,1 0 0 0 0,-1 0 1 0 0,1 0-1 0 0,-1 0 0 0 0,0 1 1 0 0,1-1-1 0 0,-1 0 0 0 0,1 1 1 0 0,-1-1-1 0 0,0 1 0 0 0,1 0 1 0 0,-1-1-1 0 0,0 1 0 0 0,0 0 1 0 0,0 0-1 0 0,0 0 0 0 0,1 0 1 0 0,-1 0-1 0 0,0 0 0 0 0,0 0 1 0 0,-1 0-1 0 0,1 0 0 0 0,0 1 0 0 0,0-1 1 0 0,-1 0-1 0 0,1 1 0 0 0,0-1 1 0 0,-1 0-1 0 0,1 1 0 0 0,-1-1 1 0 0,0 0-1 0 0,1 1 0 0 0,-1-1 1 0 0,0 1-1 0 0,0-1 0 0 0,0 3 1 0 0,0-1 2 0 0,0 0 0 0 0,0 0 1 0 0,-1 0-1 0 0,1-1 1 0 0,-1 1-1 0 0,0 0 0 0 0,1 0 1 0 0,-1-1-1 0 0,0 1 1 0 0,0 0-1 0 0,-1-1 0 0 0,1 1 1 0 0,-1-1-1 0 0,1 0 1 0 0,-1 1-1 0 0,0-1 0 0 0,-3 3 1 0 0,1-1 5 0 0,-1-1 0 0 0,1 0 0 0 0,-1 1 0 0 0,0-1 0 0 0,0-1 0 0 0,0 1 0 0 0,-1-1 0 0 0,1 0 1 0 0,-1 0-1 0 0,1-1 0 0 0,-1 0 0 0 0,0 0 0 0 0,1 0 0 0 0,-1 0 0 0 0,0-1 0 0 0,0 0 0 0 0,1 0 0 0 0,-1-1 0 0 0,0 1 0 0 0,0-1 1 0 0,1-1-1 0 0,-7-1 0 0 0,9 2 38 0 0,-1-2 55 0 0,3 2-108 0 0,0 1 1 0 0,0-1-1 0 0,0 1 1 0 0,0-1 0 0 0,0 1-1 0 0,0-1 1 0 0,0 1-1 0 0,0-1 1 0 0,1 0 0 0 0,-1 0-1 0 0,0 1 1 0 0,1-1 0 0 0,-1 0-1 0 0,0 0 1 0 0,1 0-1 0 0,-1 0 1 0 0,0-1 0 0 0,1-1-8 0 0,1 1 0 0 0,-1 0 1 0 0,1-1-1 0 0,-1 1 0 0 0,1 0 1 0 0,0 0-1 0 0,0-1 0 0 0,0 1 1 0 0,0 0-1 0 0,0 0 0 0 0,0 0 1 0 0,1 0-1 0 0,-1 0 1 0 0,1 1-1 0 0,-1-1 0 0 0,1 0 1 0 0,0 1-1 0 0,0-1 0 0 0,-1 1 1 0 0,1-1-1 0 0,0 1 0 0 0,0 0 1 0 0,3-2-1 0 0,8-4 10 0 0,0 0-1 0 0,20-7 1 0 0,-25 11-10 0 0,0 1 0 0 0,1-1 1 0 0,-1 1-1 0 0,1 1 0 0 0,0-1 0 0 0,15 1 1 0 0,-20 1-6 0 0,-1 0 0 0 0,1 1 0 0 0,0-1 0 0 0,0 1 1 0 0,0 0-1 0 0,0 0 0 0 0,-1 0 0 0 0,1 0 1 0 0,-1 1-1 0 0,1-1 0 0 0,-1 1 0 0 0,1 0 0 0 0,-1 0 1 0 0,0 0-1 0 0,0 1 0 0 0,0-1 0 0 0,0 1 0 0 0,4 4 1 0 0,-2 0-1 0 0,1 1 0 0 0,-1 0 0 0 0,0 1 0 0 0,0-1 0 0 0,-1 1 0 0 0,-1 0 0 0 0,1 0 1 0 0,-1 0-1 0 0,-1 1 0 0 0,0-1 0 0 0,0 1 0 0 0,-1-1 0 0 0,0 1 0 0 0,0-1 0 0 0,-1 1 0 0 0,-1 0 1 0 0,0-1-1 0 0,0 1 0 0 0,0-1 0 0 0,-5 12 0 0 0,-3 6 6 0 0,-2-1-1 0 0,-1 0 1 0 0,-1 0-1 0 0,-1-2 1 0 0,-1 0-1 0 0,-31 38 1 0 0,34-49-7 0 0,0-1 1 0 0,0 0-1 0 0,-1-1 1 0 0,-1-1-1 0 0,0 0 1 0 0,0-1-1 0 0,-1 0 1 0 0,0-1-1 0 0,0-1 1 0 0,-1-1-1 0 0,0 0 1 0 0,-25 6-1 0 0,19-7 6 0 0,1-1 0 0 0,-1-1 0 0 0,0-1-1 0 0,0-1 1 0 0,0-1 0 0 0,0-1 0 0 0,-35-6 0 0 0,39 6 2 0 0,16 1-11 0 0,-1 0 1 0 0,0 0-1 0 0,0 0 0 0 0,0-1 0 0 0,0 1 0 0 0,0 0 0 0 0,1-1 0 0 0,-1 0 1 0 0,0 0-1 0 0,0 0 0 0 0,1 0 0 0 0,-1 0 0 0 0,1-1 0 0 0,-1 1 0 0 0,1-1 1 0 0,-3-1-1 0 0,-23-48 50 0 0,26 48-48 0 0,1 0-1 0 0,0-1 1 0 0,1 1-1 0 0,-1-1 1 0 0,0 0-1 0 0,1 1 1 0 0,0-1 0 0 0,0 1-1 0 0,0-1 1 0 0,0 0-1 0 0,0 1 1 0 0,1-1 0 0 0,0 1-1 0 0,0-1 1 0 0,0 1-1 0 0,0-1 1 0 0,0 1-1 0 0,1-1 1 0 0,-1 1 0 0 0,1 0-1 0 0,0 0 1 0 0,0 0-1 0 0,0 0 1 0 0,3-3-1 0 0,0 1 2 0 0,0-1-1 0 0,0 1 0 0 0,0 0 1 0 0,1 0-1 0 0,0 1 1 0 0,0-1-1 0 0,0 1 0 0 0,0 1 1 0 0,1-1-1 0 0,12-4 0 0 0,-9 5 2 0 0,-1 0-1 0 0,1 1 1 0 0,0 1-1 0 0,-1-1 1 0 0,1 2-1 0 0,12-1 1 0 0,-18 1-5 0 0,-1 1 1 0 0,1-1-1 0 0,0 0 1 0 0,-1 1-1 0 0,1 0 1 0 0,-1 0-1 0 0,1 0 1 0 0,-1 1-1 0 0,1-1 1 0 0,-1 1 0 0 0,0-1-1 0 0,0 1 1 0 0,1 0-1 0 0,-1 1 1 0 0,-1-1-1 0 0,1 0 1 0 0,0 1-1 0 0,-1 0 1 0 0,5 4-1 0 0,170 217 88 0 0,-167-213-77 0 0,1 0 0 0 0,23 17 1 0 0,0-18 39 0 0,-29-10-47 0 0,1 1-1 0 0,0-2 1 0 0,0 1-1 0 0,-1-1 1 0 0,1 0-1 0 0,0 0 1 0 0,-1 0-1 0 0,1-1 1 0 0,7-3 0 0 0,12-3 27 0 0,-22 8-15 0 0,-2-1 0 0 0,0 0 0 0 0,0-1 0 0 0,1 1 0 0 0,-1 0 0 0 0,0 0 0 0 0,1 1 0 0 0,-1-1 0 0 0,1 0 0 0 0,-1 0 0 0 0,1 1 0 0 0,2-2 14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47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838 208 11256 0 0,'-2'-3'98'0'0,"0"-1"1"0"0,1 1 0 0 0,0-1 0 0 0,0 1 0 0 0,0-1 0 0 0,0 0-1 0 0,0 0 1 0 0,1-6 0 0 0,-2 5-15 0 0,1 0-1 0 0,0 1 1 0 0,-1-1-1 0 0,0 1 1 0 0,0 0-1 0 0,-1 0 1 0 0,1 0-1 0 0,-5-6 1 0 0,-10-19 444 0 0,16 25-475 0 0,0 0-1 0 0,-1 0 1 0 0,1 0 0 0 0,-1 0 0 0 0,0 0-1 0 0,0 1 1 0 0,0-1 0 0 0,0 0 0 0 0,-1 1-1 0 0,1 0 1 0 0,-1 0 0 0 0,0 0 0 0 0,0 0-1 0 0,0 0 1 0 0,-1 0 0 0 0,1 1-1 0 0,-5-3 1 0 0,0 0-12 0 0,0 1 1 0 0,-1 0-1 0 0,1 0 0 0 0,-1 1 0 0 0,0 0 0 0 0,0 1 1 0 0,-1 0-1 0 0,1 0 0 0 0,0 1 0 0 0,-1 0 0 0 0,1 1 1 0 0,0-1-1 0 0,-1 2 0 0 0,1 0 0 0 0,-1 0 1 0 0,1 0-1 0 0,0 1 0 0 0,0 1 0 0 0,0 0 0 0 0,-14 6 1 0 0,-34 12 21 0 0,40-15-49 0 0,0 0 0 0 0,1 1 1 0 0,0 1-1 0 0,-16 9 0 0 0,-125 104 86 0 0,105-78-72 0 0,-12 17 6 0 0,57-53-29 0 0,-1 1 0 0 0,1 0 0 0 0,1 1 0 0 0,-10 14 0 0 0,8-11 8 0 0,-3 7 6 0 0,1 1 0 0 0,-14 33 1 0 0,23-46-14 0 0,-1-1 0 0 0,0 1 1 0 0,1 0-1 0 0,0 12 0 0 0,-3 11 19 0 0,3-16-12 0 0,1 0 1 0 0,0-1-1 0 0,1 1 1 0 0,1-1-1 0 0,0 1 1 0 0,7 24 0 0 0,-4-16 16 0 0,14 90 374 0 0,-14-86-334 0 0,-3-17-27 0 0,0 0-1 0 0,1 0 1 0 0,0 0-1 0 0,8 18 1 0 0,11 18 351 0 0,-16-31-233 0 0,1 0 0 0 0,1 0-1 0 0,16 23 1 0 0,16-4 461 0 0,-33-26-556 0 0,1 0-1 0 0,0 0 0 0 0,0-1 0 0 0,0 0 0 0 0,0 0 0 0 0,12 5 1 0 0,-13-7 13 0 0,7 3 35 0 0,-1 0 0 0 0,1-1 0 0 0,0-1 0 0 0,1 0-1 0 0,-1-1 1 0 0,1 0 0 0 0,28 3 0 0 0,-4-5 186 0 0,71-4 0 0 0,-93 1-266 0 0,-4 1 38 0 0,1-1 0 0 0,-1 0 0 0 0,0-1 0 0 0,0-1 0 0 0,0 0 0 0 0,0 0 1 0 0,18-8-1 0 0,0 0 56 0 0,-26 10-105 0 0,-1 0 0 0 0,1 0 1 0 0,-1 0-1 0 0,1-1 0 0 0,-1 0 0 0 0,0 0 1 0 0,0 0-1 0 0,1-1 0 0 0,-2 1 1 0 0,1-1-1 0 0,0 0 0 0 0,5-5 0 0 0,-3 1 10 0 0,1 1 1 0 0,0 0-1 0 0,0 0 0 0 0,0 1 0 0 0,16-9 0 0 0,-12 7 55 0 0,0 0 1 0 0,17-15-1 0 0,-12 5 9 0 0,-1 0 0 0 0,0-1 0 0 0,-2-1 0 0 0,12-20 0 0 0,-8 12 28 0 0,-11 16-70 0 0,0 0 0 0 0,-1-1 0 0 0,7-22 0 0 0,1-5 19 0 0,-6 19-17 0 0,0 0-1 0 0,-2-1 0 0 0,-1 0 1 0 0,0-1-1 0 0,-2 1 1 0 0,1-25-1 0 0,-1 13 15 0 0,-1 28-55 0 0,0-1 0 0 0,0 1-1 0 0,-1-1 1 0 0,0 1 0 0 0,0-1 0 0 0,-1 1 0 0 0,-1-10-1 0 0,-3 0 94 0 0,0-1 0 0 0,-1 1-1 0 0,-8-14 1 0 0,-8-16 98 0 0,18 34-158 0 0,-1 0 0 0 0,0 0 0 0 0,-1 1 1 0 0,-1-1-1 0 0,0 1 0 0 0,-8-10 0 0 0,4 9 13 0 0,1-2 0 0 0,1 1 0 0 0,-12-22 1 0 0,15 23-12 0 0,0 1 1 0 0,0 1 0 0 0,-1-1 0 0 0,0 1 0 0 0,-1 0 0 0 0,0 1 0 0 0,-1-1 0 0 0,-9-6 0 0 0,18 15-52 0 0,-11-8 67 0 0,-1 0-1 0 0,1 1 0 0 0,-2 0 1 0 0,1 1-1 0 0,-22-7 0 0 0,22 10-1 0 0,0 0-1 0 0,0 1 1 0 0,0 1-1 0 0,0 0 1 0 0,-1 1-1 0 0,1 0 1 0 0,-16 2-1 0 0,11 4 20 0 0,15-5-72 0 0,0 0 0 0 0,0 0 0 0 0,0 0 0 0 0,0-1 0 0 0,0 1 0 0 0,-1-1 0 0 0,1 1 0 0 0,0-1 0 0 0,0 0 0 0 0,-3 0 0 0 0,2 0 11 0 0,0 1 0 0 0,0-1 0 0 0,-1 1 0 0 0,1-1 0 0 0,0 1 0 0 0,0 0 0 0 0,0 0 0 0 0,0 0 0 0 0,0 1 0 0 0,1-1 0 0 0,-1 1 0 0 0,0 0 0 0 0,0-1 0 0 0,1 1 0 0 0,-5 5 0 0 0,6-3-8 0 0,0 0 0 0 0,0 1 0 0 0,1-1 0 0 0,0 0 1 0 0,0 1-1 0 0,0-1 0 0 0,0 0 0 0 0,1 1 0 0 0,1 5 0 0 0,2 5 4 0 0,1 1 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4.4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1 299 1104 0 0,'0'0'2683'0'0,"6"-1"-2525"0"0,155-11 882 0 0,-113 10-471 0 0,-37 2-462 0 0,-1 0 1 0 0,0 0-1 0 0,1-1 1 0 0,-1-1-1 0 0,17-4 0 0 0,-19 3-62 0 0,-1 0-1 0 0,0-1 0 0 0,0 0 0 0 0,-1 0 0 0 0,1-1 0 0 0,-1 1 0 0 0,0-1 0 0 0,0-1 0 0 0,-1 1 0 0 0,1-1 0 0 0,-1 0 0 0 0,0 0 0 0 0,-1-1 0 0 0,0 1 0 0 0,0-1 0 0 0,0 0 1 0 0,-1 0-1 0 0,0 0 0 0 0,0-1 0 0 0,3-12 0 0 0,-5 10 17 0 0,0-1 0 0 0,-1 1 0 0 0,-1-16 1 0 0,0 5 7 0 0,1 19-54 0 0,0 1 0 0 0,-1-1-1 0 0,1 0 1 0 0,-1 0-1 0 0,0 0 1 0 0,0 1-1 0 0,1-1 1 0 0,-1 0-1 0 0,0 1 1 0 0,0-1 0 0 0,-1 1-1 0 0,1-1 1 0 0,0 1-1 0 0,0 0 1 0 0,-1-1-1 0 0,1 1 1 0 0,-1 0 0 0 0,1 0-1 0 0,-1 0 1 0 0,1 0-1 0 0,-1 0 1 0 0,-3-1-1 0 0,-37-14 235 0 0,41 16-247 0 0,-52-15 519 0 0,51 15-460 0 0,-5 0 202 0 0,7 0-212 0 0,0-1 1 0 0,-1 1-1 0 0,1 0 1 0 0,0 0 0 0 0,-1 0-1 0 0,1 0 1 0 0,-1 0-1 0 0,1 0 1 0 0,0 0-1 0 0,-1 0 1 0 0,1 0 0 0 0,0 0-1 0 0,-1 0 1 0 0,1 0-1 0 0,-1 0 1 0 0,1 0 0 0 0,0 0-1 0 0,-1 0 1 0 0,1 0-1 0 0,0 0 1 0 0,-1 1-1 0 0,1-1 1 0 0,0 0 0 0 0,-1 0-1 0 0,1 0 1 0 0,0 1-1 0 0,-1-1 1 0 0,1 0 0 0 0,0 0-1 0 0,-1 1 1 0 0,5 19 63 0 0,1 9 73 0 0,11 37-1 0 0,-8-37-25 0 0,-4-5-2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52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88 4216 0 0,'0'0'2160'0'0,"-4"-5"-1711"0"0,-13-15 276 0 0,17 17-390 0 0,0 1 0 0 0,0-1-1 0 0,0 0 1 0 0,0 1 0 0 0,0-1-1 0 0,0 0 1 0 0,1 1 0 0 0,0-5-1 0 0,15 3-310 0 0,1 1 0 0 0,-1 0 0 0 0,0 1 1 0 0,32 1-1 0 0,-28 1 149 0 0,-1-1 1 0 0,40-7 0 0 0,-40 5-31 0 0,1 0 0 0 0,23 1-1 0 0,-32 1-13 0 0,103-2 1228 0 0,-91 12 13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53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 10152 0 0,'0'0'1464'0'0,"4"3"-1240"0"0,2-2-176 0 0,-1 1 1 0 0,1-1 0 0 0,0 0-1 0 0,0-1 1 0 0,0 1 0 0 0,0-1-1 0 0,0-1 1 0 0,-1 1 0 0 0,1-1-1 0 0,0 0 1 0 0,9-2 0 0 0,24-2 191 0 0,-20 3-103 0 0,-1 1 1 0 0,1 0-1 0 0,-1 2 1 0 0,0 0 0 0 0,1 1-1 0 0,-1 1 1 0 0,0 1 0 0 0,21 7-1 0 0,-7-2-24 0 0,-26-8-84 0 0,0 1 0 0 0,0 0-1 0 0,0 0 1 0 0,-1 0 0 0 0,1 0 0 0 0,8 6 0 0 0,2-3 43 0 0,-4-3-33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53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8 141 8936 0 0,'0'0'1221'0'0,"-2"-4"-1112"0"0,1 1 34 0 0,0 0 0 0 0,0 0-1 0 0,0 0 1 0 0,1 0-1 0 0,-1 0 1 0 0,1 0 0 0 0,0 0-1 0 0,0-1 1 0 0,0 1-1 0 0,0 0 1 0 0,0 0-1 0 0,1 0 1 0 0,-1 0 0 0 0,1 0-1 0 0,0 0 1 0 0,0 0-1 0 0,0 0 1 0 0,1 0 0 0 0,2-5-1 0 0,-2 5-79 0 0,0 1-1 0 0,0-1 0 0 0,0 1 1 0 0,0-1-1 0 0,1 1 0 0 0,-1 0 1 0 0,1 0-1 0 0,-1 0 1 0 0,1 0-1 0 0,0 1 0 0 0,0-1 1 0 0,-1 1-1 0 0,1-1 0 0 0,6 0 1 0 0,52-14 220 0 0,-42 12-235 0 0,-10 2-31 0 0,10-3 57 0 0,0 1-1 0 0,1 0 1 0 0,-1 2 0 0 0,37 0-1 0 0,-17 2 18 0 0,18 2 73 0 0,-40 1-96 0 0,60 15 168 0 0,-48-11-153 0 0,-25-6-49 0 0,0-1 0 0 0,0 1 0 0 0,0 0 0 0 0,0 0 0 0 0,0 1 0 0 0,0-1 0 0 0,0 1 0 0 0,-1 0 0 0 0,1 0 0 0 0,0 0 0 0 0,-1 0 0 0 0,1 1 0 0 0,-1 0 0 0 0,0-1 0 0 0,0 1 0 0 0,0 0 0 0 0,2 4 0 0 0,15 19 140 0 0,-16-22-105 0 0,-1 1 1 0 0,1-1 0 0 0,-1 1-1 0 0,0 0 1 0 0,0-1 0 0 0,-1 1-1 0 0,1 1 1 0 0,2 7 0 0 0,-3-3 0 0 0,0 1 0 0 0,-1 0 1 0 0,1 0-1 0 0,-2 0 0 0 0,0 0 0 0 0,0 0 1 0 0,-1 0-1 0 0,0-1 0 0 0,-1 1 0 0 0,0 0 1 0 0,-1 0-1 0 0,0-1 0 0 0,-1 0 1 0 0,0 1-1 0 0,-10 16 0 0 0,6-14 3 0 0,0 1-1 0 0,-1-1 1 0 0,-1-1-1 0 0,0 1 1 0 0,0-2 0 0 0,-1 1-1 0 0,-1-1 1 0 0,0-1-1 0 0,-1 0 1 0 0,-16 9-1 0 0,-160 79 739 0 0,173-91-716 0 0,0-1 1 0 0,0-1-1 0 0,-1 0 0 0 0,1-1 0 0 0,-1-1 0 0 0,-21 1 1 0 0,38-4-80 0 0,-1 1 1 0 0,0-1-1 0 0,0 0 1 0 0,0 0 0 0 0,1 0-1 0 0,-1 0 1 0 0,0 0-1 0 0,0 0 1 0 0,0 0 0 0 0,1 0-1 0 0,-1 0 1 0 0,0 0-1 0 0,0-1 1 0 0,0 1-1 0 0,1 0 1 0 0,-1 0 0 0 0,0-1-1 0 0,0 1 1 0 0,1-1-1 0 0,-1 1 1 0 0,0 0 0 0 0,1-1-1 0 0,-1 1 1 0 0,0-1-1 0 0,1 0 1 0 0,-1 1-1 0 0,1-1 1 0 0,-1 1 0 0 0,1-1-1 0 0,-1 0 1 0 0,1 0-1 0 0,0 1 1 0 0,-1-1-1 0 0,1 0 1 0 0,0 1 0 0 0,-1-1-1 0 0,1 0 1 0 0,0-1-1 0 0,0 0 18 0 0,2 0 3 0 0,10-7-17 0 0,1 0 1 0 0,1 1-1 0 0,-1 0 0 0 0,1 1 0 0 0,1 0 0 0 0,-1 1 1 0 0,1 1-1 0 0,0 0 0 0 0,1 1 0 0 0,30-3 1 0 0,-17 3 3 0 0,-14 2-8 0 0,0 0 0 0 0,21 1 0 0 0,67 8 42 0 0,-2 5-2 0 0,-86-9-42 0 0,-1 1-1 0 0,0 1 0 0 0,-1 0 1 0 0,1 1-1 0 0,20 13 0 0 0,37 15 54 0 0,-51-25-51 0 0,17 3 33 0 0,-29-10-22 0 0,-1 0 1 0 0,1 1-1 0 0,-1 0 1 0 0,10 5 0 0 0,-15-7 9 0 0,37 2 288 0 0,-38-3-320 0 0,-1-1-1 0 0,1 1 1 0 0,-1 0-1 0 0,1 0 1 0 0,-1-1-1 0 0,1 1 1 0 0,-1 0-1 0 0,1-1 1 0 0,-1 1-1 0 0,1-1 0 0 0,-1 1 1 0 0,1 0-1 0 0,-1-1 1 0 0,0 1-1 0 0,1-1 1 0 0,-1 1-1 0 0,0-1 1 0 0,1 1-1 0 0,-1-2 1 0 0,2 1 33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54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217 109 15576 0 0,'0'0'248'0'0,"4"-3"1"0"0,7-4 118 0 0,1 0 0 0 0,-1 1-1 0 0,1 0 1 0 0,0 0 0 0 0,1 2 0 0 0,16-5 0 0 0,-28 8-324 0 0,0 1 0 0 0,1-1 1 0 0,-1 1-1 0 0,1 0 0 0 0,-1-1 1 0 0,1 1-1 0 0,-1 0 0 0 0,1 0 1 0 0,-1 0-1 0 0,1 0 0 0 0,-1 0 1 0 0,1 0-1 0 0,-1 1 0 0 0,1-1 1 0 0,-1 0-1 0 0,0 1 0 0 0,1-1 1 0 0,-1 1-1 0 0,1-1 0 0 0,-1 1 0 0 0,0 0 1 0 0,3 1-1 0 0,-3 1-2 0 0,0-1-1 0 0,0 0 1 0 0,0 1 0 0 0,0-1-1 0 0,0 1 1 0 0,-1-1 0 0 0,1 1-1 0 0,-1-1 1 0 0,1 1 0 0 0,-1-1-1 0 0,0 1 1 0 0,0-1-1 0 0,-1 4 1 0 0,1-4 58 0 0,-2-1-54 0 0,-5 4-32 0 0,0-1 0 0 0,-1-1 1 0 0,1 0-1 0 0,-1 0 0 0 0,0 0 0 0 0,0-1 0 0 0,0 0 1 0 0,0 0-1 0 0,0-1 0 0 0,-1 0 0 0 0,1-1 0 0 0,0 0 1 0 0,0 0-1 0 0,-1 0 0 0 0,1-1 0 0 0,0-1 0 0 0,0 1 1 0 0,-11-5-1 0 0,-8-7 9 0 0,17 8-22 0 0,2-4 0 0 0,2-1-1 0 0,5 9 1 0 0,0 0-1 0 0,0 0 1 0 0,0 0 0 0 0,1 0 0 0 0,-1 0-1 0 0,0-1 1 0 0,1 1 0 0 0,-1 0-1 0 0,1 0 1 0 0,0-1 0 0 0,-1 1-1 0 0,1 0 1 0 0,0-1 0 0 0,0 1 0 0 0,0 0-1 0 0,0-1 1 0 0,0 1 0 0 0,0 0-1 0 0,0-1 1 0 0,0 1 0 0 0,0 0-1 0 0,1-1 1 0 0,-1 1 0 0 0,0 0 0 0 0,1-1-1 0 0,-1 1 1 0 0,1 0 0 0 0,0 0-1 0 0,-1 0 1 0 0,2-2 0 0 0,1-2-4 0 0,-2 3 3 0 0,-1 0 1 0 0,1 1 0 0 0,0-1 0 0 0,0 1 0 0 0,0-1-1 0 0,0 1 1 0 0,0-1 0 0 0,0 1 0 0 0,0-1-1 0 0,0 1 1 0 0,0 0 0 0 0,1-1 0 0 0,-1 1-1 0 0,1 0 1 0 0,-1 0 0 0 0,1 0 0 0 0,-1 0-1 0 0,1 1 1 0 0,-1-1 0 0 0,3-1 0 0 0,3 0-5 0 0,1-1 1 0 0,0 0-1 0 0,0 1 0 0 0,0 1 0 0 0,1-1 0 0 0,-1 1 0 0 0,1 1 0 0 0,-1 0 0 0 0,10 0 1 0 0,-9 0-1 0 0,-4 0 1 0 0,0 1 0 0 0,1-1-1 0 0,-1 1 1 0 0,0 0-1 0 0,0 1 1 0 0,0-1-1 0 0,1 1 1 0 0,-1 0-1 0 0,-1 0 1 0 0,9 5 0 0 0,39 34-77 0 0,-43-33 53 0 0,1 0 0 0 0,-1 0 0 0 0,21 11 0 0 0,-29-18 26 0 0,0 0-1 0 0,0 0 1 0 0,-1 0-1 0 0,1 0 1 0 0,-1 0-1 0 0,1 0 1 0 0,0 0-1 0 0,-1 1 1 0 0,0-1-1 0 0,1 0 1 0 0,-1 0-1 0 0,0 1 1 0 0,1-1-1 0 0,-1 0 1 0 0,0 2-1 0 0,0 0-2 0 0,1-1 3 0 0,0 1-5 0 0,0 0 1 0 0,0 1-1 0 0,0-1 1 0 0,-1 0-1 0 0,1 0 1 0 0,-1 1-1 0 0,1-1 1 0 0,-1 0-1 0 0,0 1 1 0 0,-1-1 0 0 0,1 0-1 0 0,0 0 1 0 0,-1 1-1 0 0,0-1 1 0 0,-1 4-1 0 0,1-6 4 0 0,-1 0 0 0 0,1 0 0 0 0,-1 0 0 0 0,1 0 0 0 0,-1 0 0 0 0,1-1 0 0 0,-1 1 0 0 0,0-1 0 0 0,1 1 0 0 0,-1-1 0 0 0,0 1 0 0 0,1-1 0 0 0,-4 0 1 0 0,-4 2-11 0 0,5-1 11 0 0,0-1 1 0 0,-1 1 0 0 0,1-1-1 0 0,0 0 1 0 0,0 0 0 0 0,-1 0 0 0 0,1 0-1 0 0,0-1 1 0 0,0 1 0 0 0,-1-1-1 0 0,1 0 1 0 0,0-1 0 0 0,0 1-1 0 0,-4-2 1 0 0,-4-3-4 0 0,0-1 1 0 0,-20-15-1 0 0,22 12 5 0 0,-7-14 0 0 0,13 21 1 0 0,3 3 0 0 0,1-1-1 0 0,-1 0 0 0 0,0 1 0 0 0,0-1 1 0 0,0 0-1 0 0,1 0 0 0 0,-1 0 1 0 0,0 0-1 0 0,1 0 0 0 0,-1 0 0 0 0,1 0 1 0 0,-1 0-1 0 0,1 0 0 0 0,0 0 0 0 0,-1 0 1 0 0,1 0-1 0 0,0 0 0 0 0,0 0 1 0 0,0 0-1 0 0,-1 0 0 0 0,1 0 0 0 0,0 0 1 0 0,1 0-1 0 0,-1 0 0 0 0,0-2 0 0 0,0-4 3 0 0,0 5-1 0 0,-1 1 0 0 0,1-1 1 0 0,0 0-1 0 0,0 1 0 0 0,0-1 0 0 0,0 0 0 0 0,0 0 0 0 0,1 1 1 0 0,-1-1-1 0 0,1 1 0 0 0,-1-1 0 0 0,1 0 0 0 0,-1 1 0 0 0,1-1 1 0 0,0 1-1 0 0,-1-1 0 0 0,1 1 0 0 0,0-1 0 0 0,0 1 0 0 0,0 0 1 0 0,1-1-1 0 0,-1 1 0 0 0,2-2 0 0 0,3 0 1 0 0,0 0 1 0 0,0 0-1 0 0,1 1 1 0 0,-1 0-1 0 0,0 0 0 0 0,1 0 1 0 0,0 1-1 0 0,-1-1 1 0 0,1 2-1 0 0,0-1 0 0 0,0 1 1 0 0,-1 0-1 0 0,1 1 1 0 0,0-1-1 0 0,-1 1 0 0 0,1 1 1 0 0,0-1-1 0 0,-1 1 1 0 0,8 3-1 0 0,10 4 8 0 0,0 1 1 0 0,-1 1-1 0 0,40 26 0 0 0,-54-31-6 0 0,0 0 0 0 0,0 0-1 0 0,0 1 1 0 0,-1 1-1 0 0,0-1 1 0 0,0 1 0 0 0,-1 1-1 0 0,0-1 1 0 0,-1 1 0 0 0,0 0-1 0 0,0 1 1 0 0,-1-1-1 0 0,0 1 1 0 0,0 1 0 0 0,-1-1-1 0 0,-1 0 1 0 0,0 1 0 0 0,0 0-1 0 0,-1 0 1 0 0,0-1-1 0 0,-1 1 1 0 0,0 1 0 0 0,-1-1-1 0 0,-1 0 1 0 0,1 0-1 0 0,-1 0 1 0 0,-5 16 0 0 0,2-12 2 0 0,-1 1 1 0 0,-1-1-1 0 0,0 1 1 0 0,-9 13-1 0 0,11-22-3 0 0,0 0 0 0 0,-1-1-1 0 0,0 1 1 0 0,0-1 0 0 0,-1 0 0 0 0,0 0-1 0 0,0-1 1 0 0,0 0 0 0 0,0 0 0 0 0,-9 5-1 0 0,-7 3 8 0 0,15-8-3 0 0,-1-1 1 0 0,0 1 0 0 0,0-1-1 0 0,0-1 1 0 0,-1 1-1 0 0,-16 3 1 0 0,-9 0 25 0 0,-1-1-1 0 0,1-1 1 0 0,-1-3-1 0 0,0 0 1 0 0,-50-5-1 0 0,59-1 19 0 0,0-1 0 0 0,1-1 0 0 0,0-2 0 0 0,0 0 0 0 0,-39-19 0 0 0,62 26-41 0 0,1 1 0 0 0,0-1 0 0 0,0 0 0 0 0,-1 1 0 0 0,1-1 0 0 0,0 0 0 0 0,0 0 0 0 0,0 0 0 0 0,0 0 0 0 0,0 0 0 0 0,0 0 0 0 0,0 0 0 0 0,0-2 0 0 0,0 3-5 0 0,1-1 1 0 0,0 1-1 0 0,0 0 0 0 0,0-1 1 0 0,0 1-1 0 0,0-1 0 0 0,0 1 1 0 0,0-1-1 0 0,0 1 0 0 0,0-1 1 0 0,0 1-1 0 0,0-1 0 0 0,0 1 1 0 0,0-1-1 0 0,0 1 0 0 0,0-1 1 0 0,0 1-1 0 0,1 0 0 0 0,-1-1 1 0 0,0 1-1 0 0,0-1 0 0 0,0 1 1 0 0,1-1-1 0 0,-1 1 0 0 0,1-1 1 0 0,1 0 4 0 0,-1-1 0 0 0,1 1 0 0 0,0 0 0 0 0,0 0 0 0 0,0 0 0 0 0,0 0 0 0 0,0 0 0 0 0,0 0 0 0 0,0 0 0 0 0,0 1 0 0 0,1-1 0 0 0,-1 1 0 0 0,0 0 0 0 0,0-1 0 0 0,3 1 0 0 0,38-2 30 0 0,-12 0-7 0 0,-1 1 0 0 0,44 5 0 0 0,-36 2 2 0 0,0 2 0 0 0,0 2 0 0 0,38 15 0 0 0,105 53 160 0 0,-133-58-56 0 0,97 27 1 0 0,-136-45-115 0 0,-1-1 0 0 0,1 0 0 0 0,0-1 0 0 0,12 0 0 0 0,-8 0 65 0 0,-12 0-87 0 0,0 0-1 0 0,-1-1 0 0 0,1 1 0 0 0,0 0 1 0 0,0 0-1 0 0,0-1 0 0 0,-1 1 1 0 0,1 0-1 0 0,0-1 0 0 0,0 1 0 0 0,-1 0 1 0 0,1-1-1 0 0,0 1 0 0 0,-1-1 1 0 0,1 0-1 0 0,0 1 0 0 0,-1-1 1 0 0,1 1-1 0 0,0-2 0 0 0,0 1 6 0 0,1-1 28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5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1885 169 15376 0 0,'-3'-3'55'0'0,"0"1"0"0"0,0 0 1 0 0,-1-1-1 0 0,1 1 1 0 0,-1 1-1 0 0,1-1 1 0 0,-1 0-1 0 0,0 1 0 0 0,0 0 1 0 0,0 0-1 0 0,1 0 1 0 0,-1 0-1 0 0,-7 0 1 0 0,6 0 66 0 0,0 0 1 0 0,0 0 0 0 0,0-1 0 0 0,0 0 0 0 0,-7-4 0 0 0,-21-7 195 0 0,-74-15 1098 0 0,90 25-1071 0 0,-95-12 750 0 0,61 6-857 0 0,42 7-190 0 0,0 0 1 0 0,0 0-1 0 0,0 1 1 0 0,0 0-1 0 0,-17 0 0 0 0,-98 0 344 0 0,76 3-284 0 0,25-2-45 0 0,-40 6 0 0 0,-75 9 63 0 0,103-14-99 0 0,0 2 0 0 0,0 2 0 0 0,0 1 0 0 0,-34 11 0 0 0,-16 5 24 0 0,59-17-31 0 0,2 1 0 0 0,-42 16 0 0 0,11 5-7 0 0,-59 39 1 0 0,100-57-15 0 0,-25 15 5 0 0,1 1 0 0 0,1 2 0 0 0,1 2 0 0 0,2 1 0 0 0,-58 65 0 0 0,61-62-1 0 0,24-27-3 0 0,1 0 1 0 0,0 0 0 0 0,1 1-1 0 0,-1-1 1 0 0,1 1 0 0 0,1 1 0 0 0,-8 12-1 0 0,8-9 1 0 0,-4 7 5 0 0,0 1 1 0 0,2 0 0 0 0,0 1-1 0 0,-6 39 1 0 0,11-52-6 0 0,-7 105 19 0 0,8-98-15 0 0,1-1 0 0 0,0 1 0 0 0,1-1 0 0 0,1 1 0 0 0,0-1 0 0 0,7 18 0 0 0,-4-14 4 0 0,0-1 1 0 0,1 1-1 0 0,1-2 1 0 0,0 1-1 0 0,1-1 0 0 0,1 0 1 0 0,0-1-1 0 0,1 0 1 0 0,13 12-1 0 0,-19-21-3 0 0,1 1 0 0 0,-1 0-1 0 0,0 0 1 0 0,6 11-1 0 0,19 21 17 0 0,-6-13 0 0 0,-9-8 17 0 0,34 27 0 0 0,-8-17 15 0 0,0-2 0 0 0,75 33 1 0 0,13 6 71 0 0,-93-45-74 0 0,0-2 1 0 0,1-1-1 0 0,0-2 0 0 0,1-2 1 0 0,1-1-1 0 0,0-2 0 0 0,50 5 1 0 0,-51-10 10 0 0,0-2 1 0 0,38-2-1 0 0,19-1 119 0 0,-59 2-99 0 0,-1-2-1 0 0,37-5 1 0 0,-1 2 51 0 0,-13 2 48 0 0,81-3 175 0 0,-116 3-311 0 0,-14 2-7 0 0,1 0 0 0 0,-1-1 1 0 0,0-1-1 0 0,0 0 0 0 0,0 0 0 0 0,-1 0 1 0 0,18-8-1 0 0,56-23 255 0 0,-58 26-179 0 0,-1-2 1 0 0,34-18-1 0 0,-25 8 64 0 0,-18 12-111 0 0,0-1 1 0 0,-1 0-1 0 0,0-1 1 0 0,17-15-1 0 0,-16 11 24 0 0,1 2 0 0 0,33-20 0 0 0,4-3 176 0 0,-11 8-104 0 0,-29 19-115 0 0,0 0 1 0 0,0-1-1 0 0,16-14 1 0 0,12-16 109 0 0,-12 13 18 0 0,-1-1 0 0 0,-2-2 0 0 0,23-31 1 0 0,-24 26-22 0 0,-1-1-1 0 0,-2-2 1 0 0,-2 0 0 0 0,16-41 0 0 0,1-59 285 0 0,-18 62-179 0 0,-7-8 18 0 0,-10 70-218 0 0,-1 1 1 0 0,-1-1-1 0 0,0 0 0 0 0,0 0 0 0 0,-1 0 1 0 0,-1 0-1 0 0,-6-19 0 0 0,4 12-13 0 0,1 4 33 0 0,0 1 0 0 0,-1 0 0 0 0,-12-24 0 0 0,-3 0 18 0 0,15 26-59 0 0,-2-1-1 0 0,1 1 1 0 0,-1 0 0 0 0,-1 0-1 0 0,0 1 1 0 0,-1 0 0 0 0,0 1-1 0 0,0 0 1 0 0,-15-11-1 0 0,3 1 18 0 0,17 16-44 0 0,0 1-1 0 0,0-1 1 0 0,0 0 0 0 0,-1 1-1 0 0,1 0 1 0 0,-7-3 0 0 0,-7-3 19 0 0,13 5-23 0 0,-1 1 0 0 0,0 0 0 0 0,-1 0 0 0 0,1 1 0 0 0,-1 0 0 0 0,1 0 0 0 0,-1 0-1 0 0,-7 0 1 0 0,-101-22 100 0 0,-6-1-21 0 0,92 18-70 0 0,5 0 2 0 0,-2 0 9 0 0,-1 2-1 0 0,-50-6 1 0 0,-21-3 33 0 0,66 11-44 0 0,26 2-16 0 0,1 0 0 0 0,-1 1 0 0 0,1 0 0 0 0,-1 0 0 0 0,1 0 0 0 0,-10 2 0 0 0,-35 5 35 0 0,39-6-34 0 0,1 0 0 0 0,0 0 1 0 0,0 1-1 0 0,0 0 0 0 0,0 1 0 0 0,0 0 0 0 0,0 1 1 0 0,1 0-1 0 0,-10 5 0 0 0,-21 15 23 0 0,32-20-23 0 0,0 0 0 0 0,0 1-1 0 0,0 0 1 0 0,1 0-1 0 0,0 1 1 0 0,0 0 0 0 0,0 0-1 0 0,1 0 1 0 0,0 1-1 0 0,0 0 1 0 0,-6 10 0 0 0,-90 186 36 0 0,91-177-39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56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1 107 13560 0 0,'1'-5'150'0'0,"2"0"1"0"0,-1 0 0 0 0,0 0 0 0 0,1 0 0 0 0,0 1 0 0 0,0-1 0 0 0,0 1 0 0 0,1 0 0 0 0,0 0 0 0 0,-1 0-1 0 0,1 0 1 0 0,1 1 0 0 0,-1-1 0 0 0,0 1 0 0 0,1 0 0 0 0,0 0 0 0 0,-1 1 0 0 0,10-4 0 0 0,3 0 299 0 0,0 0 1 0 0,0 2-1 0 0,1 0 1 0 0,25-3-1 0 0,-37 6-333 0 0,1 1 0 0 0,-1 0-1 0 0,0 0 1 0 0,0 0-1 0 0,1 1 1 0 0,-1 0 0 0 0,0 0-1 0 0,0 0 1 0 0,0 1-1 0 0,8 3 1 0 0,-12-4-24 0 0,34 11 218 0 0,-22-5-267 0 0,1-1-1 0 0,0-1 1 0 0,0 0 0 0 0,0-1-1 0 0,0-1 1 0 0,1 0 0 0 0,18 1-1 0 0,6-2-17 0 0,66-6 0 0 0,-42 3-7 0 0,5 0 10 0 0,-40 4-5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57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13560 0 0,'0'0'3081'0'0,"4"2"-2845"0"0,6 3-159 0 0,0-1 1 0 0,-1 0-1 0 0,1 0 0 0 0,1-1 1 0 0,-1-1-1 0 0,0 0 0 0 0,18 2 1 0 0,20 4 161 0 0,-14-1-141 0 0,1-1-1 0 0,-1-2 0 0 0,1-2 1 0 0,0-1-1 0 0,0-1 0 0 0,54-8 1 0 0,-47 0-60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15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77 696 0 0,'0'0'3871'0'0,"1"-4"-3821"0"0,1-2-159 0 0,0 3 206 0 0,-1 0 0 0 0,0 0 0 0 0,0 0 0 0 0,0-1 0 0 0,0 1 0 0 0,0-1 0 0 0,-1 1 0 0 0,0 0 0 0 0,0-7 1 0 0,0 8-105 0 0,2-1 6 0 0,-1 2 47 0 0,-1-1-1 0 0,1 1 1 0 0,-1-1 0 0 0,1 1-1 0 0,0-1 1 0 0,0 1-1 0 0,0 0 1 0 0,0-1 0 0 0,0 1-1 0 0,0 0 1 0 0,0 0-1 0 0,0 0 1 0 0,0 0 0 0 0,1 0-1 0 0,-1 0 1 0 0,3-2-1 0 0,13 3 117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5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 1296 0 0,'0'0'944'0'0,"5"-1"-567"0"0,134-21 542 0 0,-120 21-925 0 0,0 1 0 0 0,0 1 0 0 0,28 4 0 0 0,-29-3 65 0 0,0 0 0 0 0,0-1 1 0 0,0 0-1 0 0,23-3 0 0 0,-26 1 35 0 0,0 0 1 0 0,0 1-1 0 0,17 3 0 0 0,-17-2 33 0 0,0 0-1 0 0,0 0 0 0 0,15-3 1 0 0,-15-1 147 0 0,-13 3-218 0 0,-1-1 0 0 0,1 1 1 0 0,0 0-1 0 0,0-1 0 0 0,0 1 1 0 0,0 0-1 0 0,-1 0 0 0 0,1 0 1 0 0,0 0-1 0 0,0 1 0 0 0,0-1 1 0 0,3 1-1 0 0,-3 0 179 0 0,8-1 561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5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1704 0 0,'0'0'3767'0'0,"2"5"-3630"0"0,26 67 203 0 0,-19-53-278 0 0,-1 0-1 0 0,11 39 0 0 0,-17-48-35 0 0,1-1 1 0 0,1 1-1 0 0,0-1 0 0 0,0 0 1 0 0,1-1-1 0 0,0 1 0 0 0,7 8 1 0 0,44 50 318 0 0,-46-58-278 0 0,0 0 0 0 0,0-1 1 0 0,1 0-1 0 0,14 8 0 0 0,-12-9 22 0 0,0 2-1 0 0,17 14 0 0 0,-12-7-27 0 0,1-2-3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6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222 77 5472 0 0,'0'0'321'0'0,"-4"0"-301"0"0,-1 0-21 0 0,3-1 5 0 0,1 1-1 0 0,-1 0 1 0 0,1 0-1 0 0,-1 0 1 0 0,1 0-1 0 0,-1 0 1 0 0,1 0-1 0 0,-1 0 1 0 0,1 1-1 0 0,-1-1 0 0 0,1 1 1 0 0,-1-1-1 0 0,1 1 1 0 0,-1-1-1 0 0,1 1 1 0 0,0 0-1 0 0,-1 0 1 0 0,1-1-1 0 0,0 1 1 0 0,0 0-1 0 0,0 0 0 0 0,-1 0 1 0 0,1 1-1 0 0,0-1 1 0 0,0 0-1 0 0,1 0 1 0 0,-1 1-1 0 0,0-1 1 0 0,0 0-1 0 0,1 1 1 0 0,-1-1-1 0 0,0 2 0 0 0,-5 13 5 0 0,1 0 0 0 0,0 0 0 0 0,2 0 0 0 0,0 0 0 0 0,0 1 0 0 0,2-1 0 0 0,0 1 0 0 0,1-1 0 0 0,0 1 0 0 0,5 27 0 0 0,-3-35-4 0 0,-1 0 1 0 0,1 1-1 0 0,1-1 0 0 0,0 0 1 0 0,0 0-1 0 0,1-1 0 0 0,0 1 1 0 0,0-1-1 0 0,1 0 0 0 0,0 0 1 0 0,1 0-1 0 0,-1-1 0 0 0,1 1 1 0 0,1-1-1 0 0,0-1 0 0 0,0 1 1 0 0,0-1-1 0 0,0-1 0 0 0,1 1 1 0 0,9 4-1 0 0,-12-7-1 0 0,0 0 0 0 0,1-1-1 0 0,-1 1 1 0 0,1-1 0 0 0,-1 0 0 0 0,1-1-1 0 0,0 1 1 0 0,0-1 0 0 0,0 0 0 0 0,0 0 0 0 0,-1-1-1 0 0,1 0 1 0 0,8-1 0 0 0,15-3 12 0 0,-13 2-5 0 0,-1 0 1 0 0,28-9-1 0 0,-38 10-9 0 0,-1-1 1 0 0,0 0-1 0 0,0 0 0 0 0,0 0 0 0 0,0-1 1 0 0,0 1-1 0 0,0-1 0 0 0,0 0 0 0 0,-1 0 1 0 0,0 0-1 0 0,1-1 0 0 0,-1 1 1 0 0,0-1-1 0 0,2-3 0 0 0,-1-1 2 0 0,-1 0-1 0 0,1 0 0 0 0,-2 0 1 0 0,1 0-1 0 0,-1 0 0 0 0,0-1 1 0 0,-1 1-1 0 0,0-1 0 0 0,0 1 1 0 0,-1-1-1 0 0,0 1 1 0 0,0-1-1 0 0,-1 1 0 0 0,-2-11 1 0 0,0 2-1 0 0,-1 0 1 0 0,-1 1-1 0 0,-1-1 1 0 0,0 1-1 0 0,-1 0 1 0 0,-9-15-1 0 0,8 20 0 0 0,0 0 0 0 0,0 1 0 0 0,-1-1 0 0 0,-11-8 0 0 0,-6-8 4 0 0,19 20 0 0 0,0 1 0 0 0,0-1 0 0 0,-1 1-1 0 0,0 1 1 0 0,0-1 0 0 0,0 1 0 0 0,-1 1-1 0 0,1 0 1 0 0,-1 0 0 0 0,0 0 0 0 0,-11-2-1 0 0,2 2 45 0 0,-1 1-1 0 0,1 0 0 0 0,-1 1 0 0 0,-33 1 0 0 0,37 1 35 0 0,-1 1 1 0 0,1 1-1 0 0,-1 0 0 0 0,1 1 1 0 0,0 0-1 0 0,0 2 0 0 0,-16 6 1 0 0,28-10-64 0 0,1 0 1 0 0,0 0 0 0 0,0 0-1 0 0,1 1 1 0 0,-1-1-1 0 0,0 1 1 0 0,0-1 0 0 0,1 1-1 0 0,-1 0 1 0 0,1 0-1 0 0,-1 0 1 0 0,1 0 0 0 0,0 0-1 0 0,0 0 1 0 0,0 0-1 0 0,0 0 1 0 0,0 0 0 0 0,0 1-1 0 0,1-1 1 0 0,-1 0-1 0 0,1 0 1 0 0,-1 1 0 0 0,1-1-1 0 0,0 0 1 0 0,0 1-1 0 0,0-1 1 0 0,0 0 0 0 0,1 4-1 0 0,0 0 32 0 0,0-1 1 0 0,0 1-1 0 0,1-1 0 0 0,0 1 0 0 0,0-1 1 0 0,0 0-1 0 0,1 1 0 0 0,0-1 0 0 0,0 0 1 0 0,5 6-1 0 0,7 5 35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7:50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2646 359 8336 0 0,'0'0'649'0'0,"4"-3"4"0"0,-1 2-472 0 0,0-1-1 0 0,0 1 0 0 0,0-1 0 0 0,0 0 0 0 0,-1 0 0 0 0,1 0 1 0 0,4-5-1 0 0,-6 5 108 0 0,12-5 1550 0 0,-13 7-1785 0 0,1-1 0 0 0,-1 1 0 0 0,1-1 0 0 0,-1 1 0 0 0,1-1 0 0 0,-1 1 0 0 0,1-1 0 0 0,-1 1 0 0 0,1-1 0 0 0,-1 1 0 0 0,1 0 0 0 0,0-1 0 0 0,-1 1 0 0 0,1 0 0 0 0,0-1 0 0 0,-1 1 0 0 0,1 0 0 0 0,0 0 0 0 0,-1 0 0 0 0,1 0 0 0 0,0 0 0 0 0,0 0 0 0 0,-1 0 0 0 0,1 0 0 0 0,0 0 0 0 0,-1 0 0 0 0,1 0 0 0 0,0 0 0 0 0,-1 0 0 0 0,1 0 0 0 0,0 1 0 0 0,-1-1 0 0 0,1 0 0 0 0,0 1 0 0 0,-1-1 0 0 0,1 0 0 0 0,0 1 0 0 0,-1-1 0 0 0,1 1 0 0 0,-1-1 0 0 0,1 1 0 0 0,-1-1 0 0 0,1 1 0 0 0,-1-1 0 0 0,0 1 0 0 0,1 0 0 0 0,0 0 0 0 0,2 5-46 0 0,0 1-1 0 0,0 0 1 0 0,0 0-1 0 0,-1 0 1 0 0,0 0 0 0 0,2 13-1 0 0,5 19 6 0 0,-8-37-13 0 0,-1-1 1 0 0,1 0-1 0 0,-1 0 1 0 0,0 0 0 0 0,0 0-1 0 0,1 0 1 0 0,-1 0 0 0 0,0-1 0 0 0,0 1-1 0 0,0 0 1 0 0,0 0 0 0 0,0 0 0 0 0,0 0-1 0 0,0 0 1 0 0,-1 0 0 0 0,1 0-1 0 0,0 0 1 0 0,0-1 0 0 0,-1 1 0 0 0,1 0-1 0 0,0 0 1 0 0,-1 1 0 0 0,-1 4-25 0 0,0-1 1 0 0,0 1-1 0 0,0 0 1 0 0,-1 0-1 0 0,0-1 1 0 0,0 1-1 0 0,0-1 1 0 0,0 0-1 0 0,-9 9 1 0 0,4-4 5 0 0,5-7 6 0 0,-1 0 0 0 0,0 0 0 0 0,0 0 0 0 0,0 0 0 0 0,0 0 0 0 0,0-1 0 0 0,-7 3 0 0 0,-14 9-62 0 0,10-5 32 0 0,-1-1 0 0 0,0-1 0 0 0,-1 0-1 0 0,1-1 1 0 0,-1-1 0 0 0,-24 4 0 0 0,-13 6-51 0 0,24-8 64 0 0,-1-1 0 0 0,0-1-1 0 0,0-2 1 0 0,0-1 0 0 0,0-1-1 0 0,-1-2 1 0 0,-48-7 0 0 0,42 5-11 0 0,-1 2 1 0 0,-75 7 0 0 0,64-2 20 0 0,-50-2 1 0 0,-306-51-21 0 0,160 5 48 0 0,137 28 17 0 0,68 12-3 0 0,-63-16 1 0 0,50 9 1 0 0,-15-5 10 0 0,5 2 14 0 0,20 6-19 0 0,-10 1 3 0 0,-4-2 3 0 0,12-4 0 0 0,16 5-2 0 0,1-2 0 0 0,-54-24 0 0 0,70 27-26 0 0,7 5 0 0 0,0-2 0 0 0,0 1 0 0 0,0-1 0 0 0,0 0-1 0 0,1 0 1 0 0,-10-9 0 0 0,11 8-2 0 0,-1 1 0 0 0,0 0 0 0 0,0 0 0 0 0,0 0 1 0 0,-9-4-1 0 0,10 5-1 0 0,0 1 0 0 0,0-1 0 0 0,0 1 0 0 0,0-1 0 0 0,0 0 0 0 0,1 0 0 0 0,0-1 0 0 0,-1 1 0 0 0,1-1 0 0 0,-4-5 0 0 0,-3-9 30 0 0,7 14-23 0 0,0 0 0 0 0,1 1-1 0 0,0-1 1 0 0,0 0 0 0 0,0-1-1 0 0,0 1 1 0 0,0 0 0 0 0,1-1-1 0 0,0 1 1 0 0,0 0 0 0 0,0-1-1 0 0,1 1 1 0 0,-1-6 0 0 0,1-26 214 0 0,0 35-140 0 0,0 1-79 0 0,-1 0 0 0 0,1 0 0 0 0,0 0 0 0 0,-1 0 1 0 0,1 0-1 0 0,0 0 0 0 0,-1 0 0 0 0,1 0 0 0 0,0 0 0 0 0,-1-1 0 0 0,1 1 0 0 0,0 0 0 0 0,-1 0 0 0 0,1 0 0 0 0,0 0 0 0 0,-1-1 0 0 0,1 1 0 0 0,0 0 0 0 0,-1 0 0 0 0,1 0 1 0 0,0-1-1 0 0,0 1 0 0 0,-1 0 0 0 0,1-1 0 0 0,0 1 0 0 0,0 0 0 0 0,-1 0 0 0 0,1-1 0 0 0,0 1 0 0 0,0 0 0 0 0,0-1 0 0 0,0 1 0 0 0,0 0 0 0 0,0-1 0 0 0,-1 0 1 0 0,-2-2 349 0 0,-7 11-203 0 0,-7 12-34 0 0,0 0 0 0 0,-23 39-1 0 0,26-40-45 0 0,-2 6 3 0 0,14-22-62 0 0,-1-1 0 0 0,0 1-1 0 0,1 0 1 0 0,-2-1-1 0 0,1 0 1 0 0,0 1-1 0 0,0-1 1 0 0,-1 0-1 0 0,1-1 1 0 0,-1 1-1 0 0,-5 1 1 0 0,-7 5 33 0 0,14-7-27 0 0,-4 4 40 0 0,2-5 15 0 0,7-7-14 0 0,4-9-48 0 0,-1 0 1 0 0,0 0 0 0 0,-1-1-1 0 0,5-24 1 0 0,-2 5-4 0 0,25-118 70 0 0,-33 152-74 0 0,0 0 0 0 0,0 0 0 0 0,1 0 0 0 0,-1 0 0 0 0,1 0 0 0 0,-1 0 0 0 0,1 0 0 0 0,0 0 0 0 0,0 0 0 0 0,0 0 0 0 0,0 0 0 0 0,0 0 0 0 0,0 0 0 0 0,0 1 0 0 0,1-1 0 0 0,-1 1 0 0 0,1-1 0 0 0,-1 1 0 0 0,1-1 0 0 0,-1 1 0 0 0,1 0 0 0 0,2-2 0 0 0,-3 3 24 0 0,3 1-14 0 0,0 1-1 0 0,0 0 0 0 0,0 0 1 0 0,-1 0-1 0 0,1 0 1 0 0,-1 1-1 0 0,0-1 0 0 0,1 1 1 0 0,-1 0-1 0 0,0 0 0 0 0,-1 0 1 0 0,6 7-1 0 0,-3-4 12 0 0,15 15 58 0 0,1-1-1 0 0,1-1 1 0 0,0 0-1 0 0,2-2 1 0 0,0-1-1 0 0,1-1 1 0 0,0-1 0 0 0,1-1-1 0 0,1-2 1 0 0,0 0-1 0 0,28 6 1 0 0,-21-8 370 0 0,-1-2 0 0 0,69 5 0 0 0,-130-28-366 0 0,1 9-62 0 0,0 0 0 0 0,-1 2 0 0 0,0 1 0 0 0,0 1-1 0 0,0 2 1 0 0,0 1 0 0 0,0 0 0 0 0,-43 8 0 0 0,57-5-1 0 0,-1 1 0 0 0,0 1 0 0 0,1 0 0 0 0,0 0 0 0 0,0 2 0 0 0,1-1 0 0 0,-16 12 0 0 0,14-8 71 0 0,16-11 50 0 0,2-1-133 0 0,0 0 1 0 0,-1-1-1 0 0,1 0 1 0 0,-1 1-1 0 0,0-1 1 0 0,0 0-1 0 0,3-5 1 0 0,-5 6-17 0 0,2-1 13 0 0,-1 0 0 0 0,0-1 0 0 0,1 1 0 0 0,0 0 0 0 0,-1 0 0 0 0,1 0 0 0 0,4-4 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7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 5120 0 0,'0'0'1681'0'0,"3"5"-1445"0"0,1 4-135 0 0,1 0-1 0 0,-2 1 0 0 0,1-1 1 0 0,-1 1-1 0 0,-1 0 1 0 0,1 0-1 0 0,-2 0 1 0 0,1 13-1 0 0,1-2 140 0 0,0 0-1 0 0,9 30 1 0 0,-10-43-206 0 0,1 0 0 0 0,0-1 0 0 0,0 0 0 0 0,0 0 0 0 0,1 0 0 0 0,0 0 1 0 0,1 0-1 0 0,-1-1 0 0 0,11 11 0 0 0,-12-14-1 0 0,0 0 0 0 0,0-1 0 0 0,-1 1 0 0 0,1 0 0 0 0,-1 1 0 0 0,4 5 0 0 0,-5-7 129 0 0,4-2-122 0 0,-5 0-33 0 0,0 0-1 0 0,0 0 1 0 0,0 0 0 0 0,0 0-1 0 0,0 0 1 0 0,0 0 0 0 0,0 0 0 0 0,0 0-1 0 0,0 0 1 0 0,0 0 0 0 0,0-1-1 0 0,0 1 1 0 0,0 0 0 0 0,0 0-1 0 0,0 0 1 0 0,0 0 0 0 0,0 0-1 0 0,0 0 1 0 0,0 0 0 0 0,0 0 0 0 0,0 0-1 0 0,0 0 1 0 0,0 0 0 0 0,0-1-1 0 0,0 1 1 0 0,0 0 0 0 0,0 0-1 0 0,0 0 1 0 0,0 0 0 0 0,0 0-1 0 0,0 0 1 0 0,0 0 0 0 0,0 0 0 0 0,0 0-1 0 0,0 0 1 0 0,0 0 0 0 0,0 0-1 0 0,1 0 1 0 0,-1-1 0 0 0,0 1-1 0 0,0 0 1 0 0,0 0 0 0 0,0 0-1 0 0,0 0 1 0 0,0 0 0 0 0,0 0 0 0 0,0 0-1 0 0,0 0 1 0 0,0 0 0 0 0,0 0-1 0 0,0 0 1 0 0,1 0 0 0 0,-1 0-1 0 0,0 0 1 0 0,0 0 0 0 0,0 0-1 0 0,0 0 1 0 0,0 0 0 0 0,0 0 0 0 0,0 0-1 0 0,0 0 1 0 0,0 0 0 0 0,0 0-1 0 0,1 0 1 0 0,-8-7 9 0 0,2-2 0 0 0,-1 1 0 0 0,1 0 0 0 0,0-1 1 0 0,1 0-1 0 0,0 0 0 0 0,1 0 0 0 0,0-1 0 0 0,0 1 0 0 0,1-1 0 0 0,0 1 0 0 0,0-1 0 0 0,1 0 1 0 0,1 0-1 0 0,0 0 0 0 0,0 0 0 0 0,3-19 0 0 0,-1 19-6 0 0,0 0-1 0 0,0 0 0 0 0,1 1 1 0 0,0-1-1 0 0,0 1 1 0 0,1-1-1 0 0,1 1 1 0 0,6-10-1 0 0,-8 14-4 0 0,1-1-1 0 0,0 1 0 0 0,0 1 0 0 0,1-1 0 0 0,0 1 0 0 0,-1-1 0 0 0,1 1 1 0 0,1 0-1 0 0,-1 1 0 0 0,0 0 0 0 0,1-1 0 0 0,0 2 0 0 0,8-4 0 0 0,-3 4 0 0 0,0 0-1 0 0,0 1 0 0 0,0 0 1 0 0,0 1-1 0 0,0 0 0 0 0,0 1 1 0 0,11 2-1 0 0,1 8 4 0 0,-22-10-7 0 0,1 0 0 0 0,-1 0 0 0 0,1-1 1 0 0,-1 1-1 0 0,0 0 0 0 0,1 1 0 0 0,-1-1 0 0 0,0 0 1 0 0,0 0-1 0 0,0 0 0 0 0,0 1 0 0 0,0-1 0 0 0,0 0 1 0 0,0 1-1 0 0,-1-1 0 0 0,1 1 0 0 0,0-1 0 0 0,-1 1 1 0 0,1-1-1 0 0,-1 3 0 0 0,2 2 2 0 0,5 12 2 0 0,-1 0 0 0 0,0 0-1 0 0,4 29 1 0 0,7 19 5 0 0,13 6 1 0 0,-4-28 6 0 0,-23-40-13 0 0,1-1 0 0 0,-1 1 1 0 0,1-1-1 0 0,0 0 1 0 0,-1 0-1 0 0,7 3 0 0 0,-6-4-1 0 0,1 2 7 0 0,1-2 1 0 0,0 1-1 0 0,0-1 0 0 0,0 0 1 0 0,0 0-1 0 0,0-1 0 0 0,0 0 0 0 0,1 0 1 0 0,-1 0-1 0 0,0-1 0 0 0,1 1 1 0 0,-1-2-1 0 0,0 1 0 0 0,1-1 1 0 0,-1 0-1 0 0,10-3 0 0 0,0 0 30 0 0,1-1-1 0 0,-1-1 1 0 0,0 0-1 0 0,26-15 1 0 0,-37 18-26 0 0,0-1 1 0 0,-1 1 0 0 0,1-1 0 0 0,-1 0-1 0 0,0 0 1 0 0,0 0 0 0 0,-1-1-1 0 0,1 1 1 0 0,-1-1 0 0 0,0 0 0 0 0,0 0-1 0 0,-1 0 1 0 0,1 0 0 0 0,-1-1 0 0 0,0 1-1 0 0,1-6 1 0 0,-5-23 77 0 0,-1 15-45 0 0,2 13-28 0 0,0-1-1 0 0,-1 0 0 0 0,0 0 1 0 0,0 1-1 0 0,-1-1 0 0 0,1 1 1 0 0,-1 0-1 0 0,-1 0 0 0 0,1 0 1 0 0,-1 0-1 0 0,0 0 0 0 0,-1 1 1 0 0,1 0-1 0 0,-11-9 0 0 0,13 13-5 0 0,1 0-1 0 0,-1 0 1 0 0,1 0 0 0 0,-1 1-1 0 0,1-1 1 0 0,-1 0-1 0 0,0 1 1 0 0,1 0 0 0 0,-1-1-1 0 0,0 1 1 0 0,1 0-1 0 0,-1 0 1 0 0,0 0-1 0 0,1 0 1 0 0,-1 0 0 0 0,0 0-1 0 0,1 0 1 0 0,-1 1-1 0 0,0-1 1 0 0,1 0-1 0 0,-1 1 1 0 0,-1 0 0 0 0,-10 2 44 0 0,11-2-46 0 0,0 0-1 0 0,0 0 1 0 0,0 0-1 0 0,0 0 1 0 0,1 0 0 0 0,-1 0-1 0 0,0 0 1 0 0,1 0 0 0 0,-1 1-1 0 0,1-1 1 0 0,-1 1-1 0 0,1-1 1 0 0,0 1 0 0 0,0-1-1 0 0,0 1 1 0 0,0 0-1 0 0,-2 2 1 0 0,-12 31 58 0 0,13-29-51 0 0,0-1 0 0 0,1 1-1 0 0,-1-1 1 0 0,1 1 0 0 0,0 0 0 0 0,1-1-1 0 0,-1 1 1 0 0,1 0 0 0 0,0-1-1 0 0,1 1 1 0 0,-1 0 0 0 0,1 0-1 0 0,1-1 1 0 0,-1 1 0 0 0,1-1 0 0 0,-1 1-1 0 0,1-1 1 0 0,5 9 0 0 0,-2-9 0 0 0,-1 1 1 0 0,2-1-1 0 0,-1 0 1 0 0,0 0 0 0 0,1 0-1 0 0,0-1 1 0 0,0 0-1 0 0,1 0 1 0 0,-1 0 0 0 0,1-1-1 0 0,9 4 1 0 0,4-2 19 0 0,0 0 0 0 0,34 4 0 0 0,-16-3-15 0 0,-15-4 1 0 0,0 0-1 0 0,1-2 1 0 0,-1 0 0 0 0,0-2 0 0 0,39-8 0 0 0,-39 6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7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6328 0 0,'0'0'2394'0'0,"-1"6"-2339"0"0,1 6-30 0 0,0-1-1 0 0,1 0 1 0 0,0 0 0 0 0,1 1-1 0 0,0-1 1 0 0,1 0 0 0 0,7 18-1 0 0,16 55 67 0 0,-13-42-11 0 0,28 67 0 0 0,-17-42 8 0 0,-9-20-20 0 0,-10-33-50 0 0,-3-7-6 0 0,0-1 0 0 0,1 0 0 0 0,-1 0 0 0 0,8 11-1 0 0,-1-8 11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8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7648 0 0,'0'0'526'0'0,"1"4"-419"0"0,22 131 192 0 0,2 10-175 0 0,13-10-38 0 0,-36-129-63 0 0,1 1-1 0 0,-1-1 1 0 0,1 0 0 0 0,1 1-1 0 0,-1-1 1 0 0,6 6-1 0 0,13 27 167 0 0,-21-36 51 0 0,6 0-72 0 0,-6-2 240 0 0,-2-8-233 0 0,-3-9-150 0 0,2 0 1 0 0,0 0 0 0 0,1 0-1 0 0,0-1 1 0 0,1 1-1 0 0,1 0 1 0 0,1 0 0 0 0,5-27-1 0 0,-6 42-21 0 0,-1-1 0 0 0,1 0 0 0 0,-1 0-1 0 0,1 1 1 0 0,-1-1 0 0 0,1 0 0 0 0,0 1 0 0 0,0-1-1 0 0,0 0 1 0 0,0 1 0 0 0,0 0 0 0 0,0-1 0 0 0,1 1-1 0 0,-1-1 1 0 0,0 1 0 0 0,1 0 0 0 0,-1 0-1 0 0,1 0 1 0 0,-1 0 0 0 0,1 0 0 0 0,-1 0 0 0 0,1 0-1 0 0,0 1 1 0 0,0-1 0 0 0,-1 0 0 0 0,1 1 0 0 0,0 0-1 0 0,0-1 1 0 0,-1 1 0 0 0,1 0 0 0 0,0 0-1 0 0,0 0 1 0 0,0 0 0 0 0,0 0 0 0 0,-1 0 0 0 0,1 1-1 0 0,0-1 1 0 0,2 1 0 0 0,8 2 4 0 0,1 1 0 0 0,-1 1-1 0 0,0-1 1 0 0,15 10 0 0 0,-16-9-8 0 0,11 6 11 0 0,1 1 0 0 0,-2 0 1 0 0,0 2-1 0 0,35 28 0 0 0,-49-37-8 0 0,-6-5-2 0 0,1 1 0 0 0,-1 0 0 0 0,0-1 0 0 0,1 1-1 0 0,-1 0 1 0 0,0 0 0 0 0,0 0 0 0 0,0 0 0 0 0,0 0 0 0 0,0 0 0 0 0,0 0-1 0 0,0 1 1 0 0,0-1 0 0 0,0 0 0 0 0,0 1 0 0 0,-1-1 0 0 0,1 0-1 0 0,-1 1 1 0 0,1-1 0 0 0,-1 1 0 0 0,1-1 0 0 0,-1 2 0 0 0,4 9 7 0 0,-1 1 1 0 0,-3-12-8 0 0,0 0 0 0 0,0 0 0 0 0,1 0 0 0 0,-1 0 1 0 0,0 1-1 0 0,0-1 0 0 0,0 0 0 0 0,0 0 0 0 0,0 0 0 0 0,-1 0 0 0 0,1 1 0 0 0,0-1 0 0 0,0 0 1 0 0,-1 0-1 0 0,1 0 0 0 0,-1 0 0 0 0,1 0 0 0 0,-1 0 0 0 0,1 0 0 0 0,-1 0 0 0 0,0 0 0 0 0,1 0 1 0 0,-1 0-1 0 0,0 0 0 0 0,0-1 0 0 0,1 1 0 0 0,-1 0 0 0 0,0 0 0 0 0,0-1 0 0 0,0 1 0 0 0,0 0 1 0 0,0-1-1 0 0,0 1 0 0 0,0-1 0 0 0,-1 0 0 0 0,1 1 0 0 0,0-1 0 0 0,0 0 0 0 0,0 0 0 0 0,0 1 1 0 0,-2-1-1 0 0,-55 6 19 0 0,40-4-10 0 0,0 0 0 0 0,-24 0 0 0 0,20-4 32 0 0,0 0-1 0 0,0-1 0 0 0,-31-9 1 0 0,52 11-37 0 0,-1 1 1 0 0,0 0-1 0 0,0 0 1 0 0,0-1-1 0 0,0 1 0 0 0,0 1 1 0 0,0-1-1 0 0,1 0 1 0 0,-1 0-1 0 0,0 1 1 0 0,0-1-1 0 0,-3 2 1 0 0,1-1 12 0 0,2 0 19 0 0,-33-4 397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8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7432 0 0,'0'0'832'0'0,"5"-4"-786"0"0,1 0-32 0 0,-1 1 0 0 0,1 0-1 0 0,0 0 1 0 0,1 0 0 0 0,-1 1-1 0 0,0 0 1 0 0,1 0 0 0 0,-1 1-1 0 0,1-1 1 0 0,0 2 0 0 0,-1-1-1 0 0,1 1 1 0 0,0 0-1 0 0,-1 0 1 0 0,1 0 0 0 0,6 2-1 0 0,41 3 117 0 0,-20-4-6 0 0,-16 7-85 0 0,-17-7-37 0 0,0 0 1 0 0,1 0-1 0 0,-1 0 0 0 0,1 0 1 0 0,-1 0-1 0 0,1-1 1 0 0,-1 1-1 0 0,1 0 0 0 0,-1-1 1 0 0,1 0-1 0 0,3 1 1 0 0,4-1 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2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2808 0 0,'0'0'71'0'0,"6"4"-35"0"0,-5-3-34 0 0,3 1 8 0 0,-1 1 1 0 0,1-1-1 0 0,0 1 0 0 0,0-1 1 0 0,1 0-1 0 0,-1 0 0 0 0,0-1 1 0 0,1 1-1 0 0,-1-1 1 0 0,1 0-1 0 0,6 0 0 0 0,21-1 194 0 0,85-4 375 0 0,-53-5-179 0 0,-57 9-376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30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27 2808 0 0,'0'0'149'0'0,"-2"-4"-129"0"0,-6-18 476 0 0,8 22-478 0 0,0 0 0 0 0,1 0-1 0 0,-1 0 1 0 0,0 0-1 0 0,0 0 1 0 0,0 0 0 0 0,0 0-1 0 0,0 0 1 0 0,0 0 0 0 0,0 0-1 0 0,0 0 1 0 0,0 0 0 0 0,0 0-1 0 0,0 0 1 0 0,0 0-1 0 0,0 0 1 0 0,0 0 0 0 0,0 0-1 0 0,0 0 1 0 0,0 0 0 0 0,0 0-1 0 0,0 0 1 0 0,1 0-1 0 0,-1 0 1 0 0,0 0 0 0 0,0 0-1 0 0,0 0 1 0 0,0 0 0 0 0,0 0-1 0 0,0 0 1 0 0,0 0 0 0 0,0 0-1 0 0,0 0 1 0 0,0 0-1 0 0,0 0 1 0 0,0 0 0 0 0,0-1-1 0 0,0 1 1 0 0,9 18 156 0 0,1 5-153 0 0,-2 1 0 0 0,10 48 0 0 0,-5-17 9 0 0,2-12 97 0 0,23 51 0 0 0,-5-16 38 0 0,-6-30 189 0 0,-4-8 38 0 0,-22-39-345 0 0,0 0-1 0 0,1-1 0 0 0,-1 1 1 0 0,1 0-1 0 0,-1 0 1 0 0,1-1-1 0 0,-1 1 0 0 0,1-1 1 0 0,-1 1-1 0 0,1-1 1 0 0,-1 0-1 0 0,1 0 0 0 0,0 0 1 0 0,-1 1-1 0 0,1-1 1 0 0,-1-1-1 0 0,1 1 0 0 0,2 0 1 0 0,-3-1-52 0 0,1 1 95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31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 56 8240 0 0,'-13'-5'85'0'0,"0"0"1"0"0,0 1 0 0 0,-1 1-1 0 0,1 0 1 0 0,-16-1-1 0 0,11 1-14 0 0,-118-12 631 0 0,92 12-331 0 0,26 1-273 0 0,2 0 67 0 0,-1 1-1 0 0,-30 1 1 0 0,39 2-112 0 0,0 1 1 0 0,0-1-1 0 0,1 1 1 0 0,-1 0-1 0 0,1 1 1 0 0,0 0-1 0 0,0 0 1 0 0,1 0-1 0 0,-1 1 1 0 0,1 0-1 0 0,0 0 1 0 0,0 1-1 0 0,0 0 1 0 0,1 0-1 0 0,0 0 0 0 0,0 1 1 0 0,1-1-1 0 0,0 1 1 0 0,-7 14-1 0 0,7-10-32 0 0,0-1 0 0 0,1 1-1 0 0,1 0 1 0 0,-1 0 0 0 0,2 0-1 0 0,-1 0 1 0 0,1 15 0 0 0,-1 8 31 0 0,-1 105 96 0 0,3-89-90 0 0,0-40-40 0 0,0-1-1 0 0,1 1 0 0 0,0 0 1 0 0,1-1-1 0 0,0 1 0 0 0,0-1 1 0 0,1 0-1 0 0,0 1 0 0 0,1-1 1 0 0,0-1-1 0 0,0 1 0 0 0,1-1 1 0 0,0 1-1 0 0,1-1 0 0 0,-1-1 1 0 0,11 11-1 0 0,-15-17-16 0 0,17 18 30 0 0,31 25 0 0 0,-42-39-26 0 0,0 0 1 0 0,0-1 0 0 0,0 1-1 0 0,1-2 1 0 0,0 1-1 0 0,-1-1 1 0 0,1 0 0 0 0,16 3-1 0 0,20 2 16 0 0,1-1 0 0 0,0-3 0 0 0,0-1-1 0 0,1-2 1 0 0,-1-3 0 0 0,76-11 0 0 0,-118 12-21 0 0,22-4 23 0 0,40-5 0 0 0,-59 9-19 0 0,0 0-1 0 0,0 0 1 0 0,0-1-1 0 0,-1 0 1 0 0,1 0-1 0 0,0-1 1 0 0,6-4-1 0 0,22-8 12 0 0,-27 12-8 0 0,1 0-1 0 0,-1-1 1 0 0,-1 0 0 0 0,1 0-1 0 0,0-1 1 0 0,-1 0 0 0 0,10-9 0 0 0,39-45 65 0 0,-41 43-54 0 0,-6 6-6 0 0,0-1 0 0 0,-1 0 0 0 0,0 0 0 0 0,-1 0 0 0 0,-1-1 0 0 0,1 0 0 0 0,-2 0 0 0 0,0 0 0 0 0,0-1 0 0 0,-1 0 0 0 0,2-20 0 0 0,-3 10 13 0 0,0-1 1 0 0,-2 1-1 0 0,-1-1 1 0 0,-1 1 0 0 0,-6-35-1 0 0,6 51-4 0 0,0-1 0 0 0,0 1 0 0 0,-1 0 0 0 0,0 0-1 0 0,0 0 1 0 0,-1 0 0 0 0,0 1 0 0 0,0-1 0 0 0,0 1-1 0 0,-1 0 1 0 0,0 0 0 0 0,-10-8 0 0 0,-2-1 71 0 0,-1 2 1 0 0,-38-21-1 0 0,25 15 31 0 0,22 14-80 0 0,0 1-1 0 0,0-1 1 0 0,-1 2-1 0 0,0 0 1 0 0,1 0 0 0 0,-1 0-1 0 0,0 1 1 0 0,-13-1 0 0 0,-8 2 262 0 0,-44 2 1 0 0,17 11 338 0 0,53-10-556 0 0,0 0 1 0 0,0 1 0 0 0,0-1-1 0 0,0 1 1 0 0,1 0 0 0 0,-1 1 0 0 0,1-1-1 0 0,-6 7 1 0 0,3-4 89 0 0,1-1-138 0 0,5-3 37 0 0,-1 0 0 0 0,0 0 0 0 0,0 0 0 0 0,0-1 0 0 0,0 1 0 0 0,0-1 0 0 0,0 1 0 0 0,-1-1 0 0 0,1 0 0 0 0,0 1 0 0 0,-1-1 0 0 0,-5 1 1478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34.3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5 696 0 0,'0'0'80'0'0,"4"2"0"0"0,78 42 1029 0 0,91 65-1 0 0,-117-73-950 0 0,1-3 0 0 0,1-3-1 0 0,2-2 1 0 0,1-2 0 0 0,1-3-1 0 0,85 19 1 0 0,366 54 340 0 0,-92-63 83 0 0,-260-24-439 0 0,-4-2 4 0 0,129 10 102 0 0,38 2-39 0 0,-15 4-13 0 0,41 9 47 0 0,1-2 37 0 0,-196-15-188 0 0,46 5 110 0 0,126 6 79 0 0,-290-24-256 0 0,300 7 280 0 0,-121-11-106 0 0,-62 0-90 0 0,213-1 150 0 0,-183-7-118 0 0,-5 0-34 0 0,173 2 211 0 0,-231 4-161 0 0,72 0 25 0 0,-14-2-26 0 0,-18-1 68 0 0,70 2 88 0 0,98 2-4 0 0,-117 1-28 0 0,-72-1-147 0 0,144-7 150 0 0,-64 1-3 0 0,-18-1-49 0 0,2-6-31 0 0,-184 15-167 0 0,0-2 0 0 0,39-9 0 0 0,-6 1 29 0 0,4-4 16 0 0,-43 10-54 0 0,1 1 1 0 0,23-3-1 0 0,77-18 105 0 0,-62 12-66 0 0,-41 10-43 0 0,0 0 0 0 0,1 0 0 0 0,22-1 0 0 0,-29 3-11 0 0,0 0 0 0 0,-1 0 0 0 0,1-1 0 0 0,-1 0 0 0 0,0 0 0 0 0,8-3 0 0 0,-8 2 3 0 0,0 1-1 0 0,-1 0 0 0 0,1 1 1 0 0,0-1-1 0 0,0 1 1 0 0,0 0-1 0 0,6-1 0 0 0,33-6 149 0 0,-2 0-10 0 0,25-17 23 0 0,-65 22-161 0 0,0 0 0 0 0,-1 0 0 0 0,1 0 0 0 0,-1 0 0 0 0,1 0 0 0 0,-1-1 0 0 0,0 1 0 0 0,0-1 0 0 0,-1 1 0 0 0,1-1 0 0 0,-1 1 0 0 0,0-7 0 0 0,1-5 7 0 0,-2 1 0 0 0,1 0-1 0 0,-2 0 1 0 0,0-1 0 0 0,-1 1 0 0 0,0 0 0 0 0,-6-14 0 0 0,5 19-10 0 0,1 0 1 0 0,1-1-1 0 0,0 1 1 0 0,0-1 0 0 0,0 1-1 0 0,2-1 1 0 0,-1 0 0 0 0,2-14-1 0 0,-1-35 41 0 0,0 57-26 0 0,1 4-24 0 0,-1 0 1 0 0,1 1 0 0 0,0-1 0 0 0,-1 0-1 0 0,1 1 1 0 0,-1-1 0 0 0,0 0 0 0 0,0 1-1 0 0,0 4 1 0 0,1-1 1 0 0,9 113 26 0 0,-4-83-25 0 0,-5-25-3 0 0,-1 0 0 0 0,2 4 0 0 0,2-3 0 0 0,0-3 0 0 0,0 7 0 0 0,-2-5 0 0 0,1-1 0 0 0,0 1 0 0 0,9 16 0 0 0,-7-12 0 0 0,8 9 6 0 0,0-4 5 0 0,-10-20 153 0 0,0 0 1 0 0,0 0 0 0 0,0 0-1 0 0,0 0 1 0 0,0 0-1 0 0,0-1 1 0 0,0 1-1 0 0,0-1 1 0 0,0 0-1 0 0,0 0 1 0 0,0 0-1 0 0,0 0 1 0 0,3-2-1 0 0,12-4-36 0 0,293-64 365 0 0,-200 47-369 0 0,-52 14-17 0 0,113-3-1 0 0,-14 2-1 0 0,-122 6-82 0 0,-6 3 27 0 0,0-2 1 0 0,0-1-1 0 0,0-2 0 0 0,43-15 0 0 0,-61 17-22 0 0,1 2-1 0 0,-1 0 1 0 0,14-2 0 0 0,-15 3 17 0 0,-1 0 0 0 0,-1 0 0 0 0,1-1 0 0 0,0 0 0 0 0,17-8 0 0 0,-24 9-20 0 0,0 0 0 0 0,0 0-1 0 0,0-1 1 0 0,0 1 0 0 0,0-1 0 0 0,0 1-1 0 0,0-1 1 0 0,-1 0 0 0 0,1 0 0 0 0,-1-1 0 0 0,0 1-1 0 0,0 0 1 0 0,1-5 0 0 0,-1 6 4 0 0,0-2-11 0 0,-1 1 0 0 0,1-1-1 0 0,-1 0 1 0 0,1 0 0 0 0,-1 0-1 0 0,1-5 1 0 0,1-12 35 0 0,-2 16-43 0 0,0 0-1 0 0,0-1 1 0 0,-1 1 0 0 0,1 0-1 0 0,-1 0 1 0 0,-1-1 0 0 0,1 1-1 0 0,-1 0 1 0 0,0 0-1 0 0,0-1 1 0 0,-1 1 0 0 0,1 0-1 0 0,-1 0 1 0 0,-3-6-1 0 0,-14-17 29 0 0,16 20-34 0 0,0 5 1 0 0,-4-5-4 0 0,1 1-2 0 0,5 6-7 0 0,6 2-24 0 0,0 0 30 0 0,0 0 1 0 0,0 0-1 0 0,0 1 1 0 0,0 0-1 0 0,0 0 0 0 0,-1 0 1 0 0,1 1-1 0 0,0 0 1 0 0,-1-1-1 0 0,5 6 1 0 0,30 15-11 0 0,71 23-44 0 0,-102-44 43 0 0,0 0 1 0 0,0-1-1 0 0,1 0 1 0 0,-1-1-1 0 0,0 1 1 0 0,16-3-1 0 0,0 1-45 0 0,-23 1 49 0 0,2 1-50 0 0,-1 0 15 0 0,-11 2 36 0 0,-32 13-9 0 0,1 1-1 0 0,1 2 0 0 0,0 2 0 0 0,-41 30 0 0 0,64-40-22 0 0,1 2 0 0 0,-21 19 0 0 0,-13 12-176 0 0,47-42 184 0 0,-7 5-89 0 0,1 0-129 0 0,8-7 248 0 0,0 0-1 0 0,-1 0 1 0 0,1 0 0 0 0,0 0-1 0 0,-1 0 1 0 0,1 0 0 0 0,0 0-1 0 0,0-1 1 0 0,-1 1 0 0 0,1 0-1 0 0,0 0 1 0 0,-1 0 0 0 0,1-1-1 0 0,0 1 1 0 0,0 0 0 0 0,0 0-1 0 0,-1-1 1 0 0,1 1-1 0 0,0 0 1 0 0,0 0 0 0 0,0-1-1 0 0,0 1 1 0 0,-1 0 0 0 0,1-1-1 0 0,0 1 1 0 0,0 0 0 0 0,0-1-1 0 0,0 1 1 0 0,0 0 0 0 0,0-1-1 0 0,0 1 1 0 0,0 0 0 0 0,0-1-1 0 0,0 1 1 0 0,-3-23-30 0 0,0 1 1 0 0,2-1-1 0 0,2-44 1 0 0,0 15-5 0 0,0 43 19 0 0,-1 0-1 0 0,1 0 0 0 0,4-17 1 0 0,-4 25 5 0 0,0-18-88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36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566 10448 0 0,'126'8'2942'0'0,"-147"-10"-2686"0"0,-45-10 96 0 0,42 6-202 0 0,-1 2 0 0 0,-38-2 1 0 0,55 2-85 0 0,8 3-63 0 0,0 1-1 0 0,0 0 0 0 0,0 0 0 0 0,-1-1 1 0 0,1 1-1 0 0,0 0 0 0 0,0 0 0 0 0,0-1 1 0 0,0 1-1 0 0,-1 0 0 0 0,1 0 0 0 0,0-1 1 0 0,0 1-1 0 0,-1 0 0 0 0,1 0 0 0 0,0 0 1 0 0,-1 0-1 0 0,1 0 0 0 0,0-1 0 0 0,0 1 1 0 0,-1 0-1 0 0,1 0 0 0 0,0 0 0 0 0,-1 0 1 0 0,1 0-1 0 0,0 0 0 0 0,-1 0 1 0 0,1 0-1 0 0,0 0 0 0 0,0 0 0 0 0,-1 0 1 0 0,0 1 3 0 0,-1-1 1 0 0,1 0 0 0 0,0 0-1 0 0,0 0 1 0 0,0 0 0 0 0,-1 0-1 0 0,1 0 1 0 0,0 0 0 0 0,0 0-1 0 0,-1-1 1 0 0,1 1 0 0 0,0 0-1 0 0,0-1 1 0 0,0 1 0 0 0,0-1-1 0 0,0 1 1 0 0,-1-1 0 0 0,1 0-1 0 0,0 1 1 0 0,0-1 0 0 0,0 0-1 0 0,1 0 1 0 0,-1 1 0 0 0,0-1 0 0 0,0 0-1 0 0,0 0 1 0 0,1 0 0 0 0,-1 0-1 0 0,0 0 1 0 0,1 0 0 0 0,-1-1-1 0 0,1 1 1 0 0,-1 0 0 0 0,1 0-1 0 0,-1 0 1 0 0,1 0 0 0 0,0-1-1 0 0,0 1 1 0 0,0 0 0 0 0,0 0-1 0 0,0-1 1 0 0,0 1 0 0 0,0 0-1 0 0,0 0 1 0 0,0 0 0 0 0,0-1-1 0 0,1 1 1 0 0,0-2 0 0 0,2-7-1 0 0,1-1 0 0 0,0 1 0 0 0,1 1 1 0 0,8-16-1 0 0,-9 19 0 0 0,-2 2-5 0 0,1 1 0 0 0,0-1 0 0 0,0 0 1 0 0,0 1-1 0 0,0 0 0 0 0,0 0 1 0 0,1 0-1 0 0,-1 0 0 0 0,1 0 0 0 0,0 1 1 0 0,0-1-1 0 0,0 1 0 0 0,0 0 1 0 0,0 0-1 0 0,0 1 0 0 0,1-1 0 0 0,-1 1 1 0 0,1 0-1 0 0,-1 0 0 0 0,1 0 1 0 0,-1 1-1 0 0,1 0 0 0 0,-1 0 0 0 0,1 0 1 0 0,0 0-1 0 0,-1 1 0 0 0,1-1 1 0 0,7 3-1 0 0,4 1 2 0 0,-15-4-3 0 0,0 1 0 0 0,1-1 0 0 0,-1 0 0 0 0,1 0 0 0 0,-1 0 0 0 0,0 1 0 0 0,0-1 0 0 0,1 0 0 0 0,-1 1 0 0 0,0-1 0 0 0,0 1 0 0 0,1 0 0 0 0,-1-1 0 0 0,0 1 0 0 0,0 0 0 0 0,0 0 0 0 0,0 0 0 0 0,0 0 0 0 0,0 0 0 0 0,0 0 0 0 0,0 0 0 0 0,0 0 0 0 0,-1 0 0 0 0,2 2 0 0 0,1 2 0 0 0,13 11 0 0 0,-13-15 0 0 0,-1 1 0 0 0,1 0 0 0 0,-1 0 0 0 0,0 1 0 0 0,0-1 0 0 0,1 0 0 0 0,-2 1 0 0 0,1-1 0 0 0,0 1 0 0 0,0 0 0 0 0,-1 0 0 0 0,0-1 0 0 0,1 1 0 0 0,-1 0 0 0 0,0 0 0 0 0,-1 0 0 0 0,1 0 0 0 0,0 0 0 0 0,-1 1 0 0 0,0-1 0 0 0,0 0 0 0 0,0 0 0 0 0,0 4 0 0 0,0-6 0 0 0,0 0 0 0 0,0 0 0 0 0,0 0 0 0 0,0 0 0 0 0,0 1 0 0 0,0-1 0 0 0,0 0 0 0 0,0 0 0 0 0,-1 0 0 0 0,1 0 0 0 0,0 0 0 0 0,-1 0 0 0 0,1 1 0 0 0,-1-1 0 0 0,1 0 0 0 0,-1 0 0 0 0,0 0 0 0 0,0-1 0 0 0,1 1 0 0 0,-1 0 0 0 0,0 0 0 0 0,0 0 0 0 0,0 0 0 0 0,0-1 0 0 0,0 1 0 0 0,0 0 0 0 0,0-1 0 0 0,0 1 0 0 0,-1 0 0 0 0,-2 1 0 0 0,0-1 0 0 0,1 1 0 0 0,0-1 0 0 0,-1 1 0 0 0,1-1 0 0 0,-1 0 0 0 0,1-1 0 0 0,-1 1 0 0 0,0-1 0 0 0,1 1 0 0 0,-1-1 0 0 0,0 0 0 0 0,1 0 0 0 0,-1-1 0 0 0,1 1 0 0 0,-1-1 0 0 0,0 0 0 0 0,-5-2 0 0 0,-15-1 0 0 0,20 4 0 0 0,3 0 0 0 0,-1 0 0 0 0,1 0 0 0 0,0 0 0 0 0,-1 0 0 0 0,1 0 0 0 0,-1 0 0 0 0,1 0 0 0 0,0 0 0 0 0,-1-1 0 0 0,1 1 0 0 0,0-1 0 0 0,-1 1 0 0 0,1-1 0 0 0,0 1 0 0 0,-1-1 0 0 0,1 0 0 0 0,0 1 0 0 0,0-1 0 0 0,0 0 0 0 0,0 0 0 0 0,0 0 0 0 0,0 0 0 0 0,-2-2 0 0 0,-7-11 0 0 0,4 2 0 0 0,3 9 0 0 0,2 2 0 0 0,0 0 0 0 0,0 0 0 0 0,0 0 0 0 0,1 0 0 0 0,-1 0 0 0 0,0 0 0 0 0,0 0 0 0 0,1 0 0 0 0,-1 0 0 0 0,1 0 0 0 0,-1 0 0 0 0,1-1 0 0 0,-1 1 0 0 0,1 0 0 0 0,0 0 0 0 0,-1 0 0 0 0,1-1 0 0 0,0 1 0 0 0,0 0 0 0 0,0-1 0 0 0,0 1 0 0 0,0 0 0 0 0,0 0 0 0 0,1-1 0 0 0,-1 1 0 0 0,0 0 0 0 0,1 0 0 0 0,0-2 0 0 0,0-1 0 0 0,-1 2 1 0 0,0 0 0 0 0,1 0 0 0 0,-1 0 0 0 0,1 0 1 0 0,-1 0-1 0 0,1 0 0 0 0,0 0 0 0 0,0 0 0 0 0,0 0 0 0 0,0 0 1 0 0,0 0-1 0 0,0 1 0 0 0,0-1 0 0 0,1 0 0 0 0,-1 1 1 0 0,1 0-1 0 0,-1-1 0 0 0,1 1 0 0 0,-1 0 0 0 0,1-1 1 0 0,0 1-1 0 0,0 0 0 0 0,0 0 0 0 0,0 0 0 0 0,-1 1 1 0 0,1-1-1 0 0,0 0 0 0 0,0 1 0 0 0,0-1 0 0 0,1 1 1 0 0,-1 0-1 0 0,3 0 0 0 0,2 0 8 0 0,1 1 1 0 0,0 1-1 0 0,0 0 0 0 0,0 0 1 0 0,0 0-1 0 0,10 6 1 0 0,4 0 6 0 0,-9-4-2 0 0,1 1 1 0 0,-2 1 0 0 0,1 0-1 0 0,0 0 1 0 0,-1 1-1 0 0,-1 1 1 0 0,1 0-1 0 0,-1 0 1 0 0,0 1 0 0 0,15 18-1 0 0,-19-20-1 0 0,-1 0-1 0 0,0 1 1 0 0,-1 0 0 0 0,0 1-1 0 0,0-1 1 0 0,-1 1-1 0 0,0 0 1 0 0,0 0 0 0 0,-1 0-1 0 0,0 0 1 0 0,-1 1-1 0 0,0-1 1 0 0,0 1 0 0 0,-1-1-1 0 0,-1 1 1 0 0,0 13 0 0 0,-2-3 4 0 0,-1 0 1 0 0,-2 0 0 0 0,0 0 0 0 0,-1 0 0 0 0,-16 35-1 0 0,4-18 21 0 0,-44 67-1 0 0,54-93-30 0 0,0-1 0 0 0,0 0 0 0 0,-1 0 0 0 0,0-1 0 0 0,0 0 0 0 0,-1-1 0 0 0,-1 0 0 0 0,1 0 0 0 0,-1-1 0 0 0,-22 10 0 0 0,17-11 9 0 0,0 0 1 0 0,0-1-1 0 0,-1-1 1 0 0,0 0 0 0 0,0-2-1 0 0,0 1 1 0 0,-30-2-1 0 0,34 0 3 0 0,-1-2 0 0 0,0 0-1 0 0,0 0 1 0 0,1-1 0 0 0,-1-1-1 0 0,-18-6 1 0 0,-9-3 22 0 0,30 9-20 0 0,0 0 1 0 0,0 0-1 0 0,1-1 0 0 0,-1-1 1 0 0,1 0-1 0 0,-19-12 1 0 0,22 11-7 0 0,0 1 0 0 0,0-2 1 0 0,0 1-1 0 0,1-1 1 0 0,0 0-1 0 0,0 0 1 0 0,1 0-1 0 0,0-1 1 0 0,0 0-1 0 0,1 0 1 0 0,0 0-1 0 0,0-1 1 0 0,1 1-1 0 0,0-1 1 0 0,0 0-1 0 0,1 0 1 0 0,-1-14-1 0 0,3-43 137 0 0,0 65-144 0 0,0-1 0 0 0,1 1 0 0 0,-1 0 0 0 0,0-1 0 0 0,1 1 0 0 0,-1 0 0 0 0,1 0 0 0 0,-1 0 0 0 0,1-1 0 0 0,0 1 0 0 0,-1 0 0 0 0,1 0-1 0 0,0 0 1 0 0,0 0 0 0 0,0 0 0 0 0,0 0 0 0 0,-1 0 0 0 0,2 0 0 0 0,-1 1 0 0 0,2-2 0 0 0,0 0 3 0 0,1 0 0 0 0,0 1 0 0 0,-1-1-1 0 0,1 1 1 0 0,0 0 0 0 0,0 0 0 0 0,4 0 0 0 0,5 0 12 0 0,1 0-1 0 0,-1 1 1 0 0,17 2-1 0 0,-7 1 5 0 0,0 2 0 0 0,0 0 0 0 0,-1 2 0 0 0,1 1 0 0 0,-2 0 0 0 0,1 2 0 0 0,-1 0-1 0 0,-1 1 1 0 0,0 1 0 0 0,19 16 0 0 0,-29-21-14 0 0,-1 1-1 0 0,0 1 0 0 0,-1-1 1 0 0,9 12-1 0 0,20 21 31 0 0,-8-14-8 0 0,-17-15-9 0 0,1 0 1 0 0,0 0 0 0 0,1-2 0 0 0,21 14-1 0 0,90 37 116 0 0,-109-55-114 0 0,1 0 0 0 0,0-1 1 0 0,0-1-1 0 0,0 0 0 0 0,33 1 0 0 0,-14 0 14 0 0,-30-3-27 0 0,0-1 1 0 0,0 0 0 0 0,1-1 0 0 0,-1 1 0 0 0,0-1-1 0 0,9-1 1 0 0,94-6 201 0 0,-98 6-198 0 0,-1-1-1 0 0,0 0 0 0 0,0 0 0 0 0,-1-1 1 0 0,1-1-1 0 0,-1 0 0 0 0,1 0 0 0 0,-1-1 1 0 0,0 0-1 0 0,-1 0 0 0 0,1-1 0 0 0,-1 0 1 0 0,0 0-1 0 0,-1-1 0 0 0,1 0 0 0 0,-1-1 0 0 0,-1 0 1 0 0,1 0-1 0 0,-2 0 0 0 0,1-1 0 0 0,-1 1 1 0 0,0-1-1 0 0,-1-1 0 0 0,0 1 0 0 0,0 0 1 0 0,-1-1-1 0 0,4-18 0 0 0,-2-3 12 0 0,-1 0-1 0 0,-1 0 1 0 0,-2-1-1 0 0,-1 1 1 0 0,-1 0-1 0 0,-2-1 1 0 0,-1 1 0 0 0,-2 0-1 0 0,-1 1 1 0 0,-1 0-1 0 0,-24-57 1 0 0,8 31 7 0 0,1 3 27 0 0,-53-91 0 0 0,66 128-53 0 0,-1 1 1 0 0,0 0-1 0 0,-1 0 0 0 0,-1 2 1 0 0,0-1-1 0 0,-1 2 0 0 0,-1 0 1 0 0,0 0-1 0 0,-29-16 0 0 0,-5 2 15 0 0,-1 2-1 0 0,-1 2 0 0 0,-1 2 1 0 0,-67-15-1 0 0,78 26-9 0 0,0 1 0 0 0,0 3 1 0 0,-1 1-1 0 0,0 2 0 0 0,0 2 0 0 0,-69 8 0 0 0,62-1-2 0 0,-112 21 19 0 0,20 15-6 0 0,122-36-24 0 0,0 2 0 0 0,0 0 0 0 0,1 1 1 0 0,-29 21-1 0 0,29-18-1 0 0,-92 79 11 0 0,97-79-12 0 0,1 0 1 0 0,0 1-1 0 0,0 0 1 0 0,2 1-1 0 0,-17 31 1 0 0,13-14 0 0 0,6-16 0 0 0,0 1-1 0 0,-18 29 0 0 0,15-31 1 0 0,2 1-1 0 0,0 0 0 0 0,1 0 0 0 0,1 1 0 0 0,1 0 0 0 0,0 0 0 0 0,1 1 0 0 0,1 0 1 0 0,0-1-1 0 0,2 2 0 0 0,0-1 0 0 0,0 19 0 0 0,0 3 1 0 0,1-28-2 0 0,1 1-1 0 0,0 0 1 0 0,0 0 0 0 0,4 23 0 0 0,9 12 0 0 0,2-1 0 0 0,31 70 0 0 0,-43-110 0 0 0,1-1 0 0 0,1 1 0 0 0,-1-1 0 0 0,1 0 0 0 0,0 0 0 0 0,0 0 0 0 0,1-1 0 0 0,0 0 0 0 0,0 0 0 0 0,0 0 0 0 0,10 5 0 0 0,11 6 0 0 0,43 17 0 0 0,-36-18 0 0 0,3 0 0 0 0,0-3 0 0 0,0-1 0 0 0,59 10 0 0 0,-53-12 0 0 0,-3-3 0 0 0,59 4 0 0 0,-60-8 0 0 0,54 11 0 0 0,-78-10 0 0 0,0-1 0 0 0,0 0 0 0 0,0-1 0 0 0,0 0 0 0 0,0-1 0 0 0,18-3 0 0 0,-18 0 0 0 0,1 1 0 0 0,-1 1 0 0 0,1 0 0 0 0,-1 1 0 0 0,29 4 0 0 0,-21-1 0 0 0,-1-2 0 0 0,0 0 0 0 0,1-1 0 0 0,-1-2 0 0 0,29-4 0 0 0,-16 1 0 0 0,39 0 0 0 0,-16 2 0 0 0,-1-2 0 0 0,0-3 0 0 0,58-15 0 0 0,-67 14 0 0 0,-21 4 0 0 0,0 0 0 0 0,28-12 0 0 0,-10 4 0 0 0,-33 10 0 0 0,0 0 0 0 0,0-1 0 0 0,0-1 0 0 0,-1 0 0 0 0,18-10 0 0 0,-20 10 2 0 0,-1-1-1 0 0,1 0 1 0 0,-1-1-1 0 0,0 0 1 0 0,-1 0-1 0 0,0 0 1 0 0,0-1-1 0 0,0-1 1 0 0,-1 1-1 0 0,0-1 1 0 0,-1 0-1 0 0,0 0 1 0 0,0 0-1 0 0,-1-1 1 0 0,0 0-1 0 0,3-14 1 0 0,-3 11 2 0 0,-1 0 0 0 0,0-1 0 0 0,-1 0-1 0 0,-1 0 1 0 0,0 1 0 0 0,-1-1 0 0 0,0 0 0 0 0,-1 0 0 0 0,-1 0 0 0 0,0 1 0 0 0,-1-1 0 0 0,0 0 0 0 0,-1 1 0 0 0,-1 0 0 0 0,0 0 0 0 0,0 1 0 0 0,-2-1 0 0 0,1 1-1 0 0,-16-21 1 0 0,4 14 12 0 0,0 0-1 0 0,-1 1 0 0 0,0 1 0 0 0,-2 1 0 0 0,0 1 0 0 0,0 0 1 0 0,-26-11-1 0 0,-39-14 114 0 0,52 26 122 0 0,-44-12 1 0 0,73 25-182 0 0,0 0 0 0 0,0 0 0 0 0,0 1 0 0 0,-1 0 0 0 0,-8 1 0 0 0,0 0 996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58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2304 0 0,'5'-4'8'0'0,"17"-13"0"0"0,-19 13 26 0 0,0 1-1 0 0,0 1 1 0 0,1-1 0 0 0,-1 0 0 0 0,1 1-1 0 0,0 0 1 0 0,0 0 0 0 0,0 0 0 0 0,0 0-1 0 0,0 0 1 0 0,0 1 0 0 0,0 0 0 0 0,0 0-1 0 0,1 0 1 0 0,4 0 0 0 0,15-4 98 0 0,-17 4 54 0 0,0-1 0 0 0,0 1 0 0 0,0 0 1 0 0,0 0-1 0 0,-1 1 0 0 0,1 0 0 0 0,0 1 0 0 0,0-1 0 0 0,0 1 1 0 0,9 3-1 0 0,-13-2-185 0 0,-1 0 1 0 0,0 0-1 0 0,0 0 0 0 0,-1 0 1 0 0,1 1-1 0 0,0-1 0 0 0,-1 1 1 0 0,1-1-1 0 0,-1 1 1 0 0,0 0-1 0 0,2 4 0 0 0,-2-3 2 0 0,10 21 108 0 0,-2 0 0 0 0,-1 1 1 0 0,-1-1-1 0 0,5 38 1 0 0,4 107 816 0 0,-13-123-546 0 0,-5-10-168 0 0,1-31-147 0 0,0 0 1 0 0,1 0-1 0 0,0 0 0 0 0,0 1 0 0 0,1 7 1 0 0,0-8 12 0 0,-1 0 0 0 0,-1-1 1 0 0,1 1-1 0 0,-1 0 0 0 0,0-1 0 0 0,0 1 1 0 0,-4 10-1 0 0,2-8 62 0 0,3-6 146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15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77 696 0 0,'0'0'3871'0'0,"1"-4"-3821"0"0,1-2-159 0 0,0 3 206 0 0,-1 0 0 0 0,0 0 0 0 0,0 0 0 0 0,0-1 0 0 0,0 1 0 0 0,0-1 0 0 0,-1 1 0 0 0,0 0 0 0 0,0-7 1 0 0,0 8-105 0 0,2-1 6 0 0,-1 2 47 0 0,-1-1-1 0 0,1 1 1 0 0,-1-1 0 0 0,1 1-1 0 0,0-1 1 0 0,0 1-1 0 0,0 0 1 0 0,0-1 0 0 0,0 1-1 0 0,0 0 1 0 0,0 0-1 0 0,0 0 1 0 0,0 0 0 0 0,1 0-1 0 0,-1 0 1 0 0,3-2-1 0 0,13 3 117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4:59.0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127 342 7768 0 0,'-111'-91'41'0'0,"110"90"-37"0"0,-1-1-1 0 0,1 0 1 0 0,-1 0 0 0 0,1 0-1 0 0,0 0 1 0 0,0 0 0 0 0,0 0-1 0 0,0 0 1 0 0,0 0 0 0 0,0 0-1 0 0,1 0 1 0 0,-1-1-1 0 0,1 1 1 0 0,-1 0 0 0 0,1-1-1 0 0,0 1 1 0 0,0 0 0 0 0,0 0-1 0 0,0-1 1 0 0,0 1 0 0 0,1 0-1 0 0,-1-1 1 0 0,1 1-1 0 0,0 0 1 0 0,1-4 0 0 0,0 3 1 0 0,0 0-1 0 0,0 0 1 0 0,1 0 0 0 0,-1 0 0 0 0,1 1-1 0 0,0-1 1 0 0,0 1 0 0 0,0-1 0 0 0,0 1-1 0 0,0 0 1 0 0,0 0 0 0 0,6-2 0 0 0,40-15 14 0 0,-4 5-2 0 0,1 2-1 0 0,0 1 1 0 0,0 3 0 0 0,1 2-1 0 0,54 0 1 0 0,-69 5 3 0 0,57-11-1 0 0,-58 7 10 0 0,54-3 0 0 0,-73 8-12 0 0,0-2-1 0 0,0 1 0 0 0,0-1 1 0 0,-1-1-1 0 0,1 0 0 0 0,-1-1 1 0 0,13-6-1 0 0,-23 10-2 0 0,-1 0 0 0 0,1 0 1 0 0,0 0-1 0 0,-1 0 0 0 0,1 0 0 0 0,-1-1 0 0 0,1 1 0 0 0,0 0 1 0 0,-1 0-1 0 0,1-1 0 0 0,-1 1 0 0 0,1 0 0 0 0,-1-1 1 0 0,1 1-1 0 0,-1-1 0 0 0,0 1 0 0 0,1-1 0 0 0,-1 1 0 0 0,1 0 1 0 0,-1-1-1 0 0,0 0 0 0 0,1 1 0 0 0,-1-1 0 0 0,0 1 0 0 0,0-1 1 0 0,1 1-1 0 0,-1-1 0 0 0,0 1 0 0 0,0-1 0 0 0,0 0 0 0 0,0 1 1 0 0,0-1-1 0 0,0 1 0 0 0,0-2 0 0 0,-1 1-1 0 0,0 0 0 0 0,0 0 0 0 0,0 1 1 0 0,0-1-1 0 0,0 0 0 0 0,0 0 0 0 0,-1 1 0 0 0,1-1 0 0 0,0 1 0 0 0,0-1 0 0 0,-1 1 0 0 0,1-1 0 0 0,-3 1 0 0 0,-5-2 19 0 0,0 0-1 0 0,0 1 0 0 0,-1 0 1 0 0,-8 1-1 0 0,0 2 36 0 0,11-2-23 0 0,0 1-1 0 0,1-1 1 0 0,-1 1 0 0 0,0 1-1 0 0,1-1 1 0 0,-1 1 0 0 0,1 0-1 0 0,-1 1 1 0 0,1 0-1 0 0,0 0 1 0 0,-11 7 0 0 0,14-8-5 0 0,0 1 0 0 0,0 0 0 0 0,0 0 0 0 0,0 0 0 0 0,1 0 1 0 0,-1 0-1 0 0,1 0 0 0 0,0 1 0 0 0,0-1 0 0 0,0 1 0 0 0,0 0 0 0 0,0-1 1 0 0,1 1-1 0 0,0 0 0 0 0,-1 5 0 0 0,1-2-1 0 0,0 0-1 0 0,1 0 1 0 0,0 0 0 0 0,0 0-1 0 0,1-1 1 0 0,-1 1 0 0 0,2 0-1 0 0,2 10 1 0 0,2 0 7 0 0,0-1 1 0 0,1 1-1 0 0,1-1 0 0 0,1 0 1 0 0,1-1-1 0 0,12 17 0 0 0,90 119 383 0 0,-98-131-264 0 0,25 37 196 0 0,-16-14 218 0 0,-23-42-549 0 0,1 0 0 0 0,0 0 1 0 0,-1 0-1 0 0,1 0 1 0 0,-1 1-1 0 0,1-1 1 0 0,-1 0-1 0 0,0 0 0 0 0,1 1 1 0 0,-1-1-1 0 0,0 0 1 0 0,0 1-1 0 0,0-1 0 0 0,0 0 1 0 0,0 1-1 0 0,0-1 1 0 0,0 0-1 0 0,0 1 0 0 0,-1-1 1 0 0,1 0-1 0 0,-1 2 1 0 0,1-3-3 0 0,0 1 1 0 0,-1 0 0 0 0,1-1 0 0 0,0 1-1 0 0,-1 0 1 0 0,1-1 0 0 0,0 1 0 0 0,-1 0-1 0 0,1-1 1 0 0,-1 1 0 0 0,1-1 0 0 0,-1 1-1 0 0,1-1 1 0 0,-1 1 0 0 0,0-1 0 0 0,1 1-1 0 0,-1-1 1 0 0,1 0 0 0 0,-1 1 0 0 0,0-1-1 0 0,1 0 1 0 0,-1 0 0 0 0,0 1 0 0 0,1-1-1 0 0,-1 0 1 0 0,0 0 0 0 0,0 0 0 0 0,1 0-1 0 0,-1 0 1 0 0,0 0 0 0 0,0 0 0 0 0,1 0-1 0 0,-1 0 1 0 0,0 0 0 0 0,1 0 0 0 0,-1 0-1 0 0,0-1 1 0 0,-1 0 0 0 0,1 1-20 0 0,-1-2 0 0 0,0 1 1 0 0,1 0-1 0 0,-1 0 0 0 0,1 0 1 0 0,-1-1-1 0 0,1 1 0 0 0,0 0 1 0 0,0-1-1 0 0,0 0 0 0 0,-1 1 0 0 0,1-1 1 0 0,1 0-1 0 0,-1 1 0 0 0,0-1 1 0 0,0 0-1 0 0,1 0 0 0 0,-1 0 0 0 0,1 1 1 0 0,-1-1-1 0 0,1 0 0 0 0,0 0 1 0 0,0 0-1 0 0,0 0 0 0 0,0-2 1 0 0,0-8 5 0 0,1 0 1 0 0,1 0-1 0 0,3-12 1 0 0,-3 10-2 0 0,0 7-7 0 0,0 0 0 0 0,0 0 0 0 0,1 0 0 0 0,0 1 0 0 0,0-1 1 0 0,1 1-1 0 0,-1-1 0 0 0,1 1 0 0 0,1 0 0 0 0,-1 1 0 0 0,1-1 1 0 0,0 1-1 0 0,0 0 0 0 0,1 0 0 0 0,-1 0 0 0 0,1 1 0 0 0,11-7 0 0 0,-5 4 6 0 0,2 1-1 0 0,-1-1 0 0 0,1 2 0 0 0,-1 0 0 0 0,1 1 0 0 0,1 0 0 0 0,25-3 1 0 0,-34 6-8 0 0,-1 1 0 0 0,1-1 0 0 0,0 1 0 0 0,0 0 0 0 0,-1 0 0 0 0,1 1 0 0 0,0-1 0 0 0,-1 1 0 0 0,1 1 0 0 0,-1-1 0 0 0,1 1 0 0 0,-1 0 0 0 0,1 0 0 0 0,-1 0 0 0 0,0 1 0 0 0,0 0 0 0 0,0 0 1 0 0,-1 0-1 0 0,1 1 0 0 0,-1 0 0 0 0,0-1 0 0 0,1 1 0 0 0,4 8 0 0 0,8 8 30 0 0,-14-17-30 0 0,0 1-1 0 0,0-1 1 0 0,-1 0 0 0 0,1 1 0 0 0,-1 0 0 0 0,0 0-1 0 0,0-1 1 0 0,0 1 0 0 0,1 6 0 0 0,5 10 6 0 0,-1 1 29 0 0,9 40 0 0 0,-13-43-14 0 0,0 4 9 0 0,1 0-1 0 0,1 0 0 0 0,9 24 1 0 0,-12-40-26 0 0,-1-4-4 0 0,0 0-1 0 0,0 0 1 0 0,0-1-1 0 0,0 1 1 0 0,1 0-1 0 0,-1-1 1 0 0,0 1-1 0 0,1-1 0 0 0,-1 1 1 0 0,1-1-1 0 0,0 0 1 0 0,-1 1-1 0 0,1-1 1 0 0,0 0-1 0 0,2 1 1 0 0,7 3-4 0 0,1-5 0 0 0,24-11-10 0 0,-34 11 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00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12008 0 0,'-4'0'-7'0'0,"-13"-3"4"0"0,13 2-3 0 0,-6 4-97 0 0,9 2 99 0 0,0 0 1 0 0,0 0-1 0 0,1 0 1 0 0,0 0-1 0 0,0 0 1 0 0,0 0-1 0 0,0 0 1 0 0,1 0-1 0 0,0 0 0 0 0,0 0 1 0 0,3 7-1 0 0,1 1-1 0 0,1 0-1 0 0,12 18 1 0 0,-2-1-8 0 0,89 155-40 0 0,-104-184 35 0 0,0 2-12 0 0,6 15 34 0 0,-8-12-54 0 0,-8-8-99 0 0,5 1 147 0 0,1 0 1 0 0,-1-1-1 0 0,1 1 1 0 0,0-1-1 0 0,0 0 1 0 0,0 0-1 0 0,0 0 1 0 0,0 0-1 0 0,0-1 1 0 0,1 1-1 0 0,-1-1 1 0 0,1 1-1 0 0,-1-1 1 0 0,1 0-1 0 0,0 0 0 0 0,0 0 1 0 0,1 0-1 0 0,-1-1 1 0 0,1 1-1 0 0,-1 0 1 0 0,1-1-1 0 0,0 1 1 0 0,0-1-1 0 0,0 1 1 0 0,1-1-1 0 0,-1-4 1 0 0,0-1 0 0 0,1 0 1 0 0,-1 0 0 0 0,2 0 0 0 0,-1 0-1 0 0,1 0 1 0 0,1 1 0 0 0,-1-1 0 0 0,2 0-1 0 0,-1 1 1 0 0,1-1 0 0 0,0 1-1 0 0,1 0 1 0 0,0 0 0 0 0,8-12 0 0 0,-8 14-1 0 0,1 1 1 0 0,-1 0 0 0 0,1 0 0 0 0,0 0 0 0 0,0 0-1 0 0,1 1 1 0 0,0 0 0 0 0,-1 0 0 0 0,1 1 0 0 0,0-1-1 0 0,1 1 1 0 0,-1 0 0 0 0,1 1 0 0 0,-1 0 0 0 0,1 0-1 0 0,0 0 1 0 0,0 1 0 0 0,-1 0 0 0 0,12 0 0 0 0,9 0 0 0 0,-13-1 0 0 0,1 2 0 0 0,-1 0 0 0 0,24 4 0 0 0,-27-2 15 0 0,-1 0 1 0 0,1 0-1 0 0,19 8 0 0 0,-26-8-4 0 0,0 0 0 0 0,0 1 0 0 0,-1-1-1 0 0,1 1 1 0 0,-1-1 0 0 0,1 1 0 0 0,-1 0-1 0 0,0 0 1 0 0,0 0 0 0 0,0 1 0 0 0,0-1-1 0 0,3 6 1 0 0,-2-2 2 0 0,1 1 18 0 0,-1 0 0 0 0,1 0 0 0 0,-1 0 0 0 0,-1 0 0 0 0,1 1 0 0 0,2 11 1 0 0,-6-18-8 0 0,3 11 82 0 0,-1-8-80 0 0,-1-3-14 0 0,12 4 2 0 0,-9-5-14 0 0,1 0-1 0 0,-1 0 1 0 0,1-1-1 0 0,0 0 1 0 0,0 0-1 0 0,-1 0 1 0 0,1 0-1 0 0,0-1 0 0 0,-1 1 1 0 0,1-1-1 0 0,-1-1 1 0 0,1 1-1 0 0,-1 0 1 0 0,1-1-1 0 0,-1 0 1 0 0,0 0-1 0 0,6-4 1 0 0,-3 1-9 0 0,0 0 1 0 0,0 0-1 0 0,0-1 1 0 0,-1 0 0 0 0,0 0-1 0 0,0-1 1 0 0,0 0-1 0 0,4-8 1 0 0,1-1-61 0 0,-4 7 36 0 0,-1 0 0 0 0,-1-1 1 0 0,0 1-1 0 0,5-15 1 0 0,-9 22 19 0 0,0-1 0 0 0,0 0 1 0 0,-1 0-1 0 0,1 0 0 0 0,-1 0 0 0 0,0 0 1 0 0,0 0-1 0 0,0 0 0 0 0,0 0 1 0 0,-1 0-1 0 0,1 0 0 0 0,-1 0 0 0 0,0 0 1 0 0,1 1-1 0 0,-1-1 0 0 0,-1 0 0 0 0,1 0 1 0 0,0 1-1 0 0,-4-5 0 0 0,-25-18-204 0 0,29 25 212 0 0,-1 0 1 0 0,1-1-1 0 0,0 1 0 0 0,-1 0 1 0 0,1 0-1 0 0,0 0 0 0 0,-1 0 0 0 0,1 0 1 0 0,0 0-1 0 0,-1 0 0 0 0,1 0 1 0 0,0 0-1 0 0,-1 1 0 0 0,1-1 1 0 0,0 1-1 0 0,0-1 0 0 0,-1 1 1 0 0,1-1-1 0 0,0 1 0 0 0,0 0 0 0 0,-2 0 1 0 0,-4 2 2 0 0,1-1 0 0 0,0 0 0 0 0,1 0-1 0 0,-1 0 1 0 0,0 1 0 0 0,1-1 0 0 0,-1 2 0 0 0,1-1 0 0 0,0 0 0 0 0,0 1 0 0 0,1 0 0 0 0,-1 0 0 0 0,1 0 0 0 0,-1 1 0 0 0,1 0 0 0 0,1-1 0 0 0,-1 1 0 0 0,1 1 0 0 0,-6 10 0 0 0,6-10 2 0 0,0 1 1 0 0,1 0 0 0 0,0 0 0 0 0,0 0 0 0 0,0 0 0 0 0,1 1 0 0 0,0-1-1 0 0,0 0 1 0 0,1 0 0 0 0,0 1 0 0 0,0-1 0 0 0,1 0 0 0 0,0 1 0 0 0,0-1-1 0 0,4 12 1 0 0,-3-14 3 0 0,0-1 0 0 0,0 1-1 0 0,1-1 1 0 0,0 0 0 0 0,0 0-1 0 0,0 0 1 0 0,0 0 0 0 0,0 0-1 0 0,1-1 1 0 0,0 0 0 0 0,-1 1-1 0 0,1-1 1 0 0,1-1 0 0 0,-1 1-1 0 0,8 3 1 0 0,6 2 29 0 0,1-1 0 0 0,30 8 1 0 0,-41-13-23 0 0,4 0 5 0 0,0 0 1 0 0,0-1-1 0 0,0-1 1 0 0,0 0-1 0 0,1 0 1 0 0,-1-1 0 0 0,19-5-1 0 0,38-1 84 0 0,-54 6-78 0 0,1-1 0 0 0,-1 0 1 0 0,0-1-1 0 0,0-1 1 0 0,0 0-1 0 0,0-1 0 0 0,-1 0 1 0 0,0-1-1 0 0,0-1 0 0 0,0-1 1 0 0,-1 0-1 0 0,0 0 1 0 0,19-17-1 0 0,-24 19-2 0 0,-1-1 0 0 0,0 0 1 0 0,0 0-1 0 0,-1 0 0 0 0,0-1 0 0 0,0 0 0 0 0,6-11 1 0 0,-10 15-10 0 0,-1 0 0 0 0,1 0 0 0 0,-1 0 1 0 0,1 0-1 0 0,-1 0 0 0 0,0 0 0 0 0,-1 0 1 0 0,1-1-1 0 0,-1 1 0 0 0,0 0 0 0 0,0 0 1 0 0,0-1-1 0 0,0 1 0 0 0,-1 0 0 0 0,0 0 1 0 0,0 0-1 0 0,0 0 0 0 0,0 0 0 0 0,-3-5 1 0 0,2 5-4 0 0,0 0 0 0 0,0 1 1 0 0,0-1-1 0 0,-1 1 1 0 0,0-1-1 0 0,0 1 1 0 0,0 0-1 0 0,0 0 0 0 0,0 0 1 0 0,0 0-1 0 0,-1 1 1 0 0,1-1-1 0 0,-1 1 0 0 0,0 0 1 0 0,0 0-1 0 0,0 0 1 0 0,0 1-1 0 0,0-1 1 0 0,0 1-1 0 0,0 0 0 0 0,0 0 1 0 0,-1 0-1 0 0,1 1 1 0 0,0 0-1 0 0,-7 0 0 0 0,-3 0 26 0 0,1 2 0 0 0,-1-1 0 0 0,0 2 0 0 0,1 0 0 0 0,0 0 0 0 0,-23 10 0 0 0,32-11-22 0 0,0 0 0 0 0,-1 1 1 0 0,1 0-1 0 0,1 0 0 0 0,-1 0 1 0 0,0 0-1 0 0,1 1 0 0 0,-1-1 1 0 0,1 1-1 0 0,0 0 0 0 0,0 0 1 0 0,1 0-1 0 0,-1 0 1 0 0,1 1-1 0 0,0-1 0 0 0,0 0 1 0 0,0 1-1 0 0,1 0 0 0 0,-1-1 1 0 0,1 1-1 0 0,0 0 0 0 0,0 9 1 0 0,0-1 16 0 0,0 0 0 0 0,1-1 0 0 0,1 1 0 0 0,0 0 0 0 0,0-1 1 0 0,2 1-1 0 0,6 23 0 0 0,-7-31-7 0 0,1 1 1 0 0,0-1-1 0 0,0 0 0 0 0,0 0 0 0 0,0 0 1 0 0,1 0-1 0 0,0 0 0 0 0,0-1 1 0 0,0 1-1 0 0,0-1 0 0 0,1 0 1 0 0,5 3-1 0 0,7 5 75 0 0,2-1 0 0 0,20 9 1 0 0,6 3 159 0 0,-38-19-163 0 0,1 0 0 0 0,0-1 0 0 0,1 0 0 0 0,-1 0 0 0 0,0-1 0 0 0,1 0 0 0 0,0-1 0 0 0,-1 0 0 0 0,1 0 0 0 0,0 0 0 0 0,12-2 0 0 0,7-2 177 0 0,0-1 1 0 0,30-8-1 0 0,-58 12-271 0 0,10-3 50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01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105 115 9440 0 0,'0'0'433'0'0,"-4"-3"-294"0"0,-12-10-47 0 0,12 10 1122 0 0,1-4-974 0 0,2 5 469 0 0,11-2-334 0 0,22-4-322 0 0,0 0 1 0 0,1 2-1 0 0,0 2 0 0 0,0 1 0 0 0,0 1 0 0 0,55 5 0 0 0,-77-2-25 0 0,-1 1 0 0 0,0 1 0 0 0,0-1 0 0 0,0 2-1 0 0,0-1 1 0 0,12 7 0 0 0,-20-8 1 0 0,-2 1-22 0 0,-1 0 0 0 0,1 0 0 0 0,-1 0 0 0 0,0 0 0 0 0,0-1 0 0 0,0 1-1 0 0,0 0 1 0 0,0 0 0 0 0,-1 0 0 0 0,1-1 0 0 0,-1 1 0 0 0,0-1 0 0 0,1 1 0 0 0,-1-1 0 0 0,-1 0-1 0 0,1 0 1 0 0,0 0 0 0 0,0 0 0 0 0,-1 0 0 0 0,1 0 0 0 0,-6 2 0 0 0,-6 4 4 0 0,-2-1 0 0 0,-28 11 0 0 0,19-9 14 0 0,-24 8 21 0 0,32-11-6 0 0,-1 0-1 0 0,-25 14 1 0 0,33-15 30 0 0,8-4-56 0 0,1-1 1 0 0,0 1-1 0 0,-1-1 1 0 0,1 1-1 0 0,0 0 1 0 0,0 0-1 0 0,0 0 0 0 0,-1 0 1 0 0,1-1-1 0 0,0 2 1 0 0,0-1-1 0 0,0 0 1 0 0,0 0-1 0 0,1 0 1 0 0,-1 0-1 0 0,0 1 1 0 0,0-1-1 0 0,1 0 1 0 0,-1 0-1 0 0,1 1 0 0 0,-1 1 1 0 0,1 0 3 0 0,1-1 0 0 0,0 1 0 0 0,0-1 1 0 0,0 1-1 0 0,0-1 0 0 0,0 0 0 0 0,0 0 0 0 0,1 1 1 0 0,-1-1-1 0 0,1 0 0 0 0,0 0 0 0 0,-1 0 0 0 0,5 2 1 0 0,5 8 8 0 0,0-1 1 0 0,1 0 0 0 0,1-1 0 0 0,0-1 0 0 0,0 0-1 0 0,28 14 1 0 0,-16-11 4 0 0,37 15 44 0 0,-57-26-71 0 0,1 1 1 0 0,-1-1-1 0 0,0 1 0 0 0,0 0 0 0 0,0 1 0 0 0,0-1 1 0 0,0 1-1 0 0,0 0 0 0 0,-1 0 0 0 0,1 1 0 0 0,-1-1 1 0 0,0 1-1 0 0,0 0 0 0 0,-1 0 0 0 0,1 0 0 0 0,-1 1 1 0 0,1-1-1 0 0,-2 1 0 0 0,4 5 0 0 0,-6-8-4 0 0,0-1 1 0 0,0 0-1 0 0,0 1 0 0 0,-1-1 0 0 0,1 1 0 0 0,0-1 1 0 0,-1 0-1 0 0,1 1 0 0 0,-1-1 0 0 0,1 0 0 0 0,-1 1 1 0 0,1-1-1 0 0,-1 0 0 0 0,0 0 0 0 0,0 0 1 0 0,0 0-1 0 0,0 0 0 0 0,0 0 0 0 0,0 0 0 0 0,0 0 1 0 0,0 0-1 0 0,-1 1 0 0 0,-27 18 11 0 0,8-10-8 0 0,0-1 0 0 0,0-1-1 0 0,-1 0 1 0 0,-35 6 0 0 0,-9-1 5 0 0,-103 14 38 0 0,123-27-2 0 0,43 0 5 0 0,5-11-16 0 0,36-26-5 0 0,-1-2-1 0 0,54-74 1 0 0,-25 30-5 0 0,-37 53-12 0 0,1 2 1 0 0,2 1 0 0 0,0 1-1 0 0,58-33 1 0 0,-88 58-12 0 0,45-27 10 0 0,-36 23-6 0 0,1-1 0 0 0,-1-1 0 0 0,-1 0-1 0 0,1 0 1 0 0,-1-1 0 0 0,0-1 0 0 0,-1 1-1 0 0,9-11 1 0 0,15-11 13 0 0,-26 22-18 0 0,-6 7-44 0 0,-1 0 1 0 0,1 0 0 0 0,0 0 0 0 0,-1 0-1 0 0,1 0 1 0 0,-1 0 0 0 0,1 0 0 0 0,-1 0-1 0 0,0 0 1 0 0,1 0 0 0 0,-1 0 0 0 0,0 0-1 0 0,0 0 1 0 0,1 0 0 0 0,-1 0 0 0 0,0 0-1 0 0,0 0 1 0 0,0 0 0 0 0,0 0 0 0 0,-1-1-1 0 0,1 1 1 0 0,0 0 0 0 0,-1-1 0 0 0,1 1-86 0 0,0 32-17 0 0,1 0 0 0 0,2 0 0 0 0,2 0 0 0 0,0 0 0 0 0,2-1 0 0 0,1 0 0 0 0,2 0 1 0 0,19 42-1 0 0,13 31-30 0 0,-24-64 140 0 0,-10-21 11 0 0,1-1 0 0 0,0 0 0 0 0,15 19 0 0 0,-19-32 23 0 0,0-1 1 0 0,0 0 0 0 0,0 0 0 0 0,0 0-1 0 0,0 0 1 0 0,1-1 0 0 0,-1 0 0 0 0,1 0 0 0 0,-1 0-1 0 0,1-1 1 0 0,0 0 0 0 0,9 1 0 0 0,1-2 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01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117 118 6016 0 0,'-12'-70'344'0'0,"10"66"-214"0"0,0-1 1 0 0,0 1 0 0 0,-1 0-1 0 0,1 0 1 0 0,-1 0 0 0 0,0 0-1 0 0,0 0 1 0 0,-4-3 0 0 0,5 5 333 0 0,2 1-441 0 0,-1 1 1 0 0,1-1 0 0 0,-1 1 0 0 0,1 0-1 0 0,-1-1 1 0 0,1 1 0 0 0,-1 0 0 0 0,0-1-1 0 0,1 1 1 0 0,-1 0 0 0 0,0 0-1 0 0,1-1 1 0 0,-1 1 0 0 0,0 0 0 0 0,1 0-1 0 0,-1 0 1 0 0,0 0 0 0 0,1 0-1 0 0,-1 0 1 0 0,0 0 0 0 0,1 0 0 0 0,-1 0-1 0 0,0 0 1 0 0,1 0 0 0 0,-2 1 0 0 0,-17 2 527 0 0,16-1-525 0 0,1-1 0 0 0,0 1 0 0 0,-1 0 1 0 0,1-1-1 0 0,0 1 0 0 0,0 0 0 0 0,0 0 0 0 0,0 1 1 0 0,1-1-1 0 0,-1 0 0 0 0,1 0 0 0 0,-1 1 0 0 0,1-1 1 0 0,0 1-1 0 0,0 0 0 0 0,0-1 0 0 0,0 1 1 0 0,0 0-1 0 0,0 2 0 0 0,-6 55 58 0 0,7-52-62 0 0,0 33 61 0 0,2 1 0 0 0,2 0 0 0 0,2-1 0 0 0,1 0 0 0 0,16 46 0 0 0,-19-63-6 0 0,-3-20-55 0 0,-1-1 1 0 0,1 1-1 0 0,0 0 1 0 0,0-1-1 0 0,0 1 1 0 0,1 0-1 0 0,2 4 1 0 0,-4-7 444 0 0,0-16-415 0 0,0 0 0 0 0,0 0 0 0 0,1-1 0 0 0,1 1 0 0 0,1 0 1 0 0,0 0-1 0 0,1 1 0 0 0,11-28 0 0 0,-15 40-42 0 0,1 0 0 0 0,0 1 0 0 0,0-1 0 0 0,0 1 0 0 0,0-1 0 0 0,0 1 0 0 0,0-1 0 0 0,0 1 0 0 0,1 0 0 0 0,-1 0 0 0 0,0 0 0 0 0,1-1 0 0 0,-1 1 0 0 0,1 0 0 0 0,-1 1 0 0 0,1-1 0 0 0,-1 0 0 0 0,1 0 0 0 0,0 1 0 0 0,-1-1 0 0 0,4 0 0 0 0,-1 1 9 0 0,0 0 0 0 0,0 0 0 0 0,0 0 0 0 0,0 0 0 0 0,-1 1 0 0 0,1-1 0 0 0,0 1 0 0 0,0 0 0 0 0,6 3 0 0 0,6 3 30 0 0,0 1 0 0 0,-1 1 0 0 0,22 16 0 0 0,-34-23-48 0 0,11 9 28 0 0,0 0 0 0 0,0 1 1 0 0,-1 1-1 0 0,-1 0 0 0 0,0 1 1 0 0,-1 0-1 0 0,10 17 0 0 0,-20-31-25 0 0,-1 1-1 0 0,1-1 0 0 0,-1 1 1 0 0,1 0-1 0 0,-1 0 0 0 0,1-1 1 0 0,-1 1-1 0 0,0 0 0 0 0,1 0 1 0 0,-1-1-1 0 0,0 1 1 0 0,0 0-1 0 0,0 0 0 0 0,1 0 1 0 0,-1-1-1 0 0,0 1 0 0 0,0 0 1 0 0,0 0-1 0 0,0 0 0 0 0,0 0 1 0 0,-1-1-1 0 0,1 1 0 0 0,0 0 1 0 0,0 0-1 0 0,0 0 0 0 0,-1-1 1 0 0,1 1-1 0 0,0 0 0 0 0,-1 0 1 0 0,1-1-1 0 0,-1 1 1 0 0,1 0-1 0 0,-1-1 0 0 0,1 1 1 0 0,-1 0-1 0 0,-1 0 0 0 0,0 1 16 0 0,0 0-14 0 0,0-1 0 0 0,0 1 1 0 0,0-1-1 0 0,0 0 0 0 0,0 0 0 0 0,-1 0 0 0 0,1 0 1 0 0,-1 0-1 0 0,1 0 0 0 0,-1-1 0 0 0,1 1 0 0 0,-1-1 1 0 0,-3 1-1 0 0,2-1 3 0 0,-10 2 11 0 0,0-1 0 0 0,1 0-1 0 0,-1-1 1 0 0,-25-3-1 0 0,-25-1 31 0 0,41 2-13 0 0,21 1-32 0 0,0 1 0 0 0,0 0 0 0 0,1-1 0 0 0,-1 1 0 0 0,0 0 0 0 0,0 0 0 0 0,1 0 0 0 0,-1 0 1 0 0,0 0-1 0 0,0 1 0 0 0,0-1 0 0 0,1 0 0 0 0,-3 2 0 0 0,2-2 28 0 0,-6 0 60 0 0,6 0-37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274 63 9240 0 0,'0'0'254'0'0,"-5"1"-130"0"0,-5 0-33 0 0,0 0 0 0 0,-1-1-1 0 0,1 0 1 0 0,-17-3 0 0 0,-17 0 165 0 0,37 2-205 0 0,0 0 0 0 0,0 0 0 0 0,0-1 0 0 0,1 0 1 0 0,-1-1-1 0 0,0 1 0 0 0,-8-6 0 0 0,-7-2 113 0 0,20 10-134 0 0,1 0 0 0 0,0-1 0 0 0,0 1 0 0 0,-1-1 0 0 0,1 0 0 0 0,0 1 0 0 0,0-1 0 0 0,0 0 0 0 0,0 0 1 0 0,0 0-1 0 0,0 0 0 0 0,0 0 0 0 0,0 0 0 0 0,0 0 0 0 0,1 0 0 0 0,-1 0 0 0 0,0 0 0 0 0,0-1 0 0 0,1 1 0 0 0,-1 0 0 0 0,1 0 0 0 0,-1-1 0 0 0,1-2 0 0 0,0 3 6 0 0,45 0 105 0 0,-28-1-128 0 0,0 2 0 0 0,0 0 0 0 0,-1 1-1 0 0,1 0 1 0 0,0 2 0 0 0,21 5 0 0 0,-1-1 24 0 0,-33-6-30 0 0,0-1-1 0 0,0 1 1 0 0,0 0-1 0 0,0 0 1 0 0,1 0-1 0 0,-1 0 1 0 0,-1 1-1 0 0,1 0 1 0 0,5 2 0 0 0,-6-2 1 0 0,3 7 25 0 0,-5-9-31 0 0,0 1-1 0 0,-1-1 1 0 0,1 1 0 0 0,0-1-1 0 0,-1 1 1 0 0,1-1-1 0 0,-1 1 1 0 0,1 0 0 0 0,-1-1-1 0 0,1 1 1 0 0,-1 0-1 0 0,1-1 1 0 0,-1 1-1 0 0,0 0 1 0 0,1 0 0 0 0,-1-1-1 0 0,0 1 1 0 0,0 0-1 0 0,1 1 1 0 0,-2 0 9 0 0,1 1 0 0 0,0 0 0 0 0,-1 0 0 0 0,1 0 0 0 0,-1-1 0 0 0,0 1 0 0 0,0 0 0 0 0,0-1 1 0 0,0 1-1 0 0,-1-1 0 0 0,1 1 0 0 0,-1-1 0 0 0,1 1 0 0 0,-1-1 0 0 0,0 0 0 0 0,0 0 0 0 0,-4 4 0 0 0,-3 1 72 0 0,0 0 0 0 0,-1-1 0 0 0,-12 6-1 0 0,0 1 131 0 0,20-12-129 0 0,-1 8 1005 0 0,2-9-1073 0 0,1 0-1 0 0,0 0 0 0 0,0 0 0 0 0,0 1 0 0 0,0-1 0 0 0,-1 0 0 0 0,1 0 1 0 0,0 1-1 0 0,0-1 0 0 0,0 0 0 0 0,0 0 0 0 0,0 0 0 0 0,0 1 0 0 0,0-1 0 0 0,0 0 1 0 0,0 0-1 0 0,0 1 0 0 0,0-1 0 0 0,0 0 0 0 0,0 1 0 0 0,0-1 0 0 0,0 0 1 0 0,0 0-1 0 0,0 1 0 0 0,0-1 0 0 0,0 0 0 0 0,0 0 0 0 0,0 0 0 0 0,1 1 0 0 0,-1-1 1 0 0,0 0-1 0 0,0 0 0 0 0,0 0 0 0 0,0 1 0 0 0,1-1 0 0 0,-1 0 0 0 0,0 0 1 0 0,0 0-1 0 0,0 1 0 0 0,1-1 0 0 0,-1 0 0 0 0,0 0 0 0 0,0 0 0 0 0,0 0 0 0 0,1 0 1 0 0,-1 0-1 0 0,0 0 0 0 0,0 0 0 0 0,1 0 0 0 0,-1 1 0 0 0,0-1 0 0 0,1 0 1 0 0,9 6 47 0 0,0 0 1 0 0,0 0-1 0 0,1 0 1 0 0,0-2-1 0 0,0 1 1 0 0,0-1-1 0 0,19 3 1 0 0,38 16 225 0 0,-66-21-284 0 0,83 44 409 0 0,-77-41-360 0 0,0 0 0 0 0,0 1 1 0 0,-1 0-1 0 0,0 0 0 0 0,-1 1 0 0 0,1 0 0 0 0,-1 0 0 0 0,5 8 0 0 0,-10-13-37 0 0,1 0 0 0 0,-1 1 0 0 0,0-1-1 0 0,-1 0 1 0 0,1 0 0 0 0,0 1 0 0 0,-1-1-1 0 0,1 0 1 0 0,-1 1 0 0 0,1-1-1 0 0,-1 1 1 0 0,0-1 0 0 0,0 0 0 0 0,0 1-1 0 0,-1-1 1 0 0,1 1 0 0 0,-1-1 0 0 0,1 0-1 0 0,-1 1 1 0 0,0-1 0 0 0,-1 4-1 0 0,1-5 31 0 0,-15 14 41 0 0,11-12-72 0 0,-1 0 1 0 0,1 0-1 0 0,-1 0 0 0 0,0-1 1 0 0,0 0-1 0 0,0 0 0 0 0,0 0 1 0 0,-11 0-1 0 0,-10 4 13 0 0,3-1-3 0 0,-1-1 1 0 0,1-1-1 0 0,-29 0 0 0 0,-16 1 32 0 0,69-4-57 0 0,-20 3 21 0 0,0-1 0 0 0,0-1 0 0 0,0-1 1 0 0,0-1-1 0 0,-23-3 0 0 0,4 2 26 0 0,33 2-33 0 0,0 1 0 0 0,0-2 0 0 0,0 1 1 0 0,0 0-1 0 0,-8-3 0 0 0,-25 0 166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0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752 148 9744 0 0,'0'0'353'0'0,"-1"-4"-236"0"0,-2-2-63 0 0,0 0 0 0 0,0 0 0 0 0,-1 0-1 0 0,1 0 1 0 0,-1 1 0 0 0,0-1 0 0 0,-1 1 0 0 0,1 0-1 0 0,-1 1 1 0 0,0-1 0 0 0,-1 1 0 0 0,1 0 0 0 0,-1 0-1 0 0,1 0 1 0 0,-1 1 0 0 0,0 0 0 0 0,-8-3-1 0 0,-17-6 124 0 0,-1 1 0 0 0,-38-9-1 0 0,63 18-158 0 0,-5-1 25 0 0,1 1-1 0 0,-1-1 0 0 0,1 2 0 0 0,-1 0 0 0 0,0 0 1 0 0,1 1-1 0 0,-1 0 0 0 0,0 1 0 0 0,0 1 1 0 0,1 0-1 0 0,-1 0 0 0 0,1 1 0 0 0,0 1 0 0 0,-1 0 1 0 0,2 0-1 0 0,-1 1 0 0 0,-12 7 0 0 0,10-3-13 0 0,0 0 1 0 0,0 0-1 0 0,1 1 0 0 0,0 1 0 0 0,-12 13 0 0 0,9-7-10 0 0,-10 7 13 0 0,2 1 1 0 0,1 1 0 0 0,-36 56-1 0 0,48-64-23 0 0,0 0 0 0 0,1 1 0 0 0,1 0 0 0 0,1 1 0 0 0,0-1 0 0 0,1 1 1 0 0,2 1-1 0 0,-5 37 0 0 0,8-39-5 0 0,0 0 1 0 0,2 1-1 0 0,0-1 1 0 0,6 32-1 0 0,-4-34 17 0 0,1 1-1 0 0,0-1 0 0 0,2-1 0 0 0,-1 1 0 0 0,2-1 1 0 0,0 0-1 0 0,1-1 0 0 0,1 1 0 0 0,0-2 1 0 0,14 18-1 0 0,-12-19 24 0 0,0 0 15 0 0,1 1 1 0 0,1-1-1 0 0,0-1 1 0 0,16 12-1 0 0,-4-3 55 0 0,-19-16-62 0 0,0 0 0 0 0,1 0 0 0 0,-1 0 0 0 0,1-1 0 0 0,-1 0 0 0 0,9 4 0 0 0,10 0 40 0 0,0 0 1 0 0,0-2 0 0 0,0 0-1 0 0,45 2 1 0 0,-18-5 55 0 0,71-6-1 0 0,5-12 53 0 0,-112 13-165 0 0,-1-1 0 0 0,0 0-1 0 0,0-1 1 0 0,27-11 0 0 0,-26 9 1 0 0,-1 1 0 0 0,2 0 1 0 0,28-4-1 0 0,-29 5-2 0 0,0-1 0 0 0,-1 0 0 0 0,1 0 0 0 0,-1-2 0 0 0,0 0 0 0 0,22-15 0 0 0,-15 10 16 0 0,-15 8-32 0 0,1-1-1 0 0,-1 0 1 0 0,0 0 0 0 0,0 0 0 0 0,-1-1-1 0 0,1 0 1 0 0,-1-1 0 0 0,-1 1 0 0 0,1-1-1 0 0,-1 0 1 0 0,0 0 0 0 0,-1-1-1 0 0,7-13 1 0 0,-7 9 13 0 0,0 0-1 0 0,-1-1 1 0 0,0 1-1 0 0,0-1 1 0 0,-2 0-1 0 0,1 0 1 0 0,-2 0-1 0 0,-1-22 1 0 0,-1 4 35 0 0,2 15-21 0 0,0 1-1 0 0,-2-1 1 0 0,0 1-1 0 0,-1-1 1 0 0,0 1 0 0 0,-11-27-1 0 0,5 20 80 0 0,-2 1 0 0 0,0 1-1 0 0,-1 0 1 0 0,-1 0 0 0 0,-31-34 0 0 0,9 14 189 0 0,-1 2 0 0 0,-2 1 1 0 0,-64-47-1 0 0,63 59 104 0 0,-81-39 1 0 0,108 60-351 0 0,0 0 1 0 0,-1 0 0 0 0,0 2-1 0 0,1-1 1 0 0,-1 1 0 0 0,0 1-1 0 0,0 1 1 0 0,0 0-1 0 0,0 0 1 0 0,-19 4 0 0 0,19 0-1 0 0,0 1 0 0 0,-1 0 0 0 0,1 1-1 0 0,1 0 1 0 0,-16 12 0 0 0,4-4-6 0 0,16-9-35 0 0,0 1 0 0 0,0 0 0 0 0,1 0-1 0 0,0 1 1 0 0,-7 8 0 0 0,-2 2 18 0 0,-1 2-3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08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87 9040 0 0,'0'0'1430'0'0,"4"-3"-1211"0"0,21-22 317 0 0,-19 19-456 0 0,-1 0-1 0 0,1 1 1 0 0,1 0-1 0 0,-1 0 1 0 0,1 1-1 0 0,0-1 1 0 0,0 1-1 0 0,9-3 1 0 0,-12 5-53 0 0,1 0 0 0 0,0 1 0 0 0,0-1 0 0 0,0 1 0 0 0,0 0 0 0 0,1 0 1 0 0,-1 1-1 0 0,0-1 0 0 0,0 1 0 0 0,0 0 0 0 0,0 1 0 0 0,1-1 0 0 0,-1 1 0 0 0,6 2 1 0 0,4 2 4 0 0,-9-4-15 0 0,0 1 1 0 0,0 0-1 0 0,0 1 1 0 0,0-1-1 0 0,-1 1 1 0 0,1 0-1 0 0,6 5 1 0 0,5 5 34 0 0,-12-11-41 0 0,-1 1 1 0 0,0 0 0 0 0,0 0-1 0 0,-1 0 1 0 0,1 1 0 0 0,-1-1-1 0 0,5 7 1 0 0,-5-7-6 0 0,0 1 1 0 0,0 0-1 0 0,-1 0 1 0 0,1 0-1 0 0,-1 0 0 0 0,0 0 1 0 0,0 1-1 0 0,0-1 1 0 0,0 1-1 0 0,-1 0 0 0 0,0-1 1 0 0,0 1-1 0 0,0 0 1 0 0,0-1-1 0 0,-1 1 1 0 0,0 0-1 0 0,0 0 0 0 0,0 0 1 0 0,-1 0-1 0 0,0-1 1 0 0,1 1-1 0 0,-2 0 0 0 0,1-1 1 0 0,0 1-1 0 0,-4 5 1 0 0,0 1 2 0 0,-2 0 0 0 0,0-1 0 0 0,0 1 0 0 0,-1-1 0 0 0,0-1 0 0 0,-1 1 0 0 0,0-2 0 0 0,0 1 0 0 0,-12 7 0 0 0,-66 48 337 0 0,86-64-333 0 0,0 1 0 0 0,1 0 0 0 0,-1-1 0 0 0,0 1 0 0 0,1 0-1 0 0,-1 0 1 0 0,0 0 0 0 0,1-1 0 0 0,-1 1 0 0 0,1 0 0 0 0,-1 0 0 0 0,1 0 0 0 0,0 0 0 0 0,-1 0 0 0 0,1 0 0 0 0,0 0 0 0 0,0 0 0 0 0,-1 0 0 0 0,1 0 0 0 0,0 0 0 0 0,0 0 0 0 0,0 0 0 0 0,0 0 0 0 0,0 0 0 0 0,1 0 0 0 0,-1 0 0 0 0,0 0 0 0 0,0 0 0 0 0,1 0 0 0 0,-1 0 0 0 0,0 0 0 0 0,2 0 0 0 0,-1 2 9 0 0,0-1 0 0 0,0 1 0 0 0,1-1 0 0 0,0 0-1 0 0,-1 1 1 0 0,1-1 0 0 0,0 0 0 0 0,3 3 0 0 0,-1-3-14 0 0,0 0 0 0 0,-1-1 0 0 0,1 1-1 0 0,0 0 1 0 0,0-1 0 0 0,0 0 0 0 0,0 0 0 0 0,0 0 0 0 0,0-1 0 0 0,6 1 0 0 0,46-2 45 0 0,-27 0-14 0 0,144-13 103 0 0,-134 10-121 0 0,-32 2-16 0 0,-1 1-1 0 0,0 0 1 0 0,1 1-1 0 0,-1 0 1 0 0,0 0-1 0 0,1 0 1 0 0,10 3 0 0 0,-17-3-5 0 0,0 0 0 0 0,1 0 0 0 0,-1 0 0 0 0,0 0 1 0 0,0 0-1 0 0,0 1 0 0 0,1-1 0 0 0,-1 0 0 0 0,0 0 1 0 0,0 0-1 0 0,0 0 0 0 0,1 0 0 0 0,-1 0 0 0 0,0 0 1 0 0,0 0-1 0 0,1 0 0 0 0,-1 0 0 0 0,0 0 1 0 0,0 0-1 0 0,1 0 0 0 0,-1 0 0 0 0,0 0 0 0 0,0 0 1 0 0,0 0-1 0 0,1 0 0 0 0,-1 0 0 0 0,0-1 0 0 0,0 1 1 0 0,0 0-1 0 0,1 0 0 0 0,-1 0 0 0 0,0 0 0 0 0,0 0 1 0 0,0 0-1 0 0,1-1 0 0 0,-1 1 0 0 0,0 0 1 0 0,0 0-1 0 0,1-1 0 0 0,-1 1 0 0 0,0-1 1 0 0,1 1-1 0 0,-1-1 0 0 0,1 1 0 0 0,0-1 1 0 0,-1 1-1 0 0,1 0 0 0 0,-1-1 1 0 0,1 1-1 0 0,0 0 0 0 0,-1 0 0 0 0,1 0 1 0 0,-1-1-1 0 0,1 1 0 0 0,0 0 0 0 0,-1 0 1 0 0,1 0-1 0 0,0 0 0 0 0,-1 0 1 0 0,1 0-1 0 0,0 0 0 0 0,-1 0 0 0 0,1 0 1 0 0,0 0-1 0 0,-1 1 0 0 0,2-1 1 0 0,40 3 37 0 0,-40-3-28 0 0,-2 0-10 0 0,1-1 0 0 0,0 0 1 0 0,0 0-1 0 0,-1 1 1 0 0,1-1-1 0 0,-1 0 0 0 0,1 0 1 0 0,-1 0-1 0 0,1 0 1 0 0,-1 0-1 0 0,1 0 0 0 0,-1 0 1 0 0,0 0-1 0 0,1 0 1 0 0,-1 0-1 0 0,0 0 0 0 0,0 0 1 0 0,0 0-1 0 0,0-2 1 0 0,-1-24 5 0 0,1 17-4 0 0,11-161 20 0 0,-9 158-19 0 0,-2-41 4 0 0,-11 14-7 0 0,11 37-8 0 0,-1 0 1 0 0,1 0-1 0 0,0-1 1 0 0,0 1 0 0 0,0 0-1 0 0,1-1 1 0 0,-1 1 0 0 0,1 0-1 0 0,1-5 1 0 0,1-9-23 0 0,-2 15 12 0 0,-2 1-9 0 0,1 1-1 0 0,0-1 1 0 0,0 0-1 0 0,0 0 1 0 0,0 0-1 0 0,0 0 1 0 0,0 1-1 0 0,0-1 1 0 0,0 0-1 0 0,0 0 1 0 0,1 0-1 0 0,-1 0 1 0 0,0 1-1 0 0,0-1 1 0 0,1 0-1 0 0,-1 0 1 0 0,1 1-1 0 0,-1-1 1 0 0,0 0-1 0 0,1 0 1 0 0,-1 1-1 0 0,1-1 1 0 0,0 1-1 0 0,-1-1 1 0 0,1 0-1 0 0,0 1 1 0 0,-1-1-1 0 0,1 1 1 0 0,0-1-1 0 0,-1 1 1 0 0,2-1-1 0 0,-1 2 16 0 0,1-1 0 0 0,-1 0 0 0 0,0 1 0 0 0,0-1-1 0 0,1 1 1 0 0,-1 0 0 0 0,0-1 0 0 0,0 1 0 0 0,0 0 0 0 0,0 0-1 0 0,0 0 1 0 0,0 0 0 0 0,0 0 0 0 0,0 0 0 0 0,0 0 0 0 0,-1 0-1 0 0,1 0 1 0 0,0 0 0 0 0,-1 0 0 0 0,1 0 0 0 0,0 2 0 0 0,14 35-25 0 0,-10-24 0 0 0,22 56-62 0 0,12 27-19 0 0,-18-49 79 0 0,24 86 0 0 0,-2-6 77 0 0,-42-126-37 0 0,-1 0 2 0 0,1 0 0 0 0,0 1 0 0 0,0-1 0 0 0,0 0 0 0 0,0 0 0 0 0,0 0 0 0 0,1 0 0 0 0,-1 0 0 0 0,1 0 0 0 0,-1 0 0 0 0,1 0 0 0 0,2 2 0 0 0,-3-4 11 0 0,1 2 29 0 0,8 8 12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08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57 9728 0 0,'-7'-26'0'0'0,"-3"12"0"0"0,2 5 0 0 0,1 3 1 0 0,5 5 46 0 0,-15 1-7 0 0,16 1-40 0 0,0 0 1 0 0,0 1 0 0 0,0-1-1 0 0,1 1 1 0 0,-1-1 0 0 0,0 1 0 0 0,1-1-1 0 0,0 1 1 0 0,-1-1 0 0 0,1 1-1 0 0,0-1 1 0 0,-1 1 0 0 0,1 0-1 0 0,0-1 1 0 0,0 1 0 0 0,1 2-1 0 0,3 30 7 0 0,2-10 1 0 0,2 0-1 0 0,0 0 0 0 0,22 40 1 0 0,-20-42 0 0 0,-4-6 1 0 0,0-1 0 0 0,4 21 1 0 0,8 23 18 0 0,-13-45-10 0 0,-2 1 1 0 0,0-1-1 0 0,0 1 1 0 0,-2 0-1 0 0,1 0 1 0 0,-2 17-1 0 0,0-31 3 0 0,0-1-14 0 0,0 1-1 0 0,0-1 0 0 0,0 0 0 0 0,0 1 0 0 0,0-1 1 0 0,0 0-1 0 0,0 0 0 0 0,0 1 0 0 0,-1-1 0 0 0,1 0 1 0 0,0 0-1 0 0,0 1 0 0 0,0-1 0 0 0,0 0 0 0 0,0 0 1 0 0,0 1-1 0 0,-1-1 0 0 0,1 0 0 0 0,0 0 0 0 0,0 1 1 0 0,0-1-1 0 0,0 0 0 0 0,-1 0 0 0 0,1 0 0 0 0,0 0 1 0 0,0 1-1 0 0,-1-1 0 0 0,1 0 0 0 0,0 0 0 0 0,0 0 1 0 0,-1 0-1 0 0,1 0 0 0 0,0 0 0 0 0,0 0 0 0 0,-1 0 1 0 0,1 0-1 0 0,-1 0 0 0 0,-10-6 160 0 0,8 4-140 0 0,1-1-1 0 0,-1 1 1 0 0,1-1-1 0 0,0 0 0 0 0,0 0 1 0 0,0 0-1 0 0,-2-5 1 0 0,0-1 6 0 0,1-1 0 0 0,1 1 0 0 0,-1-1 0 0 0,2 1 0 0 0,-1-1 0 0 0,1-14 0 0 0,1 20-8 0 0,0-1-1 0 0,1 1 1 0 0,-1-1-1 0 0,1 1 0 0 0,0-1 1 0 0,1 1-1 0 0,-1 0 1 0 0,1-1-1 0 0,-1 1 0 0 0,2 0 1 0 0,-1 0-1 0 0,0 0 1 0 0,1 1-1 0 0,-1-1 0 0 0,1 0 1 0 0,4-3-1 0 0,0 3 2 0 0,-1 1 0 0 0,1 0 0 0 0,1 0-1 0 0,-1 1 1 0 0,0 0 0 0 0,1 0-1 0 0,-1 0 1 0 0,1 1 0 0 0,-1 0 0 0 0,9 1-1 0 0,75 5 156 0 0,-85-4-167 0 0,0 0-1 0 0,0 0 1 0 0,0 1-1 0 0,0 0 0 0 0,0 0 1 0 0,-1 0-1 0 0,1 0 1 0 0,-1 1-1 0 0,1 0 1 0 0,6 5-1 0 0,-2 0 18 0 0,1 0 0 0 0,-2 0 0 0 0,18 19 1 0 0,-6 9 45 0 0,-10-13-8 0 0,-15 1-19 0 0,4-23-47 0 0,0 0 0 0 0,-1 0 0 0 0,1 0 0 0 0,0 0 1 0 0,0 0-1 0 0,0-1 0 0 0,-1 1 0 0 0,1 0 0 0 0,0 0 0 0 0,-1 0 0 0 0,1-1 0 0 0,-1 1 1 0 0,1 0-1 0 0,-1 0 0 0 0,1-1 0 0 0,-1 1 0 0 0,0 0 0 0 0,1-1 0 0 0,-1 1 0 0 0,0-1 1 0 0,1 1-1 0 0,-1-1 0 0 0,0 1 0 0 0,0-1 0 0 0,-1 1 0 0 0,-28 6 34 0 0,-31-11 5 0 0,61 4-41 0 0,-73-4 50 0 0,49 4 6 0 0,-40-6-1 0 0,61 5-45 0 0,0 1 0 0 0,0 0 0 0 0,0-1 0 0 0,0 2 0 0 0,-1-1 0 0 0,1 0 0 0 0,-5 2 0 0 0,-10 0 64 0 0,16-2-10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43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17 392 0 0,'-4'-1'73'0'0,"1"1"-49"0"0,1-1 0 0 0,-1 0 0 0 0,1 1 0 0 0,0-1 0 0 0,-1 0 0 0 0,1 0 0 0 0,0 0-1 0 0,0 0 1 0 0,-1 0 0 0 0,1-1 0 0 0,-2-1 0 0 0,2 1 25 0 0,-5 2 850 0 0,9 4 1444 0 0,10 10-1505 0 0,4 29-506 0 0,17 71 0 0 0,-28-94-142 0 0,1 1 0 0 0,1-1 0 0 0,0 0-1 0 0,2 0 1 0 0,0-1 0 0 0,1-1 0 0 0,21 29 0 0 0,-25-40-123 0 0,-1 1 0 0 0,1-1 0 0 0,-1 1 0 0 0,-1 0 0 0 0,8 16 0 0 0,11 16 218 0 0,-19-34-238 0 0,-1-1 0 0 0,1 0 1 0 0,-1 1-1 0 0,0-1 0 0 0,-1 1 1 0 0,1 0-1 0 0,1 9 0 0 0,-2-5 206 0 0,-2-8-235 0 0,0 0 0 0 0,1-1 0 0 0,-1 1 0 0 0,0 0 0 0 0,1 0-1 0 0,-1 0 1 0 0,1 0 0 0 0,0-1 0 0 0,0 1 0 0 0,0 0 0 0 0,0-1 0 0 0,0 1 0 0 0,0-1 0 0 0,0 1 0 0 0,0-1-1 0 0,2 2 1 0 0,4 3 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0 236 10096 0 0,'0'0'80'0'0,"0"-6"-74"0"0,1 2-5 0 0,-1 0-1 0 0,1 0 1 0 0,0 0-1 0 0,0 0 0 0 0,0 0 1 0 0,1 1-1 0 0,-1-1 1 0 0,1 0-1 0 0,0 1 0 0 0,0-1 1 0 0,0 1-1 0 0,1-1 1 0 0,-1 1-1 0 0,1 0 0 0 0,-1 0 1 0 0,1 0-1 0 0,0 0 1 0 0,1 1-1 0 0,2-3 0 0 0,-4 4 0 0 0,11-11 2 0 0,1 1-1 0 0,0 0 0 0 0,0 1 1 0 0,1 1-1 0 0,1 1 0 0 0,18-9 1 0 0,-16 10-2 0 0,0 0 0 0 0,0 1 1 0 0,0 1-1 0 0,1 1 0 0 0,-1 1 1 0 0,1 0-1 0 0,28 0 0 0 0,-36 3 5 0 0,-1-1 0 0 0,-1 0-1 0 0,1-1 1 0 0,0 0-1 0 0,16-5 1 0 0,16-3 3 0 0,-13 4-1 0 0,20-2 13 0 0,-25 4 307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33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22 1104 0 0,'0'0'1496'0'0,"-5"-2"-1369"0"0,2 0 171 0 0,-1 1 1 0 0,1-1-1 0 0,0 0 0 0 0,0 0 1 0 0,0 0-1 0 0,-5-5 1 0 0,6 5 30 0 0,-13 3 748 0 0,-32 1-482 0 0,46-2-566 0 0,-2 0-16 0 0,1 0-1 0 0,0 0 1 0 0,0 0-1 0 0,-1 1 0 0 0,1-1 1 0 0,0 0-1 0 0,0 1 1 0 0,0 0-1 0 0,-4 1 0 0 0,3 4 32 0 0,2-5-23 0 0,1 0 1 0 0,0 0-1 0 0,-1 0 1 0 0,1 0-1 0 0,-1 0 0 0 0,1 0 1 0 0,-1-1-1 0 0,0 1 1 0 0,1 0-1 0 0,-1 0 1 0 0,0 0-1 0 0,0-1 0 0 0,1 1 1 0 0,-1 0-1 0 0,0-1 1 0 0,0 1-1 0 0,0 0 1 0 0,0-1-1 0 0,0 0 0 0 0,-1 1 1 0 0,1 0 15 0 0,0 0 1 0 0,0 0-1 0 0,0 0 0 0 0,0 0 1 0 0,1 0-1 0 0,-1 0 1 0 0,0 0-1 0 0,1 0 1 0 0,-1 0-1 0 0,1 0 0 0 0,-1 0 1 0 0,1 1-1 0 0,-1-1 1 0 0,1 0-1 0 0,0 0 1 0 0,0 0-1 0 0,0 1 0 0 0,0-1 1 0 0,-1 0-1 0 0,1 0 1 0 0,1 1-1 0 0,-1-1 0 0 0,0 0 1 0 0,0 0-1 0 0,0 0 1 0 0,1 1-1 0 0,-1-1 1 0 0,1 0-1 0 0,0 2 0 0 0,5 2 11 0 0,1 1-1 0 0,0-1 1 0 0,0 0-1 0 0,1-1 0 0 0,-1 0 1 0 0,1 0-1 0 0,0 0 0 0 0,0-1 1 0 0,0 0-1 0 0,1-1 1 0 0,9 2-1 0 0,35 13 231 0 0,-40-12-182 0 0,18 10 72 0 0,-29-14-151 0 0,-1 0-1 0 0,0 0 1 0 0,0 0 0 0 0,0 0-1 0 0,0 0 1 0 0,0 0 0 0 0,0 0 0 0 0,0 1-1 0 0,0-1 1 0 0,-1 0 0 0 0,1 0-1 0 0,0 1 1 0 0,-1-1 0 0 0,1 0-1 0 0,-1 1 1 0 0,1-1 0 0 0,-1 1 0 0 0,0-1-1 0 0,0 0 1 0 0,1 4 0 0 0,-1-4 56 0 0,-10 13 4 0 0,0-8-58 0 0,0 1-1 0 0,-1-2 0 0 0,0 1 0 0 0,1-1 1 0 0,-1-1-1 0 0,-1 0 0 0 0,-13 3 1 0 0,-26 11 46 0 0,11-3 4 0 0,-25 14 208 0 0,63-28-240 0 0,2-1-28 0 0,0 0 0 0 0,0 0 0 0 0,-1 0 0 0 0,1-1 0 0 0,0 1 0 0 0,0 0 0 0 0,0 0-1 0 0,0-1 1 0 0,0 1 0 0 0,0 0 0 0 0,0 0 0 0 0,0 0 0 0 0,-1-1 0 0 0,1 1 0 0 0,0 0 0 0 0,0 0 0 0 0,0-1 0 0 0,0 1 0 0 0,0 0 0 0 0,0 0 0 0 0,1-1-1 0 0,-1 1 1 0 0,0 0 0 0 0,0 0 0 0 0,0-1 0 0 0,0 1 0 0 0,0 0 0 0 0,0 0 0 0 0,0-1 0 0 0,0 1 0 0 0,0 0 0 0 0,1 0 0 0 0,-1 0 0 0 0,0 0 0 0 0,0-1 0 0 0,0 1-1 0 0,0 0 1 0 0,1 0 0 0 0,-1 0 0 0 0,0 0 0 0 0,0-1 0 0 0,0 1 0 0 0,1 0 0 0 0,-1 0 0 0 0,0 0 0 0 0,1 0 0 0 0,17-22 87 0 0,24-19-71 0 0,-21 21 2 0 0,-12 11-7 0 0,1-1 1 0 0,1 2-1 0 0,-1-1 0 0 0,19-10 0 0 0,-15 11 18 0 0,0-1 0 0 0,21-20 0 0 0,-32 27-29 0 0,37-40 102 0 0,-40 47-245 0 0,-2-2 84 0 0,1 1 0 0 0,0-1-1 0 0,1 1 1 0 0,-1-1 0 0 0,0 1 0 0 0,1 0-1 0 0,0-1 1 0 0,0 1 0 0 0,0 0-1 0 0,0-1 1 0 0,1 1 0 0 0,-1 0 0 0 0,3 4-1 0 0,-1-3 41 0 0,1-1-1 0 0,-1 1 1 0 0,1-1 0 0 0,1 0-1 0 0,-1 0 1 0 0,0 0-1 0 0,1 0 1 0 0,0-1 0 0 0,0 1-1 0 0,0-1 1 0 0,0 0-1 0 0,1 0 1 0 0,-1-1-1 0 0,1 1 1 0 0,0-1 0 0 0,-1 0-1 0 0,1-1 1 0 0,0 1-1 0 0,0-1 1 0 0,0 1-1 0 0,7-1 1 0 0,8 1-31 0 0,-1 0 0 0 0,0-2 0 0 0,1 0 0 0 0,26-4 0 0 0,-37 2 42 0 0,1 0 0 0 0,-1 0 0 0 0,0-1 1 0 0,0 0-1 0 0,0 0 0 0 0,0-1 0 0 0,0-1 0 0 0,-1 1 1 0 0,0-1-1 0 0,0-1 0 0 0,13-10 0 0 0,-19 13 6 0 0,0 0-1 0 0,0 1 1 0 0,0-1-1 0 0,-1 0 1 0 0,1 0-1 0 0,-1 0 1 0 0,1 0-1 0 0,-1 0 1 0 0,0-1-1 0 0,0 1 1 0 0,0-5-1 0 0,1-2 62 0 0,-2 8-63 0 0,0 1 1 0 0,0-1-1 0 0,0 1 1 0 0,-1 0 0 0 0,1-1-1 0 0,0 1 1 0 0,-1-1-1 0 0,1 1 1 0 0,-1 0-1 0 0,0-1 1 0 0,1 1 0 0 0,-1 0-1 0 0,0-1 1 0 0,0 1-1 0 0,0 0 1 0 0,0 0-1 0 0,0 0 1 0 0,0 0 0 0 0,0 0-1 0 0,0 0 1 0 0,-2-1-1 0 0,-25-17 83 0 0,16 15-60 0 0,1 1 0 0 0,0-1 0 0 0,-1 2 0 0 0,0 0 0 0 0,1 0 0 0 0,-1 1 0 0 0,0 0 0 0 0,-20 2 0 0 0,-30-2 64 0 0,51-1-61 0 0,1 1 0 0 0,-1 1 0 0 0,0 0 0 0 0,0 1 0 0 0,1 0 0 0 0,-1 0 0 0 0,0 1 0 0 0,1 1 0 0 0,-11 3 0 0 0,3 1 108 0 0,17-7-118 0 0,0 0 0 0 0,0 1 1 0 0,-1-1-1 0 0,1 1 0 0 0,0-1 1 0 0,0 0-1 0 0,0 1 0 0 0,0 0 1 0 0,0-1-1 0 0,0 1 0 0 0,0 0 0 0 0,0 0 1 0 0,0-1-1 0 0,0 1 0 0 0,-1 1 1 0 0,1 0 82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45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40 11712 0 0,'5'3'8'0'0,"12"8"0"0"0,-12-8 0 0 0,-5-3 9 0 0,0 1-13 0 0,0-1 0 0 0,0 0-1 0 0,0 1 1 0 0,0-1 0 0 0,1 0 0 0 0,-1 1-1 0 0,0-1 1 0 0,0 0 0 0 0,1 1 0 0 0,-1-1-1 0 0,0 0 1 0 0,1 0 0 0 0,-1 1 0 0 0,0-1-1 0 0,1 0 1 0 0,-1 0 0 0 0,0 0-1 0 0,1 1 1 0 0,-1-1 0 0 0,1 0 0 0 0,-1 0-1 0 0,0 0 1 0 0,1 0 0 0 0,-1 0 0 0 0,1 0-1 0 0,-1 0 1 0 0,0 0 0 0 0,1 0 0 0 0,-1 0-1 0 0,1 0 1 0 0,-1 0 0 0 0,0 0-1 0 0,1 0 1 0 0,-1 0 0 0 0,1 0 0 0 0,-1 0-1 0 0,0-1 1 0 0,1 1 0 0 0,-1 0 0 0 0,0 0-1 0 0,1 0 1 0 0,-1-1 0 0 0,0 1 0 0 0,1 0-1 0 0,-1 0 1 0 0,0-1 0 0 0,1 1-1 0 0,-1 0 1 0 0,0-1 0 0 0,1 0 0 0 0,2 0 2 0 0,3 1-3 0 0,-5 1-3 0 0,1 0 1 0 0,-1 1-1 0 0,0-1 0 0 0,1 0 1 0 0,-1 1-1 0 0,0-1 0 0 0,0 1 1 0 0,0 0-1 0 0,0-1 0 0 0,0 1 1 0 0,0 0-1 0 0,0 0 0 0 0,-1-1 1 0 0,1 1-1 0 0,-1 0 0 0 0,1 0 1 0 0,-1 0-1 0 0,1 2 0 0 0,0 1 1 0 0,6 18-3 0 0,0 0 0 0 0,2 0 0 0 0,1-1 1 0 0,0 0-1 0 0,2-1 0 0 0,0 0 0 0 0,2-1 0 0 0,29 34 1 0 0,-34-43-4 0 0,1-2 0 0 0,1 1 1 0 0,-1-2-1 0 0,2 1 1 0 0,14 8-1 0 0,-21-15 3 0 0,0 0 1 0 0,0 0-1 0 0,0 0 0 0 0,0-1 1 0 0,0 0-1 0 0,1 0 0 0 0,-1 0 1 0 0,0-1-1 0 0,1 0 0 0 0,-1 0 1 0 0,0 0-1 0 0,1 0 1 0 0,-1-1-1 0 0,0 0 0 0 0,0 0 1 0 0,0 0-1 0 0,6-3 0 0 0,-3 2 1 0 0,-1-1-1 0 0,0 0 1 0 0,-1 0 0 0 0,1 0-1 0 0,0-1 1 0 0,-1 0-1 0 0,0 0 1 0 0,0-1 0 0 0,0 1-1 0 0,0-1 1 0 0,-1-1-1 0 0,0 1 1 0 0,0-1 0 0 0,0 0-1 0 0,-1 0 1 0 0,5-9-1 0 0,-6 10 2 0 0,0-1-1 0 0,-1 0 1 0 0,0 0-1 0 0,0 0 1 0 0,0 0-1 0 0,-1 0 1 0 0,0 0-1 0 0,0 0 1 0 0,-1-1-1 0 0,1 1 1 0 0,-1 0-1 0 0,-1-7 1 0 0,-2-13 5 0 0,-1 0-1 0 0,-10-38 1 0 0,13 62-1 0 0,0 0 0 0 0,1 0 0 0 0,-1 1 0 0 0,0-1 0 0 0,0 0 0 0 0,0 0-1 0 0,0 0 1 0 0,0 1 0 0 0,0-1 0 0 0,0 0 0 0 0,-1 1 0 0 0,1-1 0 0 0,0 1 0 0 0,-1 0-1 0 0,0-1 1 0 0,1 1 0 0 0,-1 0 0 0 0,0 0 0 0 0,1 0 0 0 0,-4-1 0 0 0,3 1 214 0 0,5 15-164 0 0,0-6-41 0 0,0 0 0 0 0,0-1 1 0 0,1 1-1 0 0,0-1 0 0 0,1 0 1 0 0,-1 0-1 0 0,1 0 0 0 0,0-1 0 0 0,13 12 1 0 0,5 3 36 0 0,35 24 0 0 0,-18-15 21 0 0,-34-25-54 0 0,1-1 0 0 0,-1 1 0 0 0,1-1 0 0 0,0 0 0 0 0,1-1 1 0 0,-1 1-1 0 0,10 1 0 0 0,-14-5-11 0 0,-1 0-1 0 0,1-1 1 0 0,0 1 0 0 0,0-1-1 0 0,-1 0 1 0 0,1 0 0 0 0,-1 0 0 0 0,1 0-1 0 0,-1 0 1 0 0,1 0 0 0 0,-1-1-1 0 0,1 1 1 0 0,-1-1 0 0 0,0 0 0 0 0,0 0-1 0 0,0 0 1 0 0,3-4 0 0 0,-2 2-2 0 0,0 0 1 0 0,0-1 0 0 0,-1 1 0 0 0,0-1 0 0 0,0 1-1 0 0,0-1 1 0 0,0 0 0 0 0,-1 0 0 0 0,1 0 0 0 0,-1 0-1 0 0,-1 0 1 0 0,1-7 0 0 0,0-1 11 0 0,-1 0 0 0 0,0 0 0 0 0,-3-21 0 0 0,0 27-5 0 0,0-1-1 0 0,0 1 0 0 0,0 0 0 0 0,-1 0 1 0 0,0 1-1 0 0,0-1 0 0 0,-1 1 1 0 0,0 0-1 0 0,-7-7 0 0 0,5 4 9 0 0,3 7-15 0 0,-10-7 128 0 0,13 9-130 0 0,1-1 0 0 0,0 1 0 0 0,0 0 0 0 0,0 0 0 0 0,0 0 0 0 0,-1 0 0 0 0,1-1 0 0 0,0 1 0 0 0,0 0 0 0 0,0 0 0 0 0,0 0 0 0 0,0 0 0 0 0,0-1 0 0 0,0 1 0 0 0,-1 0 0 0 0,1 0 0 0 0,0 0 0 0 0,0-1 0 0 0,0 1 0 0 0,0 0 0 0 0,0 0 0 0 0,0-1 0 0 0,0 1 0 0 0,0 0 0 0 0,0 0 0 0 0,0 0 0 0 0,0-1 0 0 0,0 1 0 0 0,0 0 0 0 0,0 0 0 0 0,0 0 0 0 0,1-1 0 0 0,-1 1 0 0 0,0 0 0 0 0,0 0 0 0 0,0 0 0 0 0,0-1 0 0 0,0 1 0 0 0,0 0 0 0 0,1 0 0 0 0,-1 0 0 0 0,0 0 0 0 0,0-1 0 0 0,0 1 0 0 0,0 0 0 0 0,1 0 0 0 0,-1 0 0 0 0,0 0 0 0 0,0 0 0 0 0,0 0 0 0 0,0 0 0 0 0,1-1 0 0 0,-1 1 0 0 0,0 0 0 0 0,0 0 0 0 0,1 0 0 0 0,-1 0 0 0 0,0 0 0 0 0,0 0 0 0 0,0 0 0 0 0,1 0 0 0 0,-1 0 0 0 0,15-4 34 0 0,0 1-1 0 0,0 1 1 0 0,0 0-1 0 0,24 0 1 0 0,-38 2-19 0 0,-1 0-17 0 0,0 0 1 0 0,0 1-1 0 0,0-1 1 0 0,0 0-1 0 0,0 1 1 0 0,0-1-1 0 0,0 0 1 0 0,0 0-1 0 0,1 1 1 0 0,-1-1-1 0 0,0 0 1 0 0,0 1-1 0 0,0-1 1 0 0,0 0-1 0 0,0 1 1 0 0,0-1-1 0 0,1 0 1 0 0,-1 0-1 0 0,0 1 1 0 0,0-1-1 0 0,0 0 0 0 0,1 0 1 0 0,-1 0-1 0 0,0 1 1 0 0,0-1-1 0 0,1 0 1 0 0,-1 0-1 0 0,0 0 1 0 0,1 0-1 0 0,-1 1 1 0 0,1-1 0 0 0,0 1 0 0 0,0 0 1 0 0,0-1-1 0 0,-1 1 0 0 0,1 0 1 0 0,0 0-1 0 0,-1 0 0 0 0,1-1 1 0 0,0 1-1 0 0,-1 0 0 0 0,1 0 1 0 0,-1 0-1 0 0,0 0 0 0 0,1 0 1 0 0,-1 0-1 0 0,0 0 0 0 0,1 0 1 0 0,-1 0-1 0 0,0 0 0 0 0,0 0 1 0 0,0 0-1 0 0,0 1 0 0 0,0-1 1 0 0,0 0-1 0 0,0 0 0 0 0,0 0 1 0 0,-1 0-1 0 0,1 1 0 0 0,0 18 1 0 0,1 1-1 0 0,1-1 0 0 0,1 0 1 0 0,1 0-1 0 0,9 31 0 0 0,-10-44-6 0 0,-3-5 4 0 0,1 0 1 0 0,-1 0-1 0 0,1-1 0 0 0,0 1 0 0 0,0 0 1 0 0,0 0-1 0 0,0 0 0 0 0,0-1 0 0 0,0 1 1 0 0,0 0-1 0 0,0-1 0 0 0,3 2 0 0 0,10 13-12 0 0,-12-13 12 0 0,0-1 0 0 0,0 1 0 0 0,1 0 0 0 0,-1-1 0 0 0,1 1 0 0 0,-1-1 0 0 0,1 0 0 0 0,0 0 0 0 0,0 0 0 0 0,0 0 0 0 0,5 1-1 0 0,2 2-3 0 0,-4-3 3 0 0,-1 0 0 0 0,0 0 1 0 0,1 0-1 0 0,0-1 1 0 0,-1 0-1 0 0,1-1 0 0 0,0 1 1 0 0,0-1-1 0 0,-1 0 1 0 0,8-1-1 0 0,3 0-6 0 0,0-1 0 0 0,22-6 0 0 0,-20 3 0 0 0,-10 4 5 0 0,0-1 0 0 0,0 0 0 0 0,0-1 0 0 0,0 1 0 0 0,0-2 0 0 0,0 1 0 0 0,-1-1 0 0 0,0 0 0 0 0,0-1 0 0 0,0 1 0 0 0,0-1 0 0 0,-1-1 0 0 0,1 1 0 0 0,8-12 0 0 0,-14 14 1 0 0,0 0 0 0 0,1-1 1 0 0,-1 1-1 0 0,-1-1 0 0 0,1 1 1 0 0,0-1-1 0 0,-1 0 0 0 0,0 1 0 0 0,0-7 1 0 0,-2 6 1 0 0,1-1 0 0 0,-1 1 0 0 0,0-1 0 0 0,-1 1 0 0 0,1 0 0 0 0,-1 0 0 0 0,0 0 0 0 0,-6-7 0 0 0,-3 0 6 0 0,-1 0 0 0 0,0 1-1 0 0,-1 0 1 0 0,0 1 0 0 0,0 1 0 0 0,-22-10 0 0 0,4 2 9 0 0,18 10 4 0 0,1 0 1 0 0,-1 1-1 0 0,0 1 1 0 0,-1 0-1 0 0,1 1 1 0 0,-1 1-1 0 0,1 0 1 0 0,-29 0 0 0 0,17 3 76 0 0,18-2-54 0 0,1 1 1 0 0,-1 1-1 0 0,1-1 0 0 0,-13 4 1 0 0,-15 4 66 0 0,23-4-54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54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 2400 0 0,'0'0'369'0'0,"4"-2"-251"0"0,8-1 20 0 0,1 0 0 0 0,-1 0 1 0 0,0 2-1 0 0,15-2 1 0 0,44 0 1034 0 0,-42 0-868 0 0,37 3 1 0 0,-25-2 327 0 0,-35 1-508 0 0,1 0 0 0 0,-1 1 1 0 0,0 0-1 0 0,0 0 0 0 0,0 0 1 0 0,0 1-1 0 0,10 2 0 0 0,-1 0 163 0 0,1-1 0 0 0,25-1 0 0 0,-40-1-278 0 0,0 0-1 0 0,0 1 1 0 0,0-1-1 0 0,0 0 0 0 0,0 0 1 0 0,-1 1-1 0 0,1-1 0 0 0,0 0 1 0 0,0 1-1 0 0,0-1 0 0 0,0 1 1 0 0,0-1-1 0 0,-1 1 0 0 0,1 0 1 0 0,0-1-1 0 0,-1 1 1 0 0,1 0-1 0 0,0-1 0 0 0,-1 1 1 0 0,1 0-1 0 0,-1 0 0 0 0,1 0 1 0 0,-1-1-1 0 0,1 1 0 0 0,-1 0 1 0 0,0 0-1 0 0,1 0 1 0 0,-1 0-1 0 0,0 0 0 0 0,0 0 1 0 0,0 0-1 0 0,1 0 0 0 0,-1 0 1 0 0,0 0-1 0 0,0 0 0 0 0,-1 0 1 0 0,1 0-1 0 0,0 0 0 0 0,0-1 1 0 0,0 1-1 0 0,-1 2 1 0 0,-10 37 499 0 0,-14 6-33 0 0,23-43-442 0 0,-1 0 0 0 0,1 0 0 0 0,-1 0-1 0 0,1 0 1 0 0,-1 0 0 0 0,0 0 0 0 0,0-1-1 0 0,0 0 1 0 0,0 1 0 0 0,0-1 0 0 0,-6 2-1 0 0,8-3-4 0 0,-1 0-1 0 0,0 1 1 0 0,0-1-1 0 0,1 0 1 0 0,-1 1-1 0 0,0-1 1 0 0,1 1-1 0 0,-1 0 1 0 0,1-1-1 0 0,-2 5 1 0 0,2-5-15 0 0,1 0 1 0 0,0-1 0 0 0,-1 1 0 0 0,1 0 0 0 0,-1 0 0 0 0,1 0 0 0 0,-1 0-1 0 0,1-1 1 0 0,-1 1 0 0 0,0 0 0 0 0,1-1 0 0 0,-1 1 0 0 0,0 0 0 0 0,1-1-1 0 0,-1 1 1 0 0,0-1 0 0 0,0 1 0 0 0,0-1 0 0 0,0 1 0 0 0,1-1 0 0 0,-1 0-1 0 0,0 1 1 0 0,0-1 0 0 0,0 0 0 0 0,0 0 0 0 0,0 0 0 0 0,-2 0 0 0 0,2 2 94 0 0,-1-1 0 0 0,1 1 1 0 0,0-1-1 0 0,0 1 0 0 0,-1-1 1 0 0,1 1-1 0 0,0 0 0 0 0,0 0 1 0 0,1 0-1 0 0,-1-1 0 0 0,0 4 1 0 0,52-4 153 0 0,-10 0-160 0 0,-27 0-54 0 0,-1-1-1 0 0,1 0 0 0 0,0 0 0 0 0,-1-1 0 0 0,16-4 1 0 0,-25 5-27 0 0,1-1 0 0 0,-1 1 0 0 0,1 0 0 0 0,0 0 0 0 0,8 2 0 0 0,-8-1-2 0 0,0 0-1 0 0,0-1 1 0 0,0 0-1 0 0,0 0 1 0 0,9-1-1 0 0,4-1 103 0 0,0 0 0 0 0,32 1-1 0 0,-29 2 70 0 0,-19-1-108 0 0,-1 0 0 0 0,1 0 1 0 0,0 0-1 0 0,-1 0 0 0 0,1-1 0 0 0,-1 1 0 0 0,1 0 1 0 0,-1-1-1 0 0,1 1 0 0 0,-1-1 0 0 0,1 0 1 0 0,-1 1-1 0 0,1-1 0 0 0,-1 0 0 0 0,0 0 0 0 0,1 0 1 0 0,-1 0-1 0 0,0 0 0 0 0,0 0 0 0 0,0 0 1 0 0,0 0-1 0 0,0 0 0 0 0,0-1 0 0 0,0 1 1 0 0,0 0-1 0 0,0-1 0 0 0,-1 1 0 0 0,1-1 0 0 0,0 1 1 0 0,0-2-1 0 0,-1 1 148 0 0,0-14 528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55.5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987 229 11048 0 0,'0'0'934'0'0,"1"-4"-848"0"0,-1 1-70 0 0,0 1 1 0 0,0-1-1 0 0,-1 1 1 0 0,1-1-1 0 0,0 1 1 0 0,-1 0-1 0 0,0-1 1 0 0,1 1-1 0 0,-1 0 1 0 0,0-1-1 0 0,0 1 1 0 0,-1 0-1 0 0,1 0 0 0 0,0 0 1 0 0,-1 0-1 0 0,1 0 1 0 0,-3-2-1 0 0,-6-10-4 0 0,-8-19 69 0 0,14 26-71 0 0,1 0 0 0 0,-1 0 1 0 0,-1 0-1 0 0,1 1 0 0 0,-1 0 0 0 0,-10-11 0 0 0,-7-3 2 0 0,18 15-8 0 0,0 1 1 0 0,-1-1-1 0 0,1 1 1 0 0,-1 1-1 0 0,1-1 0 0 0,-1 1 1 0 0,0-1-1 0 0,0 2 1 0 0,-1-1-1 0 0,1 0 0 0 0,-1 1 1 0 0,1 0-1 0 0,-1 0 1 0 0,0 1-1 0 0,-9-2 0 0 0,-26-1 52 0 0,31 3-36 0 0,0-1 0 0 0,0 2 1 0 0,1-1-1 0 0,-1 1 0 0 0,0 1 0 0 0,-18 3 1 0 0,-3 3-21 0 0,11-2 0 0 0,0 0 0 0 0,-38 16 0 0 0,12 0-31 0 0,4 0-60 0 0,-1-3 0 0 0,-48 15 0 0 0,65-25-1 0 0,1 2-1 0 0,-44 23 1 0 0,-3 2-103 0 0,51-18 123 0 0,19-15 62 0 0,1 0 0 0 0,-1 0 0 0 0,0 0 0 0 0,0-1 0 0 0,0 1 0 0 0,0 0 0 0 0,-1-1 0 0 0,1 0 0 0 0,0 1 0 0 0,-1-1 0 0 0,1 0 0 0 0,-3 1 0 0 0,0 0-3 0 0,1 0-1 0 0,-1 1 0 0 0,1-1 1 0 0,0 1-1 0 0,0 0 0 0 0,1 0 1 0 0,-1 1-1 0 0,0-1 0 0 0,1 1 1 0 0,0 0-1 0 0,0 0 1 0 0,0 0-1 0 0,1 0 0 0 0,-1 0 1 0 0,1 1-1 0 0,0-1 0 0 0,0 1 1 0 0,0 0-1 0 0,1-1 0 0 0,-2 8 1 0 0,1 1 13 0 0,2-9 3 0 0,0 1 0 0 0,0 0 0 0 0,0-1 0 0 0,0 1 0 0 0,1 0 0 0 0,0-1 0 0 0,0 1 0 0 0,0 0 0 0 0,0-1 0 0 0,1 1 0 0 0,0-1 0 0 0,0 0 0 0 0,0 0 0 0 0,0 0 1 0 0,1 0-1 0 0,5 7 0 0 0,-4-5 1 0 0,12 14 53 0 0,0-1 1 0 0,2 0-1 0 0,0-1 1 0 0,1-1-1 0 0,35 24 1 0 0,-14-8 21 0 0,-28-23-27 0 0,0 0 0 0 0,1-1 0 0 0,26 15 0 0 0,-6-8 50 0 0,-1-1 0 0 0,2-3 0 0 0,38 11 0 0 0,52 14 291 0 0,-106-32-338 0 0,0-1 0 0 0,-1-1-1 0 0,1 0 1 0 0,1-2 0 0 0,-1 0 0 0 0,0-1 0 0 0,0-1-1 0 0,31-5 1 0 0,21-4 35 0 0,-53 9-63 0 0,0-1-1 0 0,0-1 1 0 0,0 0 0 0 0,-1-1 0 0 0,22-9 0 0 0,-12 2 37 0 0,46-28-1 0 0,-65 34-50 0 0,0 0-1 0 0,0 0 0 0 0,-1-1 0 0 0,1 0 1 0 0,-1 0-1 0 0,0 0 0 0 0,-1-1 1 0 0,0 0-1 0 0,0 0 0 0 0,7-13 1 0 0,-7 10 3 0 0,1 1 0 0 0,0 0 0 0 0,12-15 0 0 0,-12 17 14 0 0,0-1 0 0 0,-1 1-1 0 0,1-1 1 0 0,-2 0 0 0 0,1-1 0 0 0,6-16 0 0 0,-9 19-11 0 0,1-3 8 0 0,-1 1-1 0 0,0-1 0 0 0,0 0 1 0 0,1-12-1 0 0,-3 17-15 0 0,0 1 0 0 0,0-1 0 0 0,-1 1 0 0 0,1-1-1 0 0,-1 1 1 0 0,0-1 0 0 0,0 1 0 0 0,0 0 0 0 0,0-1 0 0 0,-1 1 0 0 0,0 0 0 0 0,1 0 0 0 0,-1 0-1 0 0,0 0 1 0 0,-3-3 0 0 0,-9-14 81 0 0,12 16-79 0 0,0 1 0 0 0,0 0 0 0 0,0-1 0 0 0,-1 1 0 0 0,1 0 0 0 0,-1 1 0 0 0,0-1 0 0 0,0 0 0 0 0,0 1 0 0 0,-5-4 0 0 0,-32-23 134 0 0,32 22-110 0 0,1 1 1 0 0,-1 1 0 0 0,0-1-1 0 0,0 1 1 0 0,-1 1 0 0 0,0 0-1 0 0,-9-4 1 0 0,12 6-26 0 0,-19-6 92 0 0,-1 0-1 0 0,0 2 0 0 0,-1 0 1 0 0,-37-2-1 0 0,-27 1 231 0 0,19 10 588 0 0,71-3-862 0 0,0 0-25 0 0,0 0-1 0 0,0 1 1 0 0,1-1 0 0 0,-1 0-1 0 0,0 0 1 0 0,0 0 0 0 0,1 1-1 0 0,-1-1 1 0 0,0 0 0 0 0,0 1-1 0 0,1-1 1 0 0,-1 0 0 0 0,0 1-1 0 0,1-1 1 0 0,-1 1 0 0 0,0-1-1 0 0,1 1 1 0 0,-1 0 0 0 0,1-1-1 0 0,-1 1 1 0 0,1 0 0 0 0,-1-1-1 0 0,1 1 1 0 0,0 0 0 0 0,-1-1-1 0 0,1 3 1 0 0,0 26 656 0 0,0-27-597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56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37 10752 0 0,'-44'4'1022'0'0,"19"-7"448"0"0,39-5-866 0 0,42-3-439 0 0,-47 10-162 0 0,74-5 85 0 0,141 8 0 0 0,-201-2-126 0 0,0 0 1 0 0,0-2 0 0 0,39-6 0 0 0,-41 4 19 0 0,16 6-51 0 0,-34-1 48 0 0,0 0 1 0 0,1-1 0 0 0,-1 1-1 0 0,0-1 1 0 0,1 0-1 0 0,-1 0 1 0 0,1 0-1 0 0,-1-1 1 0 0,6 0 0 0 0,-7 0-52 0 0,15 9-687 0 0,-24-4 726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56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 6824 0 0,'0'0'238'0'0,"-4"-1"-203"0"0,2 1-117 0 0,1-1 102 0 0,0 1 1 0 0,1 0 0 0 0,-1 0-1 0 0,0-1 1 0 0,1 1 0 0 0,-1 0 0 0 0,0 0-1 0 0,1 0 1 0 0,-1 0 0 0 0,0 0-1 0 0,1 0 1 0 0,-1 0 0 0 0,0 0-1 0 0,1 0 1 0 0,-1 0 0 0 0,0 0 0 0 0,1 1-1 0 0,-1-1 1 0 0,0 0 0 0 0,1 0-1 0 0,-1 1 1 0 0,1-1 0 0 0,-1 0-1 0 0,1 1 1 0 0,-1-1 0 0 0,0 1 0 0 0,1-1-1 0 0,-1 0 1 0 0,1 1 0 0 0,0-1-1 0 0,-1 1 1 0 0,1 0 0 0 0,-1 0-1 0 0,0 1 130 0 0,4 8 902 0 0,48 7-738 0 0,-18-3-171 0 0,-25-12-118 0 0,-1 0 1 0 0,0 1-1 0 0,0 1 0 0 0,12 6 1 0 0,18 15 69 0 0,-9-6 126 0 0,33 27 0 0 0,-42-29-32 0 0,-2 0 1 0 0,18 21-1 0 0,-31-31-142 0 0,1 0 0 0 0,-1 0 0 0 0,0 0 0 0 0,0 1 0 0 0,4 13 0 0 0,-4-11 42 0 0,0 0 0 0 0,1 0 1 0 0,7 12-1 0 0,12 22 195 0 0,-17-36-216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57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 99 9144 0 0,'0'0'576'0'0,"-5"-2"-504"0"0,-3-2 40 0 0,-1 1 1 0 0,-1 0 0 0 0,1 1-1 0 0,0 0 1 0 0,0 0-1 0 0,-1 1 1 0 0,1 1 0 0 0,-1-1-1 0 0,1 1 1 0 0,-1 1-1 0 0,1 0 1 0 0,-12 2 0 0 0,18-2-83 0 0,0 0 1 0 0,0 1 0 0 0,0-1 0 0 0,0 0-1 0 0,1 1 1 0 0,-1 0 0 0 0,1 0 0 0 0,-1-1-1 0 0,1 2 1 0 0,-1-1 0 0 0,1 0 0 0 0,0 0-1 0 0,0 1 1 0 0,0-1 0 0 0,1 1 0 0 0,-1-1-1 0 0,0 1 1 0 0,1 0 0 0 0,0 0 0 0 0,0 0-1 0 0,0 0 1 0 0,0 0 0 0 0,0 0 0 0 0,0 0-1 0 0,0 4 1 0 0,0 0-6 0 0,1-1-1 0 0,-1 1 0 0 0,1 0 1 0 0,0 0-1 0 0,1-1 0 0 0,0 1 1 0 0,0-1-1 0 0,0 1 1 0 0,1 0-1 0 0,0-1 0 0 0,2 7 1 0 0,-1-6-12 0 0,0 0 1 0 0,1 0-1 0 0,0 0 1 0 0,0-1 0 0 0,0 1-1 0 0,1-1 1 0 0,0 0-1 0 0,0 0 1 0 0,1 0 0 0 0,-1-1-1 0 0,1 0 1 0 0,1 0-1 0 0,-1 0 1 0 0,0-1 0 0 0,1 0-1 0 0,0 0 1 0 0,0-1-1 0 0,0 0 1 0 0,1 0 0 0 0,-1-1-1 0 0,1 0 1 0 0,-1 0-1 0 0,1 0 1 0 0,11 0 0 0 0,-5-2 2 0 0,1 2-3 0 0,0-2 0 0 0,0 0 0 0 0,0 0 0 0 0,0-1 0 0 0,0-1 0 0 0,0-1 0 0 0,27-8 0 0 0,-28 5-6 0 0,1 1 3 0 0,0-2 0 0 0,0 0 0 0 0,19-12-1 0 0,-31 16-6 0 0,1 1-1 0 0,0-1 1 0 0,-1 0-1 0 0,0-1 0 0 0,1 1 1 0 0,-1 0-1 0 0,-1-1 1 0 0,1 0-1 0 0,0 1 1 0 0,-1-1-1 0 0,0 0 0 0 0,0-1 1 0 0,0 1-1 0 0,0 0 1 0 0,-1 0-1 0 0,2-9 1 0 0,-3 10-2 0 0,0 1 0 0 0,0-1 0 0 0,0 0 1 0 0,0 0-1 0 0,0 1 0 0 0,-1-1 0 0 0,1 0 1 0 0,-1 1-1 0 0,0-1 0 0 0,0 0 0 0 0,0 1 0 0 0,0-1 1 0 0,0 1-1 0 0,-3-4 0 0 0,-25-32 16 0 0,14 21-6 0 0,8 10-9 0 0,0 0-1 0 0,0 1 1 0 0,0-1-1 0 0,-1 2 0 0 0,0-1 1 0 0,0 1-1 0 0,-1 0 1 0 0,1 1-1 0 0,-19-6 1 0 0,-5-1 4 0 0,-48-10 0 0 0,58 16 4 0 0,-8-2 58 0 0,-1 1 0 0 0,-62-4 1 0 0,88 11-58 0 0,1-1 0 0 0,0 1 0 0 0,0 0 0 0 0,0 0 0 0 0,0 1 0 0 0,0-1 1 0 0,-4 3-1 0 0,-10 3 132 0 0,16-6-115 0 0,0 1 0 0 0,0-1 0 0 0,0 1 1 0 0,0 0-1 0 0,1 0 0 0 0,-1 0 0 0 0,1 0 1 0 0,-1 0-1 0 0,1 0 0 0 0,0 0 0 0 0,0 1 1 0 0,-1-1-1 0 0,2 0 0 0 0,-1 1 0 0 0,0-1 1 0 0,0 0-1 0 0,1 1 0 0 0,0-1 0 0 0,-1 1 1 0 0,1 2-1 0 0,1 3 25 0 0,-1 0 0 0 0,2 0 0 0 0,-1 0-1 0 0,1 0 1 0 0,4 9 0 0 0,-2-4 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57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8136 0 0,'0'0'1808'0'0,"4"4"-1742"0"0,2 5-35 0 0,0-1-1 0 0,0 1 1 0 0,-1 0-1 0 0,0 1 1 0 0,-1-1-1 0 0,0 1 1 0 0,3 12-1 0 0,-1-6 49 0 0,0 0-1 0 0,11 18 0 0 0,-7-10 0 0 0,-9-16-43 0 0,-11-13 89 0 0,5 0-120 0 0,-1 0-1 0 0,1 0 1 0 0,1-1-1 0 0,-1 1 1 0 0,1-1-1 0 0,0 0 0 0 0,-5-9 1 0 0,8 13-1 0 0,0-1 0 0 0,0 1 1 0 0,0 0-1 0 0,1-1 0 0 0,-1 1 0 0 0,1-1 1 0 0,-1 1-1 0 0,1-1 0 0 0,0 1 0 0 0,0-1 1 0 0,0 1-1 0 0,1-1 0 0 0,-1 1 0 0 0,0-1 1 0 0,1 1-1 0 0,0-1 0 0 0,-1 1 0 0 0,1-1 1 0 0,0 1-1 0 0,0 0 0 0 0,1 0 0 0 0,-1-1 1 0 0,0 1-1 0 0,1 0 0 0 0,2-3 0 0 0,1 1 7 0 0,0-1 0 0 0,0 2-1 0 0,0-1 1 0 0,1 0-1 0 0,0 1 1 0 0,-1 0 0 0 0,1 1-1 0 0,0-1 1 0 0,0 1 0 0 0,1 0-1 0 0,12-2 1 0 0,9-4 42 0 0,-22 7-42 0 0,-1 0 1 0 0,1 1-1 0 0,-1 0 0 0 0,1 0 0 0 0,-1 0 0 0 0,1 0 0 0 0,-1 1 0 0 0,1 0 1 0 0,6 2-1 0 0,10 1 27 0 0,-18-4-20 0 0,0 1 0 0 0,0-1 0 0 0,0 1 0 0 0,0 0 0 0 0,0 0 0 0 0,0 0 0 0 0,0 1 0 0 0,-1-1 0 0 0,1 1 0 0 0,0 0 0 0 0,-1 0 0 0 0,0 0 0 0 0,1 1 0 0 0,-1-1 0 0 0,0 1 1 0 0,0 0-1 0 0,0 0 0 0 0,0 0 0 0 0,-1 0 0 0 0,1 0 0 0 0,-1 1 0 0 0,0-1 0 0 0,0 1 0 0 0,0-1 0 0 0,0 1 0 0 0,-1 0 0 0 0,0 0 0 0 0,1 0 0 0 0,-1-1 0 0 0,0 7 0 0 0,5 38 250 0 0,3 10 9 0 0,-6-54-240 0 0,-1 0 1 0 0,2 0 0 0 0,-1 0-1 0 0,0 0 1 0 0,1-1-1 0 0,-1 1 1 0 0,1-1 0 0 0,0 0-1 0 0,0-1 1 0 0,0 1 0 0 0,1-1-1 0 0,-1 1 1 0 0,0-1-1 0 0,1 0 1 0 0,0-1 0 0 0,-1 1-1 0 0,1-1 1 0 0,8 1 0 0 0,-4-2 5 0 0,0-2 0 0 0,-1 1 0 0 0,1-1 0 0 0,0 0 0 0 0,-1-1 0 0 0,0 0 0 0 0,1 0 0 0 0,13-8 1 0 0,-16 7-20 0 0,0 1 1 0 0,0-1 0 0 0,0 0 0 0 0,0 0 0 0 0,-1-1 0 0 0,1 0 0 0 0,-1 0-1 0 0,-1 0 1 0 0,1-1 0 0 0,-1 1 0 0 0,6-11 0 0 0,-8 12-13 0 0,0 0-1 0 0,-1 0 1 0 0,0 0 0 0 0,0 0 0 0 0,0 0-1 0 0,0 0 1 0 0,-1 0 0 0 0,1-1 0 0 0,-1 1-1 0 0,0 0 1 0 0,0 0 0 0 0,-1 0-1 0 0,0-1 1 0 0,1 1 0 0 0,-1 0 0 0 0,0 0-1 0 0,-1 0 1 0 0,1 0 0 0 0,-1 0 0 0 0,0 0-1 0 0,0 1 1 0 0,0-1 0 0 0,0 0 0 0 0,-1 1-1 0 0,1 0 1 0 0,-1-1 0 0 0,0 1 0 0 0,-4-3-1 0 0,-1-1 4 0 0,0 0 0 0 0,0 1 0 0 0,-1 0-1 0 0,1 1 1 0 0,-1 0 0 0 0,0 0 0 0 0,-1 1-1 0 0,1 0 1 0 0,-1 1 0 0 0,-17-4 0 0 0,24 6-10 0 0,-1 1 0 0 0,1 0 0 0 0,-1-1 0 0 0,1 1 0 0 0,-1 1 1 0 0,1-1-1 0 0,-1 0 0 0 0,1 1 0 0 0,0-1 0 0 0,-1 1 0 0 0,1 0 1 0 0,-1 1-1 0 0,1-1 0 0 0,0 0 0 0 0,0 1 0 0 0,0 0 1 0 0,0-1-1 0 0,0 1 0 0 0,0 0 0 0 0,1 1 0 0 0,-1-1 0 0 0,-3 5 1 0 0,4-5-2 0 0,0 1 0 0 0,1-1 0 0 0,-1 1 0 0 0,1 0 0 0 0,0-1 0 0 0,-1 1 0 0 0,1 0 0 0 0,1 0 0 0 0,-1 0 0 0 0,0 0 0 0 0,1 0 0 0 0,-1 0 0 0 0,1 0 0 0 0,0 0 0 0 0,0 0 0 0 0,1 6 0 0 0,0-4 0 0 0,0 0-1 0 0,1 0 1 0 0,0 0 0 0 0,0 0 0 0 0,0 0 0 0 0,1 0-1 0 0,-1 0 1 0 0,7 7 0 0 0,3 3 1 0 0,1-2-1 0 0,0 0 1 0 0,0 0 0 0 0,24 15-1 0 0,-23-17-1 0 0,-2-1 3 0 0,1-1 0 0 0,0 0-1 0 0,1-1 1 0 0,-1 0 0 0 0,1-1-1 0 0,17 6 1 0 0,1-2 3 0 0,-24-7-6 0 0,0-1 1 0 0,0-1 0 0 0,0 1 0 0 0,0-1 0 0 0,0-1 0 0 0,1 0 0 0 0,8 1 0 0 0,27 9 26 0 0,-30-11-26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58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 8840 0 0,'0'0'1913'0'0,"-4"0"-1778"0"0,3 0-107 0 0,0 0 0 0 0,-1 0 0 0 0,1 0 0 0 0,0 0 0 0 0,0 1 0 0 0,0-1 0 0 0,0 0 0 0 0,0 1 1 0 0,0-1-1 0 0,0 0 0 0 0,0 1 0 0 0,1-1 0 0 0,-1 1 0 0 0,0 0 0 0 0,0-1 0 0 0,0 1 0 0 0,0 0 0 0 0,1-1 1 0 0,-1 1-1 0 0,0 0 0 0 0,1 0 0 0 0,-1 0 0 0 0,-1 1 0 0 0,2 0-3 0 0,-1 0 1 0 0,1 0-1 0 0,0 0 0 0 0,0-1 1 0 0,-1 1-1 0 0,1 0 0 0 0,0 0 1 0 0,1 0-1 0 0,-1 0 1 0 0,0 0-1 0 0,0 0 0 0 0,1 0 1 0 0,-1-1-1 0 0,1 1 0 0 0,0 0 1 0 0,1 3-1 0 0,95 232 571 0 0,-56-98-271 0 0,-41-136-316 0 0,0-1-3 0 0,0-1 0 0 0,1 1-1 0 0,-1-1 1 0 0,0 1 0 0 0,0-1 0 0 0,1 0 0 0 0,-1 1-1 0 0,1-1 1 0 0,-1 1 0 0 0,1-1 0 0 0,0 0 0 0 0,-1 0-1 0 0,1 1 1 0 0,0-1 0 0 0,0 0 0 0 0,0 0 0 0 0,0 0-1 0 0,0 0 1 0 0,0 0 0 0 0,0 0 0 0 0,0 0 0 0 0,1 0-1 0 0,-1-1 1 0 0,0 1 0 0 0,0 0 0 0 0,3 0 0 0 0,5 0 50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5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7 9344 0 0,'0'0'310'0'0,"-5"-1"-155"0"0,3 0-142 0 0,1 0 23 0 0,-1 1-1 0 0,1-1 1 0 0,0 1-1 0 0,-1-1 1 0 0,1 1-1 0 0,-1-1 1 0 0,1 1 0 0 0,-1 0-1 0 0,0 0 1 0 0,1 0-1 0 0,-1 0 1 0 0,1 0-1 0 0,-1 0 1 0 0,1 0-1 0 0,-1 0 1 0 0,1 1-1 0 0,-1-1 1 0 0,1 1 0 0 0,-1-1-1 0 0,1 1 1 0 0,-1-1-1 0 0,1 1 1 0 0,0 0-1 0 0,-1 0 1 0 0,1 0-1 0 0,0 0 1 0 0,0 0-1 0 0,-1 0 1 0 0,1 0 0 0 0,0 0-1 0 0,0 0 1 0 0,0 0-1 0 0,1 1 1 0 0,-2 1-1 0 0,-4 6 43 0 0,0-1-1 0 0,1 1 1 0 0,0 1 0 0 0,1-1-1 0 0,0 1 1 0 0,1-1-1 0 0,0 1 1 0 0,0 0-1 0 0,1 0 1 0 0,-1 12 0 0 0,2 13 86 0 0,1 0 0 0 0,2 0 0 0 0,1 0 1 0 0,2 0-1 0 0,10 35 0 0 0,-11-52-78 0 0,-1 1 0 0 0,2 37 1 0 0,-5-54 62 0 0,10-43-101 0 0,-8 35-45 0 0,-1 1 0 0 0,0 0 0 0 0,1 0 0 0 0,0 0 1 0 0,0 0-1 0 0,1 0 0 0 0,-1 0 0 0 0,1 1 0 0 0,0-1 0 0 0,0 1 0 0 0,1 0 0 0 0,-1 0 1 0 0,1 0-1 0 0,0 0 0 0 0,0 0 0 0 0,0 1 0 0 0,0 0 0 0 0,1 0 0 0 0,0 0 1 0 0,-1 0-1 0 0,8-2 0 0 0,1 1 5 0 0,-1 0 0 0 0,1 1 0 0 0,0 1 1 0 0,0 0-1 0 0,0 0 0 0 0,0 2 0 0 0,22 0 1 0 0,-1-1 10 0 0,-25 1-10 0 0,0-1 0 0 0,0 1-1 0 0,-1 1 1 0 0,1 0 0 0 0,11 2 0 0 0,-1 2 17 0 0,0 0 1 0 0,31 15 0 0 0,-44-17-15 0 0,0 0 1 0 0,0 0-1 0 0,0 1 1 0 0,0 0 0 0 0,-1 0-1 0 0,1 1 1 0 0,-1 0-1 0 0,0 0 1 0 0,-1 0-1 0 0,1 0 1 0 0,3 7-1 0 0,-7-11 1 0 0,0 0 0 0 0,-1 0-1 0 0,1 0 1 0 0,-1 0 0 0 0,1 0-1 0 0,-1 0 1 0 0,1 1 0 0 0,-1-1-1 0 0,0 0 1 0 0,1 0 0 0 0,-1 1-1 0 0,0-1 1 0 0,0 0 0 0 0,0 1-1 0 0,0-1 1 0 0,0 0 0 0 0,0 0-1 0 0,-1 1 1 0 0,1-1 0 0 0,0 0-1 0 0,0 0 1 0 0,-1 1 0 0 0,1-1-1 0 0,-1 0 1 0 0,1 0 0 0 0,-1 0-1 0 0,0 0 1 0 0,0 0 0 0 0,1 0-1 0 0,-1 0 1 0 0,0 0 0 0 0,0 0-1 0 0,0 0 1 0 0,0 0 0 0 0,0 0-1 0 0,0 0 1 0 0,0-1 0 0 0,0 1-1 0 0,-2 0 1 0 0,-5 4 42 0 0,-1-1 0 0 0,1-1 0 0 0,-1 0 0 0 0,-13 3 0 0 0,12-3-34 0 0,1-1 10 0 0,0 0-1 0 0,0-1 1 0 0,0 0 0 0 0,0 0 0 0 0,-1-1 0 0 0,1 0 0 0 0,-11-2-1 0 0,-6 0 83 0 0,-9 4 10 0 0,27-2-97 0 0,1 1 1 0 0,0-1-1 0 0,-1 0 0 0 0,1 0 1 0 0,-10-3-1 0 0,-33-3 199 0 0,47 6-190 0 0,-5 0 144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59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 11640 0 0,'5'-1'-7'0'0,"77"-8"-36"0"0,1 4 0 0 0,88 5 0 0 0,86 10-53 0 0,-181-10 56 0 0,-41-4-56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8:38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0 392 0 0,'0'0'5672'0'0,"5"2"-5583"0"0,8 1-44 0 0,-4-1 10 0 0,-1 0 0 0 0,1 0 0 0 0,-1 1 0 0 0,11 5 0 0 0,-8-2 4 0 0,0-1 0 0 0,0-1 0 0 0,13 4 0 0 0,-14-5 20 0 0,0 0 1 0 0,0 1-1 0 0,-1 0 0 0 0,12 7 0 0 0,35 21 393 0 0,103 63 313 0 0,-153-91-732 0 0,0 0-1 0 0,1-1 1 0 0,0 0-1 0 0,12 4 1 0 0,17 8 116 0 0,-31-10-107 0 0,1-1 0 0 0,0 0-1 0 0,0-1 1 0 0,1 1 0 0 0,-1-1 0 0 0,1 0-1 0 0,-1-1 1 0 0,1 0 0 0 0,0 0-1 0 0,0 0 1 0 0,0-1 0 0 0,0 0-1 0 0,0 0 1 0 0,13-1 0 0 0,-17 0-6 0 0,26-6 496 0 0,-22 7-280 0 0,-3-1-208 0 0,0 0 0 0 0,-1 0 1 0 0,1 0-1 0 0,0 0 0 0 0,0-1 0 0 0,-1 0 0 0 0,1 1 0 0 0,-1-1 0 0 0,1 0 0 0 0,-1-1 0 0 0,6-1 0 0 0,-7 1 341 0 0,-2 2-400 0 0,1 0 0 0 0,-1-1-1 0 0,1 1 1 0 0,-1 0 0 0 0,1-1-1 0 0,-1 1 1 0 0,1 0 0 0 0,-1-1-1 0 0,0 1 1 0 0,1-1 0 0 0,-1 1 0 0 0,0-1-1 0 0,1 1 1 0 0,-1-1 0 0 0,0 0-1 0 0,0 1 1 0 0,1-1 0 0 0,-1 1-1 0 0,0-1 1 0 0,0 1 0 0 0,0-1-1 0 0,0 0 1 0 0,0 1 0 0 0,0-1-1 0 0,0 1 1 0 0,0-1 0 0 0,0-1 0 0 0,0 1 0 0 0,0-1 1 0 0,0 1-1 0 0,0-1 1 0 0,0 1-1 0 0,0-1 1 0 0,-1 1 0 0 0,1-1-1 0 0,0 1 1 0 0,-1-1-1 0 0,1 1 1 0 0,-1 0-1 0 0,0-1 1 0 0,-1-1 0 0 0,-62-77 106 0 0,31 29-48 0 0,31 49-59 0 0,0 0 0 0 0,0 0 1 0 0,-1 0-1 0 0,1 0 0 0 0,-1 0 1 0 0,1 1-1 0 0,-1-1 0 0 0,-2 0 1 0 0,0-4 3 0 0,0-2 71 0 0,3 20-1 0 0,2 4-47 0 0,1-1 0 0 0,0 1 0 0 0,1-1 1 0 0,5 18-1 0 0,-5-26-5 0 0,0 0 0 0 0,1 0 1 0 0,0 0-1 0 0,0 0 0 0 0,0-1 0 0 0,1 0 0 0 0,0 1 1 0 0,0-1-1 0 0,0-1 0 0 0,1 1 0 0 0,9 8 1 0 0,7 10 165 0 0,-18-20-138 0 0,0 1 0 0 0,1-1 1 0 0,-1 0-1 0 0,1 0 0 0 0,0 0 0 0 0,0-1 0 0 0,0 1 0 0 0,8 4 0 0 0,-11-8-11 0 0,0 1 1 0 0,0-1-1 0 0,0 1 0 0 0,-1-1 0 0 0,1 1 1 0 0,0-1-1 0 0,0 1 0 0 0,-1 0 1 0 0,1-1-1 0 0,-1 1 0 0 0,1 0 0 0 0,-1-1 1 0 0,1 1-1 0 0,-1 0 0 0 0,1 0 1 0 0,-1 0-1 0 0,1 0 0 0 0,-1 0 1 0 0,0-1-1 0 0,0 1 0 0 0,0 0 0 0 0,1 0 1 0 0,-1 0-1 0 0,0 0 0 0 0,0 0 1 0 0,0 0-1 0 0,0 0 0 0 0,0 0 0 0 0,0 0 1 0 0,-1 0-1 0 0,1-1 0 0 0,0 1 1 0 0,0 0-1 0 0,-1 0 0 0 0,1 0 1 0 0,-1 0-1 0 0,1 0 0 0 0,0-1 0 0 0,-1 1 1 0 0,1 0-1 0 0,-1 0 0 0 0,0-1 1 0 0,1 1-1 0 0,-2 1 0 0 0,-8 2 11 0 0,0-1-1 0 0,0 0 1 0 0,-15 3-1 0 0,14-4-5 0 0,1 0-1 0 0,0 1 1 0 0,1 0 0 0 0,-18 8 0 0 0,10-2 32 0 0,-9 6 75 0 0,24-13-127 0 0,-16 1 424 0 0,22-5-451 0 0,-1 1-1 0 0,0 0 0 0 0,1-1 0 0 0,-1 0 0 0 0,0 0 0 0 0,0 0 0 0 0,0 0 0 0 0,0 0 1 0 0,0-1-1 0 0,-1 1 0 0 0,1-1 0 0 0,-1 0 0 0 0,0 0 0 0 0,1 0 0 0 0,-1 0 0 0 0,-1 0 0 0 0,1 0 1 0 0,0 0-1 0 0,-1-1 0 0 0,1 1 0 0 0,-1-1 0 0 0,0 1 0 0 0,0-1 0 0 0,0-6 0 0 0,1-3-8 0 0,0-1 0 0 0,-1 1-1 0 0,-1-1 1 0 0,0 1 0 0 0,-4-24-1 0 0,-1 15-16 0 0,0 0 0 0 0,-1 0 0 0 0,-1 1 0 0 0,-1 0 0 0 0,-12-23 0 0 0,19 43 16 0 0,-1-1-8 0 0,-3-5 11 0 0,3 6 77 0 0,8 30 81 0 0,-2-21-127 0 0,0-1 0 0 0,0 1 0 0 0,0-1 0 0 0,10 11 0 0 0,4 7 104 0 0,-11-13-58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5:59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 2504 0 0,'0'0'259'0'0,"-3"4"-205"0"0,-7 13 74 0 0,7-12 175 0 0,5-4-263 0 0,0 1 0 0 0,0-1 0 0 0,0 0 0 0 0,0 1 0 0 0,0-1 0 0 0,1 0 0 0 0,-1 0 0 0 0,0 0 0 0 0,0 0 0 0 0,4 0 0 0 0,1 1 3 0 0,4 2 16 0 0,0-1 1 0 0,0-1-1 0 0,1 0 1 0 0,-1-1-1 0 0,0 0 1 0 0,1 0 0 0 0,-1-1-1 0 0,19-3 1 0 0,36 2 137 0 0,32 1 12 0 0,4 7-2 0 0,-90-6-188 0 0,-1-1 0 0 0,1 0 0 0 0,0-1 0 0 0,11-2 0 0 0,24 0 54 0 0,37-2 231 0 0,-81 5-272 0 0,15 0 616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01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1 168 4816 0 0,'0'0'385'0'0,"1"-4"-330"0"0,0 2-14 0 0,0-1 0 0 0,0 0 0 0 0,0 1 0 0 0,0-1 0 0 0,0 1 0 0 0,0-1 0 0 0,1 1 0 0 0,0-1 1 0 0,-1 1-1 0 0,1 0 0 0 0,0 0 0 0 0,0 0 0 0 0,0 0 0 0 0,0 0 0 0 0,0 0 0 0 0,1 1 0 0 0,-1-1 0 0 0,1 1 0 0 0,-1-1 0 0 0,6-1 0 0 0,0 2 20 0 0,-7 0-57 0 0,0 1 0 0 0,-1 0 0 0 0,1 0 0 0 0,0 0 0 0 0,0 0 0 0 0,0 0 0 0 0,0 0 0 0 0,0 0 0 0 0,0 0 0 0 0,-1 0 0 0 0,1 0 0 0 0,0 0 0 0 0,0 1 0 0 0,0-1 0 0 0,0 0 0 0 0,-1 1 0 0 0,1-1-1 0 0,1 1 1 0 0,49 21 109 0 0,1-2 0 0 0,62 15 0 0 0,29-5 32 0 0,-68-16-79 0 0,0-4-1 0 0,101 2 0 0 0,243-16 71 0 0,-295 0-104 0 0,85-1 104 0 0,427-15 191 0 0,123-38 11 0 0,-462 32-240 0 0,-160 12-56 0 0,97-5 161 0 0,-57 11-31 0 0,394-4 320 0 0,-272 15-181 0 0,38 1 44 0 0,-263-2-133 0 0,108-10 0 0 0,163-16 235 0 0,-119 10 30 0 0,-157 11-367 0 0,54-7 104 0 0,19-2 204 0 0,-29 7-147 0 0,-84 2-178 0 0,-14 1 3 0 0,-1 0 1 0 0,26-7 0 0 0,8 1 483 0 0,-41 8-572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02.7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3088 398 6632 0 0,'0'0'2809'0'0,"1"4"-2760"0"0,0-1-41 0 0,0 0-1 0 0,-1 1 1 0 0,0-1-1 0 0,0 1 0 0 0,0-1 1 0 0,0 0-1 0 0,0 1 0 0 0,0-1 1 0 0,-1 0-1 0 0,0 1 1 0 0,0-1-1 0 0,0 0 0 0 0,0 1 1 0 0,0-1-1 0 0,-1 0 0 0 0,1 0 1 0 0,-1 0-1 0 0,0 0 0 0 0,0-1 1 0 0,0 1-1 0 0,0 0 1 0 0,0-1-1 0 0,-1 1 0 0 0,1-1 1 0 0,-1 0-1 0 0,1 0 0 0 0,-1 0 1 0 0,0 0-1 0 0,0 0 1 0 0,0-1-1 0 0,-6 3 0 0 0,-23 7 14 0 0,-1-1 0 0 0,0-2 0 0 0,-1-1 0 0 0,0-2 0 0 0,-38 1 0 0 0,-50 0-11 0 0,2 1-2 0 0,-35-3-6 0 0,0 0-2 0 0,-25-13 0 0 0,13-2 1 0 0,-13-4 60 0 0,93 9-46 0 0,-19-2 17 0 0,-91-11 173 0 0,65 15-57 0 0,-68-2 126 0 0,165 2-166 0 0,-44-11 0 0 0,43 2-6 0 0,29 10-78 0 0,0 1 1 0 0,0-1-1 0 0,0 1 0 0 0,-12-2 1 0 0,3 0 40 0 0,0 0 0 0 0,0-1 0 0 0,0 0 0 0 0,0-2 0 0 0,1 0 0 0 0,0 0 0 0 0,-19-14 0 0 0,-13-6 75 0 0,24 14-93 0 0,-31-13 72 0 0,-18-3 41 0 0,57 24-121 0 0,0-2 1 0 0,0 0-1 0 0,1-1 0 0 0,0 0 0 0 0,0-1 0 0 0,-19-17 0 0 0,28 22-26 0 0,-21-21 73 0 0,22 21-68 0 0,0-1 1 0 0,0 1-1 0 0,-1 0 0 0 0,1 0 0 0 0,-1 1 0 0 0,-9-7 0 0 0,10 8-3 0 0,1-1 0 0 0,-1 0 0 0 0,1 1 0 0 0,0-2 1 0 0,0 1-1 0 0,-4-7 0 0 0,-7-5 53 0 0,-1 3-25 0 0,11 9-21 0 0,-1-1-1 0 0,1 1 1 0 0,-1 0 0 0 0,0 0-1 0 0,0 0 1 0 0,0 0 0 0 0,0 1-1 0 0,0 0 1 0 0,-9-2 0 0 0,-1-6 133 0 0,14 9-142 0 0,0 0 0 0 0,0 0 0 0 0,0 0-1 0 0,0 0 1 0 0,0 0 0 0 0,0 0 0 0 0,0 1-1 0 0,0-1 1 0 0,0 0 0 0 0,0 1 0 0 0,-1-1 0 0 0,1 1-1 0 0,0-1 1 0 0,0 1 0 0 0,-2-1 0 0 0,0-3 171 0 0,1 1-3 0 0,-4 7-197 0 0,1 3 26 0 0,0-1-1 0 0,0 1 1 0 0,1 0 0 0 0,0 0 0 0 0,1 0 0 0 0,-1 0-1 0 0,1 1 1 0 0,-4 14 0 0 0,-12 29 55 0 0,7-15 33 0 0,12-35-81 0 0,-29 27 228 0 0,28-28-239 0 0,1 1-1 0 0,0-1 0 0 0,-1 0 0 0 0,1 0 1 0 0,-1 0-1 0 0,1 0 0 0 0,0 0 1 0 0,-1 0-1 0 0,1 0 0 0 0,-1 0 0 0 0,1 0 1 0 0,0 0-1 0 0,-1 0 0 0 0,1 0 1 0 0,0 0-1 0 0,-1 0 0 0 0,1 0 1 0 0,-1-1-1 0 0,1 1 0 0 0,0 0 0 0 0,-1 0 1 0 0,1 0-1 0 0,0 0 0 0 0,-1-1 1 0 0,1 1-1 0 0,0 0 0 0 0,0 0 0 0 0,-1-1 1 0 0,1 1-1 0 0,0 0 0 0 0,0-1 1 0 0,-1 1-1 0 0,1 0 0 0 0,0-1 1 0 0,0 1-1 0 0,-1-1 0 0 0,0-19 54 0 0,12-29-62 0 0,-9 44 19 0 0,5-27 7 0 0,-6 23-16 0 0,1 0 0 0 0,1 0 0 0 0,-1 0 0 0 0,1 0 0 0 0,1 0 0 0 0,-1 1 0 0 0,10-16 0 0 0,-11 22-3 0 0,0-1 1 0 0,0 1 0 0 0,0 0-1 0 0,0 0 1 0 0,0-1-1 0 0,0 1 1 0 0,1 1-1 0 0,-1-1 1 0 0,1 0 0 0 0,4-2-1 0 0,2-2 9 0 0,-7 5-10 0 0,1 0 1 0 0,-1 0-1 0 0,0 0 1 0 0,1 1-1 0 0,-1-1 1 0 0,0 1-1 0 0,1-1 1 0 0,-1 1 0 0 0,0 0-1 0 0,1 0 1 0 0,-1 0-1 0 0,1 0 1 0 0,-1 1-1 0 0,0-1 1 0 0,1 0-1 0 0,-1 1 1 0 0,0 0 0 0 0,1 0-1 0 0,-1-1 1 0 0,3 3-1 0 0,13 10 25 0 0,-12-8-23 0 0,0-1-1 0 0,-1 0 1 0 0,1 1 0 0 0,-1 0 0 0 0,6 7-1 0 0,22 36 66 0 0,-23-32-26 0 0,0-1-1 0 0,1 0 0 0 0,0-1 1 0 0,2 0-1 0 0,-1-1 0 0 0,16 12 1 0 0,-10-10 81 0 0,-14-12-100 0 0,0 1-1 0 0,0-1 0 0 0,0 0 0 0 0,1-1 0 0 0,-1 1 0 0 0,7 2 0 0 0,-4-2 56 0 0,0 0-1 0 0,0 0 0 0 0,0-1 1 0 0,1 1-1 0 0,-1-2 0 0 0,1 1 1 0 0,-1-1-1 0 0,1 0 0 0 0,0-1 1 0 0,0 0-1 0 0,7 0 0 0 0,1-2 37 0 0,-9 1-42 0 0,0 1 0 0 0,0-1 0 0 0,0 0 0 0 0,0-1 0 0 0,0 0 0 0 0,0 0 0 0 0,0 0 0 0 0,-1-1 0 0 0,1 0 0 0 0,-1 0 0 0 0,7-5 0 0 0,-1-11 155 0 0,-11 17-189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04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0 339 7832 0 0,'0'0'448'0'0,"4"-4"-222"0"0,2-4-149 0 0,-1 3 23 0 0,0 0-1 0 0,0 0 0 0 0,-1-1 0 0 0,0 0 1 0 0,0 0-1 0 0,5-11 0 0 0,3-6 310 0 0,-10 22-388 0 0,-1-1-1 0 0,0 0 0 0 0,0 1 1 0 0,0-1-1 0 0,0 0 0 0 0,0 1 1 0 0,0-1-1 0 0,-1 0 0 0 0,1 0 1 0 0,-1 0-1 0 0,1 1 0 0 0,0-4 1 0 0,1 4-1 0 0,0-1 0 0 0,1 0-1 0 0,-1 1 1 0 0,1-1 0 0 0,0 1 0 0 0,-1 0 0 0 0,1 0 0 0 0,0 0 0 0 0,0 0 0 0 0,0 0 0 0 0,-1 1 0 0 0,1-1-1 0 0,3 1 1 0 0,148 0 143 0 0,-149-2-159 0 0,6-5-9 0 0,-9 7 4 0 0,-1-1 0 0 0,0 0 1 0 0,0 0-1 0 0,0 0 1 0 0,0 0-1 0 0,0 0 0 0 0,0 0 1 0 0,0 0-1 0 0,0 0 1 0 0,0-1-1 0 0,-1 1 0 0 0,1 0 1 0 0,0-2-1 0 0,-3-4 1 0 0,2 7-1 0 0,0-3 1 0 0,-1 0-1 0 0,1 0 0 0 0,-1 0 1 0 0,0 0-1 0 0,0 0 0 0 0,0 0 0 0 0,0 0 1 0 0,-1 0-1 0 0,1 0 0 0 0,-1 0 1 0 0,0 1-1 0 0,0-1 0 0 0,0 1 0 0 0,0-1 1 0 0,0 1-1 0 0,0 0 0 0 0,0 0 1 0 0,-1 0-1 0 0,-3-2 0 0 0,2 0 1 0 0,-14-9-5 0 0,-1 1 0 0 0,0 1 0 0 0,-1 0 0 0 0,0 2 0 0 0,0 0 0 0 0,-1 1 0 0 0,-33-8 0 0 0,17 3 180 0 0,36 13-164 0 0,-1-1 0 0 0,0 1 0 0 0,1-1-1 0 0,-1 0 1 0 0,0 1 0 0 0,1-1 0 0 0,-1 0 0 0 0,1 0 0 0 0,0 0 0 0 0,-1 0-1 0 0,1-1 1 0 0,0 1 0 0 0,-1 0 0 0 0,1-1 0 0 0,0 1 0 0 0,0 0-1 0 0,-1-2 1 0 0,6 2 10 0 0,-1 1 0 0 0,1 0-1 0 0,-1 0 1 0 0,1 0 0 0 0,-1 1-1 0 0,0-1 1 0 0,1 1 0 0 0,-1 0-1 0 0,6 2 1 0 0,4 1 34 0 0,0 0 0 0 0,0 1-1 0 0,0 1 1 0 0,-1 0 0 0 0,1 0 0 0 0,-1 1 0 0 0,11 10 0 0 0,-7-4 39 0 0,38 29 324 0 0,-51-40-398 0 0,0 0 1 0 0,-1 0 0 0 0,1 1 0 0 0,-1-1-1 0 0,0 1 1 0 0,1 0 0 0 0,2 5 0 0 0,-4-6-2 0 0,1 1 0 0 0,0 0 0 0 0,-1-1 1 0 0,1 0-1 0 0,0 0 0 0 0,0 1 0 0 0,0-1 0 0 0,1 0 1 0 0,-1 0-1 0 0,0-1 0 0 0,1 1 0 0 0,-1-1 1 0 0,1 1-1 0 0,0-1 0 0 0,-1 0 0 0 0,1 1 0 0 0,3-1 1 0 0,5 3 72 0 0,0 1 1 0 0,0 0 0 0 0,0 0 0 0 0,-1 1-1 0 0,0 1 1 0 0,17 13 0 0 0,-1-1 20 0 0,11 6 118 0 0,81 50 399 0 0,-101-66-558 0 0,1-1 0 0 0,0 0 0 0 0,1-1 0 0 0,-1-1 1 0 0,26 4-1 0 0,-12-6 74 0 0,42 1 1 0 0,8 0 65 0 0,-20 1-90 0 0,39 6 100 0 0,-7 7-14 0 0,-29-5-70 0 0,108 10 1 0 0,-30-8 18 0 0,-41-2-72 0 0,3-1-10 0 0,-55-6-25 0 0,97 3-1 0 0,43-2 35 0 0,-120-3-45 0 0,86-3-1 0 0,-44-4-8 0 0,20-1 3 0 0,115-4 17 0 0,-23 1-10 0 0,75-9 15 0 0,-134 11-32 0 0,-75 2-10 0 0,89-12 1 0 0,41-9 20 0 0,-67 9-20 0 0,51-2 0 0 0,-86 8-3 0 0,167 4 7 0 0,-28 3-7 0 0,-125-9-11 0 0,-9 20 0 0 0,-30-10-6 0 0,-72-2 0 0 0,-3-2 3 0 0,-5 2-5 0 0,0 0 1 0 0,0-1-1 0 0,20-7 1 0 0,-22 5 0 0 0,1 2 0 0 0,0-1-1 0 0,0 2 1 0 0,19-2 0 0 0,-18 2-6 0 0,1 0-1 0 0,-1 0 1 0 0,0-1 0 0 0,1-1-1 0 0,-1 0 1 0 0,15-8 0 0 0,-26 11 3 0 0,-1 1 9 0 0,0-1 0 0 0,0 1-1 0 0,0-1 1 0 0,0 1 0 0 0,0-1-1 0 0,0 0 1 0 0,0 0 0 0 0,0 1-1 0 0,0-1 1 0 0,-1 0 0 0 0,1 0-1 0 0,0 0 1 0 0,-1 0 0 0 0,1 0-1 0 0,0 0 1 0 0,-1 0 0 0 0,1 0-1 0 0,-1 0 1 0 0,0 0 0 0 0,1 0-1 0 0,-1 0 1 0 0,0-3 0 0 0,7-26-40 0 0,-7 26 35 0 0,0 0 0 0 0,0 0 1 0 0,0 1-1 0 0,0-1 1 0 0,-1 0-1 0 0,0 1 1 0 0,0-1-1 0 0,0 0 1 0 0,0 1-1 0 0,0-1 1 0 0,-1 1-1 0 0,1 0 1 0 0,-1-1-1 0 0,0 1 1 0 0,0 0-1 0 0,0 0 1 0 0,0 0-1 0 0,-1 0 1 0 0,1 1-1 0 0,-1-1 0 0 0,0 1 1 0 0,0-1-1 0 0,0 1 1 0 0,0 0-1 0 0,-6-3 1 0 0,2 1-11 0 0,-1 0 0 0 0,0 1-1 0 0,0 0 1 0 0,0 0 0 0 0,0 1 0 0 0,0 0 0 0 0,-1 0 0 0 0,1 1-1 0 0,-13-1 1 0 0,19 2 3 0 0,2 0 1 0 0,0 0 10 0 0,0 0 0 0 0,-1 0-1 0 0,1 0 1 0 0,0 0 0 0 0,0 0 0 0 0,0 0-1 0 0,-1 0 1 0 0,1 0 0 0 0,0 0-1 0 0,0 0 1 0 0,-1 0 0 0 0,1 0 0 0 0,0 0-1 0 0,0 0 1 0 0,0 0 0 0 0,-1 0-1 0 0,1 0 1 0 0,0 0 0 0 0,0 0 0 0 0,0 0-1 0 0,-1 0 1 0 0,1 0 0 0 0,0 0 0 0 0,0 0-1 0 0,0 0 1 0 0,-1 0 0 0 0,1 1-1 0 0,0-1 1 0 0,0 0 0 0 0,0 0 0 0 0,0 0-1 0 0,-1 0 1 0 0,1 0 0 0 0,0 1-1 0 0,0-1 1 0 0,0 0 0 0 0,2 3 2 0 0,0 1 0 0 0,1-2-1 0 0,0 1 1 0 0,-1 0 0 0 0,1 0 0 0 0,0-1 0 0 0,0 0 0 0 0,0 1 0 0 0,1-1 0 0 0,-1 0 0 0 0,0-1-1 0 0,7 4 1 0 0,8 3 1 0 0,-1 2 30 0 0,1-2 1 0 0,1 0 0 0 0,0-1 0 0 0,0-1 0 0 0,0 0 0 0 0,1-2-1 0 0,-1 0 1 0 0,23 1 0 0 0,-41-6-1 0 0,1 1 0 0 0,-1 0 0 0 0,0 0 0 0 0,1 1 0 0 0,-1-1 0 0 0,0 0 0 0 0,0 0 0 0 0,0 1-1 0 0,1-1 1 0 0,-1 0 0 0 0,0 1 0 0 0,0-1 0 0 0,0 1 0 0 0,0 0 0 0 0,0-1 0 0 0,2 2 0 0 0,-20 9 470 0 0,5-4-541 0 0,2-2 73 0 0,-18 11 117 0 0,-34 23-1 0 0,55-33-104 0 0,-1 0 0 0 0,1 0 0 0 0,0 1 0 0 0,0 0-1 0 0,0 0 1 0 0,1 1 0 0 0,0 0 0 0 0,-7 14 0 0 0,10-16 2 0 0,0-1 0 0 0,0 1 0 0 0,1 0 0 0 0,0 0 0 0 0,0 0 0 0 0,0 0 0 0 0,-1 11 0 0 0,3-15 22 0 0,0 9 11 0 0,0-7 232 0 0,-2-28-295 0 0,-1 1 0 0 0,0-1 0 0 0,-2 1 0 0 0,-1-1 0 0 0,-12-28 0 0 0,2 3 18 0 0,12 40-26 0 0,4 8-5 0 0,-1 0-1 0 0,0 0 1 0 0,1 0-1 0 0,0 0 1 0 0,-1 0-1 0 0,1 0 1 0 0,0-1-1 0 0,-1 1 1 0 0,1 0-1 0 0,0 0 1 0 0,0 0 0 0 0,0-1-1 0 0,0 1 1 0 0,0 0-1 0 0,0-2 1 0 0,0 2 10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06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8536 0 0,'0'0'194'0'0,"5"-3"12"0"0,-1-1-138 0 0,1 1 0 0 0,0 1 1 0 0,0-1-1 0 0,0 1 0 0 0,1 0 0 0 0,-1 0 1 0 0,0 0-1 0 0,11-1 0 0 0,-10 2-14 0 0,1-1 0 0 0,-1 0 0 0 0,0 0 0 0 0,12-6 1 0 0,-13 5-22 0 0,0 0 0 0 0,1 1 1 0 0,0 0-1 0 0,0 0 1 0 0,-1 0-1 0 0,1 1 0 0 0,7-1 1 0 0,51 3 165 0 0,-49 1-158 0 0,0-2 0 0 0,0 1-1 0 0,0-2 1 0 0,16-2-1 0 0,-16 0-17 0 0,0 2 0 0 0,22-1 0 0 0,-22 2-7 0 0,-1 0 1 0 0,28-6-1 0 0,-22 3 12 0 0,0 1 1 0 0,0 0 0 0 0,21 2-1 0 0,30-2 112 0 0,-11-2 14 0 0,-50 4-146 0 0,-1 3-8 0 0,-5 3-3 0 0,-3-4-9 0 0,-3-2-37 0 0,-28 8 18 0 0,1-2 0 0 0,-1-1 0 0 0,-50 1 0 0 0,-93-9-71 0 0,27-7-167 0 0,110 4 199 0 0,31 5 57 0 0,0-1 0 0 0,0 1 0 0 0,0 1 0 0 0,-1-1 0 0 0,1 1 0 0 0,0 0-1 0 0,-7 0 1 0 0,-46 0-227 0 0,44 1 160 0 0,-1 3-82 0 0,13-3 90 0 0,2-1 61 0 0,-1 1 0 0 0,1-1 1 0 0,-1 0-1 0 0,0 1 1 0 0,1-1-1 0 0,-1 1 0 0 0,1 0 1 0 0,0-1-1 0 0,-1 1 0 0 0,1-1 1 0 0,-1 1-1 0 0,1 0 0 0 0,0-1 1 0 0,-1 1-1 0 0,1 0 1 0 0,0-1-1 0 0,0 1 0 0 0,0 0 1 0 0,-1-1-1 0 0,1 1 0 0 0,0 0 1 0 0,0 0-1 0 0,0-1 0 0 0,0 1 1 0 0,0 0-1 0 0,0 0 1 0 0,1 0-1 0 0,2 26-338 0 0,65 149-1246 0 0,-66-170 1614 0 0,-1-4-45 0 0,-1-1-1 0 0,1 1 1 0 0,-1-1 0 0 0,1 1 0 0 0,-1-1-1 0 0,1 0 1 0 0,0 1 0 0 0,0-1-1 0 0,0 0 1 0 0,0 1 0 0 0,0-1 0 0 0,0 0-1 0 0,0 0 1 0 0,0 0 0 0 0,3 2-1 0 0,0-2 6 0 0,-1 0-1 0 0,1 0 0 0 0,0 0 0 0 0,0 0 0 0 0,-1 0 0 0 0,1-1 0 0 0,0 0 0 0 0,0 0 0 0 0,0 0 0 0 0,0 0 1 0 0,0-1-1 0 0,6-1 0 0 0,37-9 49 0 0,-36 8-18 0 0,-1 0 0 0 0,1 1-1 0 0,-1 0 1 0 0,1 0 0 0 0,14 1 0 0 0,-1 2 82 0 0,50 2 215 0 0,91 14 1 0 0,-150-14-258 0 0,-7-3-26 0 0,-1 2 1 0 0,1-1 0 0 0,-1 1 0 0 0,0 0 0 0 0,1 1 0 0 0,8 3 0 0 0,9 4 66 0 0,-22-9-70 0 0,1 0-1 0 0,-1 0 0 0 0,0 0 1 0 0,0 0-1 0 0,0 1 1 0 0,0-1-1 0 0,-1 1 0 0 0,1-1 1 0 0,0 1-1 0 0,3 3 1 0 0,13 10 131 0 0,9 10 124 0 0,-25-21-190 0 0,0 0-1 0 0,-1 1 1 0 0,0-1-1 0 0,1 0 1 0 0,-1 1-1 0 0,-1-1 1 0 0,3 11-1 0 0,-3-13-9 0 0,-30 36 490 0 0,20-33-525 0 0,-1 0 0 0 0,0-1 0 0 0,0 1-1 0 0,0-2 1 0 0,0 1 0 0 0,0-2 0 0 0,-1 1-1 0 0,1-1 1 0 0,-19 0 0 0 0,-4 3 53 0 0,18-3-37 0 0,0-1-1 0 0,0 0 0 0 0,0-1 1 0 0,0-1-1 0 0,-18-3 1 0 0,-32-1 194 0 0,-32-10 339 0 0,95 15-458 0 0,0-2-157 0 0,1 2 39 0 0,1 0 0 0 0,0-1 0 0 0,-1 1 0 0 0,1 0 0 0 0,0 0 0 0 0,-1 0 0 0 0,1 0 0 0 0,0-1 0 0 0,0 1 0 0 0,-1 0 0 0 0,1 0 0 0 0,0-1 0 0 0,0 1 0 0 0,-1 0 0 0 0,1 0 0 0 0,0-1 0 0 0,0 1-1 0 0,0 0 1 0 0,0-1 0 0 0,-1 1 0 0 0,1 0 0 0 0,0-1 0 0 0,0 1 0 0 0,0 0 0 0 0,0-1 0 0 0,0 1 0 0 0,0 0 0 0 0,0-1 0 0 0,0 1 0 0 0,0 0 0 0 0,0-1 0 0 0,0 1 0 0 0,0 0 0 0 0,0-1 0 0 0,0 1 0 0 0,0 0 0 0 0,0-1 0 0 0,1 1 0 0 0,-1 0 0 0 0,0-1 0 0 0,0 1 0 0 0,0 0 0 0 0,0 0 0 0 0,1-1-1 0 0,-1 1 1 0 0,0 0 0 0 0,0 0 0 0 0,1-1 0 0 0,-1 1 0 0 0,0 0 0 0 0,0 0 0 0 0,1 0 0 0 0,-1-1 0 0 0,0 1 0 0 0,1 0 0 0 0,-1 0 0 0 0,0 0 0 0 0,1 0 0 0 0,-1 0 0 0 0,0 0 0 0 0,1-1 0 0 0,-1 1 0 0 0,0 0 0 0 0,1 0 0 0 0,-1 0 0 0 0,0 0 0 0 0,1 0 0 0 0,1 0 51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07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44 9648 0 0,'-35'-11'389'0'0,"1"2"-1"0"0,-58-8 1 0 0,63 13-381 0 0,10 2 200 0 0,0 1 0 0 0,1 1 0 0 0,-1 1-1 0 0,1 1 1 0 0,-1 1 0 0 0,-33 8 0 0 0,-3 0 107 0 0,46-8-260 0 0,0-1 1 0 0,1 1 0 0 0,-17 8 0 0 0,-15 4 50 0 0,-168 55 301 0 0,187-60-377 0 0,1 0 1 0 0,0 1 0 0 0,1 2 0 0 0,1 0 0 0 0,0 1 0 0 0,-30 29 0 0 0,34-27-17 0 0,1-1 1 0 0,1 2 0 0 0,1 0-1 0 0,0 0 1 0 0,1 1 0 0 0,1 0-1 0 0,0 1 1 0 0,2 0 0 0 0,0 0-1 0 0,-8 37 1 0 0,10-35-10 0 0,1 1 0 0 0,1-1 0 0 0,0 1 1 0 0,2 0-1 0 0,0 0 0 0 0,2-1 0 0 0,0 1 0 0 0,6 27 1 0 0,-5-37-11 0 0,1 0 1 0 0,0 0-1 0 0,1 0 1 0 0,1 0-1 0 0,0-1 1 0 0,0 0-1 0 0,1 0 1 0 0,12 17 0 0 0,29 31-26 0 0,60 60 0 0 0,-85-99 21 0 0,0-1 1 0 0,1 0-1 0 0,1-2 0 0 0,0 0 0 0 0,51 24 1 0 0,-44-26-4 0 0,1-2 1 0 0,1-1 0 0 0,0-1 0 0 0,42 7 0 0 0,-12-4-2 0 0,22 2-13 0 0,-81-16 25 0 0,204 15-30 0 0,49-28 15 0 0,-124-13 16 0 0,-119 23 4 0 0,0-1 0 0 0,-1 0-1 0 0,1-1 1 0 0,-1-1 0 0 0,0 0 0 0 0,-1 0-1 0 0,0-2 1 0 0,0 1 0 0 0,0-2 0 0 0,-1 1 0 0 0,0-2-1 0 0,-1 1 1 0 0,11-14 0 0 0,-3 1 25 0 0,-2 0 1 0 0,0 0-1 0 0,-2-2 0 0 0,-1 0 1 0 0,19-47-1 0 0,-24 51-4 0 0,-2-1-1 0 0,0-1 0 0 0,-2 1 0 0 0,0-1 1 0 0,-1 1-1 0 0,-1-1 0 0 0,-1 0 0 0 0,-2 0 1 0 0,0 0-1 0 0,-5-30 0 0 0,-3 6 24 0 0,-2 2 0 0 0,-2-1 0 0 0,-36-80 0 0 0,45 115-40 0 0,-1 0 0 0 0,0 1 0 0 0,0 0 0 0 0,-1 0 0 0 0,0 0 0 0 0,-1 1 0 0 0,0-1 0 0 0,-1 2 0 0 0,-13-13 0 0 0,-16-10 19 0 0,6 4 45 0 0,-1 1-1 0 0,0 2 1 0 0,-72-38-1 0 0,62 42 17 0 0,-1 3-1 0 0,-1 1 1 0 0,-1 2-1 0 0,-71-11 1 0 0,107 24-64 0 0,-1-1 0 0 0,1 1 1 0 0,0 0-1 0 0,-1 1 1 0 0,1 0-1 0 0,-12 3 1 0 0,18-3-13 0 0,0-1 1 0 0,0 1 0 0 0,0 0 0 0 0,0 0 0 0 0,0 0 0 0 0,1 0 0 0 0,-1 0 0 0 0,0 1 0 0 0,0-1-1 0 0,1 1 1 0 0,-1 0 0 0 0,1 0 0 0 0,0 0 0 0 0,0 0 0 0 0,-1 0 0 0 0,1 0 0 0 0,0 1 0 0 0,1-1 0 0 0,-1 1-1 0 0,0-1 1 0 0,-2 6 0 0 0,2 0 8 0 0,0 1-1 0 0,0-1 1 0 0,1 1-1 0 0,0-1 1 0 0,0 1-1 0 0,1 0 1 0 0,0-1-1 0 0,1 1 1 0 0,0 0-1 0 0,0-1 1 0 0,1 1-1 0 0,3 11 1 0 0,5 6 18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08.3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 10040 0 0,'0'0'3008'0'0,"0"4"-2872"0"0,-4 37 118 0 0,2 0 1 0 0,2 0 0 0 0,5 45-1 0 0,0 30-31 0 0,3 19 20 0 0,6-55-67 0 0,-4-22 66 0 0,-10-56-114 0 0,1-48-69 0 0,-1 39-58 0 0,0-1 1 0 0,0 1-1 0 0,1 0 0 0 0,0 0 1 0 0,1 0-1 0 0,-1-1 1 0 0,1 1-1 0 0,1 1 0 0 0,-1-1 1 0 0,1 0-1 0 0,1 1 1 0 0,-1-1-1 0 0,1 1 0 0 0,0 0 1 0 0,0 0-1 0 0,1 0 1 0 0,0 1-1 0 0,0 0 0 0 0,0 0 1 0 0,0 0-1 0 0,8-4 1 0 0,-9 7-2 0 0,0 0 0 0 0,0 0 0 0 0,0 0 0 0 0,1 1 0 0 0,-1 0 0 0 0,1 0 0 0 0,-1 0 0 0 0,1 1 0 0 0,-1-1 0 0 0,1 1 0 0 0,-1 0 0 0 0,1 0 0 0 0,4 1 0 0 0,16 0 0 0 0,-12-2-1 0 0,0 1 0 0 0,0 1 0 0 0,1 1 0 0 0,-1 0 0 0 0,0 0 0 0 0,0 1 1 0 0,-1 1-1 0 0,1 0 0 0 0,-1 1 0 0 0,17 8 0 0 0,-12-5-4 0 0,-14-7 4 0 0,0 0 0 0 0,0 0 1 0 0,0 0-1 0 0,0 0 0 0 0,0 1 1 0 0,-1-1-1 0 0,1 1 0 0 0,-1 0 0 0 0,1 0 1 0 0,-1 0-1 0 0,0 0 0 0 0,0 0 1 0 0,1 1-1 0 0,-1-1 0 0 0,-1 1 1 0 0,1-1-1 0 0,0 1 0 0 0,-1 0 1 0 0,1-1-1 0 0,0 5 0 0 0,-1-6 1 0 0,0 1 0 0 0,0 0 0 0 0,-1 0-1 0 0,1 0 1 0 0,-1 0 0 0 0,1 0 0 0 0,-1 0-1 0 0,0 1 1 0 0,1-1 0 0 0,-1 0 0 0 0,0 0 0 0 0,-1 0-1 0 0,1 0 1 0 0,0 0 0 0 0,-1 0 0 0 0,1 0 0 0 0,-1 0-1 0 0,1 0 1 0 0,-1 0 0 0 0,0 0 0 0 0,0 0-1 0 0,0 0 1 0 0,0 0 0 0 0,0-1 0 0 0,0 1 0 0 0,-1 0-1 0 0,1-1 1 0 0,-1 1 0 0 0,1-1 0 0 0,-1 0 0 0 0,1 1-1 0 0,-1-1 1 0 0,-3 2 0 0 0,-3 1-1 0 0,1 0 1 0 0,-1 0-1 0 0,0-1 1 0 0,0 0-1 0 0,-14 3 1 0 0,-8 0 0 0 0,0-2 0 0 0,-1-1 0 0 0,-51-2 0 0 0,54-1 0 0 0,-22-7 0 0 0,13 0 0 0 0,23 2 0 0 0,-10-10 0 0 0,21 15 2 0 0,3 0-2 0 0,-1 0 1 0 0,1 0-1 0 0,-1 0 1 0 0,0 0 0 0 0,1-1-1 0 0,-1 1 1 0 0,1 0 0 0 0,-1 0-1 0 0,0 0 1 0 0,1 0 0 0 0,-1-1-1 0 0,1 1 1 0 0,-1 0 0 0 0,1 0-1 0 0,-1-1 1 0 0,1 1 0 0 0,-1-1-1 0 0,1 1 1 0 0,-1 0-1 0 0,1-1 1 0 0,0 1 0 0 0,-1-1-1 0 0,1 1 1 0 0,0-1 0 0 0,-1 1-1 0 0,1-1 1 0 0,0 1 0 0 0,-1-1-1 0 0,1 1 1 0 0,0-1 0 0 0,0 0-1 0 0,25-15 10 0 0,-4 6-8 0 0,1 1 0 0 0,38-10 0 0 0,-14 4 0 0 0,226-70 14 0 0,-221 72-17 0 0,-29 9-4 0 0,-22 3-15 0 0,1 1 0 0 0,0 0 0 0 0,0 0 0 0 0,0 0 0 0 0,-1 0 0 0 0,1 0 0 0 0,0 0 0 0 0,0 0 1 0 0,0 0-1 0 0,-1 1 0 0 0,1-1 0 0 0,0 0 0 0 0,0 0 0 0 0,-1 1 0 0 0,1-1 0 0 0,0 0 0 0 0,-1 1 0 0 0,1-1 0 0 0,0 1 0 0 0,-1-1 0 0 0,1 1 0 0 0,0-1 0 0 0,-1 1 0 0 0,1-1 0 0 0,-1 1 0 0 0,1-1 0 0 0,-1 1 0 0 0,1 0 0 0 0,-1-1 0 0 0,0 1 0 0 0,1 0 0 0 0,-1 0 0 0 0,0-1 0 0 0,1 1 0 0 0,-1 0 1 0 0,0 0-1 0 0,0-1 0 0 0,0 1 0 0 0,0 0 0 0 0,0 1 0 0 0,0 41-405 0 0,-1-26 367 0 0,1-15 41 0 0,0 11-117 0 0,0 0-1 0 0,0 0 1 0 0,2 0-1 0 0,4 21 1 0 0,-5-30 108 0 0,0-1 1 0 0,1 1 0 0 0,-1-1 0 0 0,1 1-1 0 0,0-1 1 0 0,0 0 0 0 0,0 0-1 0 0,0 0 1 0 0,1 0 0 0 0,-1 0 0 0 0,1 0-1 0 0,-1 0 1 0 0,1-1 0 0 0,0 0 0 0 0,0 1-1 0 0,0-1 1 0 0,1 0 0 0 0,-1-1-1 0 0,0 1 1 0 0,8 2 0 0 0,6 2-43 0 0,-5-1 26 0 0,0-1 0 0 0,0 0 0 0 0,0-1 0 0 0,0-1 0 0 0,13 2 0 0 0,-1-2 0 0 0,-18-1 27 0 0,0 0 1 0 0,0 0-1 0 0,0-1 1 0 0,0 0-1 0 0,0 0 0 0 0,0-1 1 0 0,8-1-1 0 0,4-3-28 0 0,1 1 0 0 0,19-2 0 0 0,-32 5 34 0 0,0-1-1 0 0,0 1 1 0 0,0-1-1 0 0,0 0 1 0 0,0-1 0 0 0,0 1-1 0 0,-1-1 1 0 0,1 0-1 0 0,-1-1 1 0 0,0 1-1 0 0,1-1 1 0 0,-2 0 0 0 0,1 0-1 0 0,0-1 1 0 0,-1 0-1 0 0,0 1 1 0 0,6-11 0 0 0,5-12-33 0 0,-15 26 42 0 0,0 0-1 0 0,1 0 1 0 0,-1 1 0 0 0,0-1-1 0 0,0 0 1 0 0,0 0-1 0 0,0 1 1 0 0,0-1-1 0 0,0 0 1 0 0,0 0-1 0 0,0 1 1 0 0,0-1-1 0 0,0 0 1 0 0,0 1 0 0 0,0-1-1 0 0,-1 0 1 0 0,1 0-1 0 0,0 1 1 0 0,-1-1-1 0 0,1 0 1 0 0,0 1-1 0 0,-1-1 1 0 0,1 0-1 0 0,-1 1 1 0 0,1-1 0 0 0,-1 1-1 0 0,1-1 1 0 0,-1 1-1 0 0,1-1 1 0 0,-2 0-1 0 0,1 0 1 0 0,-6-9-1 0 0,-1-2 1 0 0,0 0-1 0 0,0 1 0 0 0,-1 0 0 0 0,0 1 0 0 0,-1 0 0 0 0,-1 0 0 0 0,-11-8 0 0 0,12 11 1 0 0,1 0 4 0 0,-1 0 0 0 0,1 1 0 0 0,-1 0-1 0 0,-1 0 1 0 0,1 1 0 0 0,-1 1 0 0 0,-12-4-1 0 0,-5 0 2 0 0,24 6-4 0 0,-1 0 0 0 0,1 1 1 0 0,-1-1-1 0 0,1 1 1 0 0,-1 1-1 0 0,0-1 0 0 0,1 0 1 0 0,-1 1-1 0 0,0 0 1 0 0,1 0-1 0 0,-1 1 1 0 0,-4 0-1 0 0,-15 5 44 0 0,7-2 10 0 0,0 0 0 0 0,-29 12 1 0 0,36-12-3 0 0,1 1 1 0 0,0-1 0 0 0,0 1 0 0 0,0 1-1 0 0,1 0 1 0 0,0 0 0 0 0,0 1-1 0 0,0 0 1 0 0,-12 14 0 0 0,19-19 73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08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9944 0 0,'0'0'106'0'0,"4"4"9"0"0,44 52 678 0 0,-34-37-581 0 0,1-1 0 0 0,0 0 1 0 0,2-2-1 0 0,0 1 0 0 0,26 18 1 0 0,16 4 212 0 0,31 19-66 0 0,-81-54-329 0 0,0-1 1 0 0,0 0-1 0 0,0 0 1 0 0,16 1-1 0 0,13 5 66 0 0,-35-8-88 0 0,0-1-1 0 0,0 1 1 0 0,0-1 0 0 0,0 0 0 0 0,1 0 0 0 0,-1 0 0 0 0,0-1 0 0 0,0 1 0 0 0,0-1 0 0 0,0 1 0 0 0,0-1 0 0 0,0 0 0 0 0,0 0 0 0 0,0-1 0 0 0,0 1 0 0 0,-1-1 0 0 0,1 1 0 0 0,0-1-1 0 0,-1 0 1 0 0,1 0 0 0 0,-1 0 0 0 0,3-3 0 0 0,-3 3 10 0 0,5-11 19 0 0,-6 12-35 0 0,0 0 1 0 0,0 0-1 0 0,-1 1 1 0 0,1-1 0 0 0,-1 0-1 0 0,1 0 1 0 0,0 0-1 0 0,-1 0 1 0 0,1 0 0 0 0,-1 0-1 0 0,0 0 1 0 0,1 0-1 0 0,-1 0 1 0 0,0 0 0 0 0,1-1-1 0 0,-2-4 5 0 0,0 0-1 0 0,0 0 1 0 0,0 1-1 0 0,-1-1 1 0 0,0 1-1 0 0,0-1 1 0 0,0 1-1 0 0,-1 0 1 0 0,1 0-1 0 0,-1 0 1 0 0,-4-5-1 0 0,-43-51 20 0 0,48 58-24 0 0,-5-4 4 0 0,0-1 0 0 0,0 2 0 0 0,-1-1 0 0 0,0 1 0 0 0,0 0 0 0 0,-14-7 0 0 0,17 10-3 0 0,0 1 1 0 0,0 0-1 0 0,-1 0 0 0 0,1 1 1 0 0,0-1-1 0 0,-1 1 1 0 0,1 0-1 0 0,-1 1 0 0 0,0-1 1 0 0,1 1-1 0 0,-1 0 1 0 0,1 0-1 0 0,-1 1 1 0 0,-10 2-1 0 0,7 1-2 0 0,0 1-1 0 0,1-1 1 0 0,-16 12 0 0 0,17-10-9 0 0,0 0 1 0 0,0 1-1 0 0,1-1 1 0 0,0 1 0 0 0,-8 12-1 0 0,-2 2-13 0 0,13-17 15 0 0,1-1 1 0 0,0 0-1 0 0,0 1 0 0 0,1-1 0 0 0,-1 1 0 0 0,1 0 1 0 0,0-1-1 0 0,-2 8 0 0 0,3-7 1 0 0,-1-1-1 0 0,0 1 0 0 0,0 0 1 0 0,-1 0-1 0 0,1-1 1 0 0,-1 1-1 0 0,0-1 0 0 0,0 1 1 0 0,-4 4-1 0 0,4-4 0 0 0,-1-1-1 0 0,1 1 0 0 0,0-1 1 0 0,0 1-1 0 0,1 0 1 0 0,-1 0-1 0 0,1 0 0 0 0,0 0 1 0 0,0 0-1 0 0,-1 6 1 0 0,-6 21-20 0 0,8-30 23 0 0,-4 7-16 0 0,0 0-1 0 0,1 1 0 0 0,0-1 0 0 0,1 1 0 0 0,0 0 0 0 0,0 0 0 0 0,-1 12 0 0 0,3-12-2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09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121 309 8032 0 0,'72'-2'905'0'0,"-59"0"-516"0"0,0 0 0 0 0,-1-1-1 0 0,1 0 1 0 0,17-7 0 0 0,-27 9-325 0 0,0-1-1 0 0,1 1 1 0 0,-1-1-1 0 0,0 1 1 0 0,-1-1-1 0 0,1 0 1 0 0,0 0 0 0 0,0 0-1 0 0,-1-1 1 0 0,1 1-1 0 0,-1-1 1 0 0,0 1-1 0 0,0-1 1 0 0,0 0 0 0 0,0 1-1 0 0,0-1 1 0 0,-1 0-1 0 0,1-1 1 0 0,-1 1-1 0 0,0 0 1 0 0,2-6 0 0 0,3-3 357 0 0,-5 11-410 0 0,-1 1-1 0 0,1-1 1 0 0,-1 1 0 0 0,1-1-1 0 0,-1 0 1 0 0,1 1-1 0 0,-1-1 1 0 0,0 0-1 0 0,1 1 1 0 0,-1-1-1 0 0,0 0 1 0 0,0 1-1 0 0,1-1 1 0 0,-1 0 0 0 0,0 1-1 0 0,0-1 1 0 0,0 0-1 0 0,0 0 1 0 0,0 1-1 0 0,0-1 1 0 0,0 0-1 0 0,0 0 1 0 0,0 1-1 0 0,0-1 1 0 0,-1-1 0 0 0,-1-5 20 0 0,1 0 0 0 0,-2-1 1 0 0,1 1-1 0 0,-1 0 0 0 0,0 0 1 0 0,-1 1-1 0 0,1-1 0 0 0,-1 1 1 0 0,-8-10-1 0 0,9 13-17 0 0,0 0 1 0 0,-1 0-1 0 0,1 0 0 0 0,-1 0 0 0 0,0 0 1 0 0,1 1-1 0 0,-1-1 0 0 0,-1 1 1 0 0,1 0-1 0 0,0 1 0 0 0,0-1 1 0 0,-1 1-1 0 0,1 0 0 0 0,-1 0 0 0 0,1 0 1 0 0,-1 0-1 0 0,0 1 0 0 0,1 0 1 0 0,-1 0-1 0 0,1 0 0 0 0,-6 1 1 0 0,3 0 10 0 0,0 0 1 0 0,0 1 0 0 0,0 0 0 0 0,0 0-1 0 0,0 1 1 0 0,1 0 0 0 0,-1 0 0 0 0,1 0-1 0 0,0 1 1 0 0,0 0 0 0 0,0 0 0 0 0,-9 9-1 0 0,-17 14 134 0 0,26-23-114 0 0,0 1-1 0 0,0 0 0 0 0,0 1 0 0 0,1-1 0 0 0,-1 1 0 0 0,-8 13 0 0 0,10-12 0 0 0,0 0 0 0 0,0 0 0 0 0,1 0 0 0 0,0 1 0 0 0,0-1 0 0 0,1 1 0 0 0,-3 11-1 0 0,5-15-13 0 0,0 0-1 0 0,0 0 1 0 0,0-1 0 0 0,0 1-1 0 0,1 0 1 0 0,-1 0-1 0 0,1 0 1 0 0,0 0-1 0 0,0 0 1 0 0,1-1-1 0 0,-1 1 1 0 0,1 0-1 0 0,-1-1 1 0 0,1 1-1 0 0,0-1 1 0 0,1 0-1 0 0,2 3 1 0 0,0 1 10 0 0,1-1-1 0 0,0 0 1 0 0,0 0 0 0 0,1-1 0 0 0,-1 0 0 0 0,1 0-1 0 0,1-1 1 0 0,11 6 0 0 0,5 0 152 0 0,36 10 0 0 0,-28-9-70 0 0,-13-7-53 0 0,0 0 1 0 0,0-1-1 0 0,0-1 1 0 0,30 0 0 0 0,-5 0 106 0 0,-14-2-54 0 0,1-1 0 0 0,35-6 0 0 0,-34 3-62 0 0,-17 2-13 0 0,0-1 0 0 0,0-1 0 0 0,0 0 0 0 0,0-1 0 0 0,-1 0 0 0 0,0-1 0 0 0,0-1-1 0 0,0 0 1 0 0,-1-1 0 0 0,13-11 0 0 0,-17 13-5 0 0,0-1 0 0 0,-1-1 1 0 0,0 1-1 0 0,0-2 0 0 0,-1 1 0 0 0,0-1 1 0 0,0 0-1 0 0,-1 0 0 0 0,0-1 0 0 0,-1 0 1 0 0,0 0-1 0 0,-1 0 0 0 0,0 0 1 0 0,5-18-1 0 0,-7 15-14 0 0,0 1 0 0 0,-1 0 0 0 0,0 0-1 0 0,-1-1 1 0 0,-1 1 0 0 0,1 0 0 0 0,-2 0 0 0 0,0 0 0 0 0,0-1 0 0 0,-1 2 0 0 0,-1-1 0 0 0,0 0 0 0 0,0 1 0 0 0,-9-15-1 0 0,6 15 1 0 0,7 10-28 0 0,-1 1 1 0 0,1-1-1 0 0,0 0 1 0 0,-1 1-1 0 0,1-1 1 0 0,0 1-1 0 0,-1-1 1 0 0,1 0-1 0 0,-1 1 1 0 0,1-1-1 0 0,-1 1 1 0 0,1-1-1 0 0,-1 1 1 0 0,1 0-1 0 0,-1-1 1 0 0,1 1-1 0 0,-1 0 1 0 0,0-1-1 0 0,1 1 1 0 0,-1 0-1 0 0,1 0 1 0 0,-1-1-1 0 0,0 1 1 0 0,1 0-1 0 0,-3 0 1 0 0,-24-8 30 0 0,25 8-30 0 0,0-1 0 0 0,0 1-1 0 0,0 0 1 0 0,0 0-1 0 0,0 0 1 0 0,0 0-1 0 0,0 0 1 0 0,0 0-1 0 0,0 0 1 0 0,0 1 0 0 0,0-1-1 0 0,0 1 1 0 0,0 0-1 0 0,0-1 1 0 0,1 1-1 0 0,-1 0 1 0 0,0 0 0 0 0,0 0-1 0 0,1 0 1 0 0,-1 0-1 0 0,1 1 1 0 0,-1-1-1 0 0,1 0 1 0 0,-1 1-1 0 0,1-1 1 0 0,-2 4 0 0 0,-3 1-1 0 0,0-1-5 0 0,1 1 0 0 0,0 0 0 0 0,0 0-1 0 0,0 0 1 0 0,1 1 0 0 0,0 0 0 0 0,0-1-1 0 0,1 1 1 0 0,0 1 0 0 0,0-1 0 0 0,1 0-1 0 0,0 1 1 0 0,-2 7 0 0 0,3-9 0 0 0,1-1 1 0 0,-1 0-1 0 0,1 0 1 0 0,0 0-1 0 0,0 1 0 0 0,0-1 1 0 0,1 0-1 0 0,0 0 1 0 0,0 1-1 0 0,0-1 1 0 0,0 0-1 0 0,1 0 1 0 0,0 0-1 0 0,0-1 0 0 0,1 1 1 0 0,-1 0-1 0 0,1-1 1 0 0,0 1-1 0 0,0-1 1 0 0,4 4-1 0 0,10 9-48 0 0,5 6-42 0 0,37 28-1 0 0,-30-31-63 0 0,1-2 1 0 0,1-1-1 0 0,49 20 0 0 0,-79-37 147 0 0,0 1-1 0 0,0-1 1 0 0,0 1-1 0 0,0 0 1 0 0,0 0-1 0 0,1-1 0 0 0,-1 1 1 0 0,-1 0-1 0 0,1 0 1 0 0,0 0-1 0 0,0 0 0 0 0,0 0 1 0 0,0 0-1 0 0,-1 0 1 0 0,2 2-1 0 0,-2-3 9 0 0,0 1-1 0 0,0-1 1 0 0,0 0 0 0 0,0 1 0 0 0,0-1-1 0 0,0 1 1 0 0,0-1 0 0 0,0 0-1 0 0,0 1 1 0 0,0-1 0 0 0,0 0-1 0 0,0 1 1 0 0,0-1 0 0 0,0 1-1 0 0,0-1 1 0 0,0 0 0 0 0,0 1 0 0 0,0-1-1 0 0,-1 0 1 0 0,1 1 0 0 0,0-1-1 0 0,0 0 1 0 0,0 1 0 0 0,-1-1-1 0 0,1 0 1 0 0,0 1 0 0 0,0-1 0 0 0,-1 0-1 0 0,1 0 1 0 0,0 1 0 0 0,-1-1-1 0 0,1 0 1 0 0,0 0 0 0 0,-1 0-1 0 0,1 0 1 0 0,0 1 0 0 0,-1-1 0 0 0,1 0-1 0 0,0 0 1 0 0,-1 0 0 0 0,1 0-1 0 0,0 0 1 0 0,-1 0 0 0 0,1 0-1 0 0,-1 0 1 0 0,1 0 0 0 0,-1 0-1 0 0,-68 4-41 0 0,0-3 0 0 0,-127-14 0 0 0,151 8 32 0 0,-19-1-2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10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24 108 8840 0 0,'-3'-5'152'0'0,"-1"-3"-8"0"0,0-1 0 0 0,1 0 1 0 0,0 0-1 0 0,-3-13 0 0 0,5 20-35 0 0,2-41 1918 0 0,55 264-1518 0 0,-43-167-415 0 0,2 0-1 0 0,41 97 0 0 0,-4-30 6 0 0,-48-110-88 0 0,21 47 82 0 0,-24-57-54 0 0,-1-1-38 0 0,0 0-1 0 0,0 0 1 0 0,0 0 0 0 0,0 0 0 0 0,-1 0 0 0 0,1-1 0 0 0,0 1 0 0 0,0 0 0 0 0,0 0 0 0 0,0 0 0 0 0,-1 0 0 0 0,1 0 0 0 0,0 0 0 0 0,0 0 0 0 0,0 0 0 0 0,0 0 0 0 0,-1 0 0 0 0,1 1 0 0 0,0-1-1 0 0,0 0 1 0 0,0 0 0 0 0,0 0 0 0 0,0 0 0 0 0,-1 0 0 0 0,1 0 0 0 0,0 0 0 0 0,0 0 0 0 0,0 0 0 0 0,0 0 0 0 0,0 0 0 0 0,0 1 0 0 0,-1-1 0 0 0,1 0 0 0 0,0 0 0 0 0,0 0 0 0 0,0 0 0 0 0,0 0-1 0 0,0 1 1 0 0,0-1 0 0 0,0 0 0 0 0,0 0 0 0 0,0 0 0 0 0,0 0 0 0 0,0 0 0 0 0,0 1 0 0 0,0-1 0 0 0,0 0 0 0 0,0 0 0 0 0,0 0 0 0 0,0 0 0 0 0,0 1 0 0 0,0-1 0 0 0,0 0 0 0 0,0 0 0 0 0,0 0-1 0 0,0 0 1 0 0,0 1 0 0 0,0-1 0 0 0,0 0 0 0 0,0 0 0 0 0,-7-9 103 0 0,3 4-96 0 0,1 1 0 0 0,0-1 1 0 0,0 0-1 0 0,0 0 0 0 0,1 0 1 0 0,-1 0-1 0 0,1-1 0 0 0,0 1 0 0 0,-1-6 1 0 0,-8-56 32 0 0,6 31-14 0 0,5 30-18 0 0,-1 0 1 0 0,1-1 0 0 0,1 1-1 0 0,-1 0 1 0 0,1-1 0 0 0,0 1-1 0 0,1 0 1 0 0,0 0 0 0 0,-1 0-1 0 0,2 0 1 0 0,-1 0 0 0 0,1 1 0 0 0,0-1-1 0 0,5-7 1 0 0,-6 11-7 0 0,1 1 1 0 0,-1-1-1 0 0,1 0 1 0 0,-1 1-1 0 0,1-1 1 0 0,0 1-1 0 0,0 0 1 0 0,0 0-1 0 0,-1 0 0 0 0,1 0 1 0 0,0 1-1 0 0,0-1 1 0 0,0 1-1 0 0,4-1 1 0 0,-1 1-1 0 0,16-2 4 0 0,2 0 0 0 0,-1 2 0 0 0,0 1 0 0 0,0 1 0 0 0,0 1 1 0 0,-1 1-1 0 0,30 9 0 0 0,-40-8-4 0 0,1 0 0 0 0,-1 1 0 0 0,-1 0 0 0 0,1 1 0 0 0,-1 0 0 0 0,0 1 0 0 0,13 13 0 0 0,-21-19-3 0 0,0 1 1 0 0,-1 0 0 0 0,1 0-1 0 0,0 0 1 0 0,-1 0-1 0 0,0 1 1 0 0,1-1-1 0 0,-1 0 1 0 0,-1 1-1 0 0,1 0 1 0 0,0-1-1 0 0,-1 1 1 0 0,0 0-1 0 0,0 0 1 0 0,0 0-1 0 0,0 0 1 0 0,-1 0 0 0 0,1 0-1 0 0,-1 0 1 0 0,0 0-1 0 0,0 0 1 0 0,-1 0-1 0 0,1 0 1 0 0,-1 0-1 0 0,0 0 1 0 0,0 0-1 0 0,0 0 1 0 0,-1 0-1 0 0,1-1 1 0 0,-1 1-1 0 0,0 0 1 0 0,0-1 0 0 0,0 0-1 0 0,0 1 1 0 0,-1-1-1 0 0,0 0 1 0 0,1 0-1 0 0,-1 0 1 0 0,0-1-1 0 0,0 1 1 0 0,-1 0-1 0 0,1-1 1 0 0,0 0-1 0 0,-6 2 1 0 0,-11 4 5 0 0,-1-1 0 0 0,0-2 1 0 0,-1 0-1 0 0,1-1 0 0 0,-27 1 1 0 0,-113-3 31 0 0,91-3 19 0 0,51 0-36 0 0,12 1 6 0 0,0 0-1 0 0,-1 0 1 0 0,1 0 0 0 0,-13 3 0 0 0,19-2 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1:20.2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756 88 11760 0 0,'-2'-4'225'0'0,"-3"-3"-120"0"0,0 1 1 0 0,0-1-1 0 0,0 1 0 0 0,-1 1 0 0 0,0-1 1 0 0,0 1-1 0 0,-1 0 0 0 0,1 0 0 0 0,-1 1 1 0 0,0 0-1 0 0,0 0 0 0 0,-1 1 1 0 0,1 0-1 0 0,-1 0 0 0 0,1 0 0 0 0,-1 1 1 0 0,0 0-1 0 0,0 1 0 0 0,0 0 0 0 0,0 0 1 0 0,0 1-1 0 0,-14 1 0 0 0,-42 3 338 0 0,53-4-368 0 0,0 0-1 0 0,0 0 0 0 0,0 1 0 0 0,0 1 0 0 0,1 0 1 0 0,-20 6-1 0 0,-22 12 54 0 0,29-12-71 0 0,-1 1 0 0 0,2 1 1 0 0,-39 23-1 0 0,30-15-8 0 0,23-14-39 0 0,1 0 1 0 0,1 0-1 0 0,-1 0 0 0 0,1 1 1 0 0,-1 0-1 0 0,-8 9 1 0 0,-1 4 10 0 0,1-1 0 0 0,1 2 1 0 0,1 0-1 0 0,0 0 0 0 0,-18 42 1 0 0,10-15-4 0 0,16-39-14 0 0,2-1 0 0 0,-1 1 0 0 0,1 1 0 0 0,0-1 1 0 0,0 0-1 0 0,1 1 0 0 0,0 0 0 0 0,0-1 0 0 0,1 1 0 0 0,0 0 0 0 0,0 0 0 0 0,1 0 0 0 0,0 0 0 0 0,1 10 1 0 0,3 0 2 0 0,1-1 0 0 0,0 0 0 0 0,2-1 0 0 0,-1 1 0 0 0,2-1 1 0 0,0 0-1 0 0,20 26 0 0 0,-14-22-7 0 0,-3-2 13 0 0,0-1-1 0 0,2-1 1 0 0,0 0 0 0 0,1-1-1 0 0,0 0 1 0 0,1-1 0 0 0,32 23-1 0 0,-23-22-1 0 0,-12-6 14 0 0,2-1 0 0 0,-1 0 0 0 0,1 0 1 0 0,0-1-1 0 0,1-1 0 0 0,-1-1 0 0 0,1 0 0 0 0,0-1 1 0 0,17 3-1 0 0,-30-7-23 0 0,13 3 42 0 0,-1-1 1 0 0,1-1 0 0 0,0-1-1 0 0,0 0 1 0 0,-1 0 0 0 0,1-2-1 0 0,0 0 1 0 0,21-5 0 0 0,14-10 59 0 0,-28 10-20 0 0,0-1-1 0 0,29-14 0 0 0,-37 15-49 0 0,1-1 0 0 0,-1-1 0 0 0,-1 0-1 0 0,1-1 1 0 0,-2 0 0 0 0,1-1-1 0 0,-1 0 1 0 0,-1-1 0 0 0,0 0-1 0 0,11-18 1 0 0,-7 7 5 0 0,-10 16-17 0 0,0 0 0 0 0,-1 0 0 0 0,0-1 0 0 0,0 0 0 0 0,0 0 0 0 0,4-15 0 0 0,-6 14 3 0 0,1 0 0 0 0,-1 0-1 0 0,0-1 1 0 0,-1 1-1 0 0,0 0 1 0 0,0-1-1 0 0,-1 1 1 0 0,0 0-1 0 0,-1-1 1 0 0,0 1-1 0 0,-1 0 1 0 0,0-1-1 0 0,0 1 1 0 0,-6-14-1 0 0,-8-13 50 0 0,-1 1-1 0 0,-2 1 0 0 0,-2 1 1 0 0,-40-50-1 0 0,42 59-50 0 0,2 3 46 0 0,-1 1 0 0 0,-21-19 0 0 0,31 33-22 0 0,0 0-1 0 0,0 0 1 0 0,-1 0 0 0 0,1 1 0 0 0,-1 1-1 0 0,-1-1 1 0 0,1 2 0 0 0,-19-6 0 0 0,26 9-30 0 0,0 0-1 0 0,0 0 1 0 0,0 0 0 0 0,0 0 0 0 0,1 1 0 0 0,-1-1 0 0 0,0 1 0 0 0,0-1-1 0 0,0 1 1 0 0,1 0 0 0 0,-4 1 0 0 0,-1 1 27 0 0,5-3 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10.8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0 8032 0 0,'0'0'250'0'0,"0"4"-206"0"0,0-2-28 0 0,0 0 0 0 0,0 0-1 0 0,-1 0 1 0 0,1 0 0 0 0,-1 0-1 0 0,1 0 1 0 0,-1 0 0 0 0,0-1-1 0 0,0 1 1 0 0,0 0 0 0 0,0 0-1 0 0,0-1 1 0 0,0 1-1 0 0,0-1 1 0 0,-1 1 0 0 0,1-1-1 0 0,0 1 1 0 0,-1-1 0 0 0,1 0-1 0 0,-1 0 1 0 0,0 1 0 0 0,1-1-1 0 0,-1 0 1 0 0,-2 1 0 0 0,-1 1-22 0 0,-6 6 66 0 0,-1 0 0 0 0,2 0 0 0 0,-1 2 0 0 0,1-1 0 0 0,1 1 0 0 0,0 1 0 0 0,-10 15 0 0 0,16-22-32 0 0,0 0 0 0 0,1 1-1 0 0,-1-1 1 0 0,1 0-1 0 0,0 1 1 0 0,1-1 0 0 0,0 1-1 0 0,-1 0 1 0 0,2-1-1 0 0,-1 1 1 0 0,1 0 0 0 0,0 0-1 0 0,0 0 1 0 0,0-1-1 0 0,1 1 1 0 0,0 0 0 0 0,0-1-1 0 0,0 1 1 0 0,1 0-1 0 0,0-1 1 0 0,3 8 0 0 0,0-7-8 0 0,0 1 1 0 0,0-1 0 0 0,0 0 0 0 0,0 0-1 0 0,1 0 1 0 0,0-1 0 0 0,0 0-1 0 0,1 0 1 0 0,-1-1 0 0 0,1 0-1 0 0,0 0 1 0 0,0 0 0 0 0,1-1 0 0 0,-1 0-1 0 0,1 0 1 0 0,8 1 0 0 0,5-2 14 0 0,-1-1 1 0 0,1 0-1 0 0,0-2 1 0 0,0 0-1 0 0,28-6 1 0 0,-43 6-17 0 0,1 0 0 0 0,-1-1 1 0 0,1 0-1 0 0,-1 0 0 0 0,0 0 0 0 0,1-1 1 0 0,-1 0-1 0 0,0 0 0 0 0,-1 0 0 0 0,1-1 1 0 0,10-8-1 0 0,-14 9-7 0 0,1 1 0 0 0,-1-1 1 0 0,0 0-1 0 0,0 0 0 0 0,0 0 0 0 0,0 0 1 0 0,0-1-1 0 0,-1 1 0 0 0,1 0 1 0 0,-1-1-1 0 0,0 1 0 0 0,0-1 0 0 0,0 1 1 0 0,-1-1-1 0 0,1 1 0 0 0,-1-1 1 0 0,0 0-1 0 0,0 1 0 0 0,0-1 0 0 0,0 0 1 0 0,-1 1-1 0 0,-1-8 0 0 0,-2-5 27 0 0,0 0 0 0 0,-10-21 1 0 0,12 31-32 0 0,-1 0 1 0 0,-1 1-1 0 0,1-1 1 0 0,-1 1-1 0 0,0 0 1 0 0,0 0-1 0 0,0 0 1 0 0,-1 1-1 0 0,-7-7 1 0 0,4 5 8 0 0,0 1-1 0 0,0-1 1 0 0,-1 1-1 0 0,0 1 1 0 0,0-1 0 0 0,0 2-1 0 0,-1-1 1 0 0,1 1-1 0 0,-1 1 1 0 0,-11-2 0 0 0,21 4-17 0 0,-35-8 71 0 0,-38-1 0 0 0,63 8-42 0 0,0 0 1 0 0,-1 2 0 0 0,1-1 0 0 0,0 1-1 0 0,-1 0 1 0 0,1 1 0 0 0,0 1-1 0 0,-16 5 1 0 0,24-7-13 0 0,-1-1 1 0 0,1 2-1 0 0,0-1 0 0 0,-1 0 0 0 0,1 0 1 0 0,0 1-1 0 0,0-1 0 0 0,-1 1 0 0 0,1 0 1 0 0,1 0-1 0 0,-1 0 0 0 0,0 0 1 0 0,0 0-1 0 0,1 0 0 0 0,-1 0 0 0 0,1 0 1 0 0,0 1-1 0 0,-1-1 0 0 0,1 1 1 0 0,0-1-1 0 0,0 1 0 0 0,1-1 0 0 0,-1 1 1 0 0,0 4-1 0 0,2 2 30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11.1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 6016 0 0,'0'0'262'0'0,"2"-3"-131"0"0,10-25 344 0 0,-11 26 818 0 0,-1 2-1273 0 0,0 0 0 0 0,0-1 0 0 0,0 1 1 0 0,0 0-1 0 0,0-1 0 0 0,0 1 0 0 0,0 0 0 0 0,1-1 0 0 0,-1 1 0 0 0,0 0 1 0 0,0-1-1 0 0,0 1 0 0 0,0 0 0 0 0,1 0 0 0 0,-1-1 0 0 0,0 1 0 0 0,0 0 1 0 0,1 0-1 0 0,-1-1 0 0 0,0 1 0 0 0,0 0 0 0 0,1 0 0 0 0,-1 0 0 0 0,0-1 1 0 0,1 1-1 0 0,-1 0 0 0 0,0 0 0 0 0,1 0 0 0 0,44 23 700 0 0,-30-16-650 0 0,-1 1 0 0 0,21 13-1 0 0,34 30 125 0 0,-15-14-6 0 0,-1 4 0 0 0,91 89 0 0 0,-129-114-99 0 0,2-1 1 0 0,29 20-1 0 0,-21-16 37 0 0,-20-15-94 0 0,9 7 92 0 0,-14-11-118 0 0,0 0 1 0 0,0 0-1 0 0,1 0 1 0 0,-1 1-1 0 0,0-1 0 0 0,0 0 1 0 0,0 0-1 0 0,0 0 1 0 0,0 0-1 0 0,1 0 0 0 0,-1 0 1 0 0,0 1-1 0 0,0-1 1 0 0,0 0-1 0 0,0 0 1 0 0,1 0-1 0 0,-1 0 0 0 0,0 0 1 0 0,0 0-1 0 0,0 0 1 0 0,1 0-1 0 0,-1 0 0 0 0,0 0 1 0 0,0 0-1 0 0,0 0 1 0 0,1 0-1 0 0,-1 0 0 0 0,0 0 1 0 0,0 0-1 0 0,0 0 1 0 0,1 0-1 0 0,-1 0 0 0 0,0 0 1 0 0,0 0-1 0 0,0-1 1 0 0,0 1-1 0 0,1 0 0 0 0,-1 0 1 0 0,0 0-1 0 0,0 0 1 0 0,0 0-1 0 0,0 0 0 0 0,0-1 1 0 0,1 1-1 0 0,-1 0 1 0 0,0 0-1 0 0,0 0 1 0 0,0 0-1 0 0,0-1 0 0 0,0 0 44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11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96 6016 0 0,'-6'-41'579'0'0,"4"35"-427"0"0,1-1-1 0 0,0 1 0 0 0,0-1 0 0 0,1 0 0 0 0,0-12 0 0 0,1 17 532 0 0,-17 23-628 0 0,-49 60 25 0 0,25-32 16 0 0,-41 65 1 0 0,53-70 368 0 0,-45 52-1 0 0,71-94-366 0 0,1 0 1 0 0,-1 0-1 0 0,1-1 0 0 0,-1 1 0 0 0,1 0 0 0 0,0 0 0 0 0,0 1 0 0 0,0-1 0 0 0,0 0 0 0 0,0 0 1 0 0,0 0-1 0 0,0 1 0 0 0,1-1 0 0 0,-1 0 0 0 0,1 1 0 0 0,0-1 0 0 0,0 0 0 0 0,0 4 246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11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27 368 10448 0 0,'0'0'344'0'0,"4"3"-168"0"0,1-1-124 0 0,-1 0 0 0 0,1 0 0 0 0,0-1 1 0 0,-1 1-1 0 0,1-1 0 0 0,0 0 0 0 0,0 0 1 0 0,0 0-1 0 0,0-1 0 0 0,0 0 0 0 0,0 0 0 0 0,0 0 1 0 0,0-1-1 0 0,0 0 0 0 0,0 0 0 0 0,8-2 1 0 0,8-3 47 0 0,0-1 0 0 0,-1-1 1 0 0,0-1-1 0 0,-1-1 0 0 0,0 0 1 0 0,0-2-1 0 0,-2 0 1 0 0,1-1-1 0 0,-1 0 0 0 0,22-24 1 0 0,-33 29-71 0 0,-1 1 1 0 0,0-2-1 0 0,0 1 1 0 0,0 0 0 0 0,-1-1-1 0 0,0 0 1 0 0,-1 0-1 0 0,0 0 1 0 0,0 0-1 0 0,-1-1 1 0 0,0 1 0 0 0,0-1-1 0 0,-2 0 1 0 0,1 1-1 0 0,-1-1 1 0 0,-1-13 0 0 0,0 19-29 0 0,0 0 1 0 0,0 1-1 0 0,0-1 1 0 0,-1 1 0 0 0,1 0-1 0 0,-1-1 1 0 0,1 1 0 0 0,-1 0-1 0 0,0 0 1 0 0,-1 0-1 0 0,1 0 1 0 0,0 1 0 0 0,-1-1-1 0 0,0 0 1 0 0,1 1 0 0 0,-1 0-1 0 0,0 0 1 0 0,0 0-1 0 0,0 0 1 0 0,-1 0 0 0 0,1 0-1 0 0,0 1 1 0 0,-1 0-1 0 0,1 0 1 0 0,-1 0 0 0 0,1 0-1 0 0,-1 0 1 0 0,-4 0 0 0 0,-11-1 7 0 0,0 0 0 0 0,0 1 1 0 0,0 1-1 0 0,-20 2 1 0 0,28-1-11 0 0,0 1 0 0 0,-1 0 0 0 0,1 0 0 0 0,0 1 0 0 0,1 0 0 0 0,-1 1 0 0 0,1 0 0 0 0,-1 1 0 0 0,-17 11 0 0 0,22-12 0 0 0,0 1 0 0 0,0 0 0 0 0,0 0 0 0 0,1 0-1 0 0,0 1 1 0 0,0 0 0 0 0,0 0 0 0 0,0 0 0 0 0,1 0 0 0 0,0 1 0 0 0,1-1 0 0 0,-1 1 0 0 0,1 0-1 0 0,1 0 1 0 0,-4 12 0 0 0,4-8-1 0 0,0 0-1 0 0,0 0 1 0 0,1 0-1 0 0,1 1 1 0 0,-1-1 0 0 0,2 0-1 0 0,0 1 1 0 0,0-1-1 0 0,1 0 1 0 0,0 0-1 0 0,1 0 1 0 0,0 0-1 0 0,8 16 1 0 0,-7-19 0 0 0,0-1 0 0 0,1 0 0 0 0,0 0 0 0 0,0 0 0 0 0,0-1 0 0 0,1 1 0 0 0,0-1 0 0 0,0-1 0 0 0,1 1 0 0 0,0-1 0 0 0,0 0 0 0 0,0 0 0 0 0,0-1 0 0 0,1 0 0 0 0,-1-1 0 0 0,1 1 1 0 0,0-2-1 0 0,14 5 0 0 0,38 5 1 0 0,81 8 0 0 0,-123-20 0 0 0,1 0 0 0 0,24-3 0 0 0,-24-1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12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74 8936 0 0,'0'0'518'0'0,"-2"-4"-435"0"0,0 1 8 0 0,0 0 0 0 0,0 0 0 0 0,-1 1 0 0 0,1-1 0 0 0,-1 0 0 0 0,0 1 0 0 0,0 0 0 0 0,0-1 0 0 0,0 1 0 0 0,0 0 0 0 0,0 1 0 0 0,0-1 0 0 0,-7-2 0 0 0,-56-16 690 0 0,29 9-183 0 0,30 10-551 0 0,1 0-1 0 0,-1 0 1 0 0,0 1-1 0 0,0-1 1 0 0,0 1-1 0 0,0 1 1 0 0,1 0-1 0 0,-1 0 1 0 0,0 0-1 0 0,0 0 1 0 0,1 1-1 0 0,-1 0 0 0 0,-11 6 1 0 0,16-7-35 0 0,0 1 1 0 0,0-1-1 0 0,0 0 1 0 0,0 1-1 0 0,1-1 1 0 0,-1 1-1 0 0,1 0 1 0 0,-1 0-1 0 0,1-1 1 0 0,-1 1-1 0 0,1 0 0 0 0,0 0 1 0 0,0 0-1 0 0,0 1 1 0 0,0-1-1 0 0,0 0 1 0 0,0 0-1 0 0,1 0 1 0 0,-1 1-1 0 0,1-1 1 0 0,0 0-1 0 0,-1 1 1 0 0,1-1-1 0 0,1 3 0 0 0,-1 4 20 0 0,1-1-1 0 0,0 1 1 0 0,0-1-1 0 0,1 1 1 0 0,3 8-1 0 0,0-1 25 0 0,1 0 1 0 0,1-1-1 0 0,0 0 0 0 0,1 0 1 0 0,1-1-1 0 0,0 0 0 0 0,1-1 1 0 0,0 0-1 0 0,21 20 0 0 0,-10-14 65 0 0,2-1-1 0 0,0 0 0 0 0,1-2 1 0 0,45 23-1 0 0,15 4 372 0 0,-83-42-474 0 0,0 0 0 0 0,0-1-1 0 0,-1 1 1 0 0,1 0 0 0 0,-1 0 0 0 0,1-1-1 0 0,0 1 1 0 0,-1 0 0 0 0,1 0-1 0 0,-1 0 1 0 0,0 0 0 0 0,1 0 0 0 0,-1 0-1 0 0,0 0 1 0 0,0 0 0 0 0,1 0-1 0 0,-1 0 1 0 0,0 0 0 0 0,0 0 0 0 0,0 0-1 0 0,0 0 1 0 0,0 0 0 0 0,0 0 0 0 0,-1 0-1 0 0,1 0 1 0 0,0 0 0 0 0,0 0-1 0 0,-1 0 1 0 0,1 0 0 0 0,-1 0 0 0 0,1 0-1 0 0,-1-1 1 0 0,1 1 0 0 0,-1 0-1 0 0,1 0 1 0 0,-1 0 0 0 0,0-1 0 0 0,1 1-1 0 0,-1 0 1 0 0,0-1 0 0 0,0 1 0 0 0,0 0-1 0 0,0-1 1 0 0,1 1 0 0 0,-1-1-1 0 0,0 0 1 0 0,-2 1 0 0 0,-16 6 36 0 0,-1-2 1 0 0,0 0-1 0 0,0-1 1 0 0,-1-1-1 0 0,1-1 1 0 0,-38-1 0 0 0,17 1 32 0 0,11-3-27 0 0,1 0 0 0 0,0-2-1 0 0,-31-7 1 0 0,-15-1 48 0 0,55 8-48 0 0,-35-11 0 0 0,-10-1 57 0 0,55 15-92 0 0,8 0-17 0 0,0 0 1 0 0,0 0-1 0 0,-1 0 1 0 0,1 0 0 0 0,0 0-1 0 0,0-1 1 0 0,0 1 0 0 0,0-1-1 0 0,-3 0 1 0 0,-4-4-7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29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6632 0 0,'0'0'4208'0'0,"3"7"-4118"0"0,4 16-42 0 0,-1 0 1 0 0,-1 0-1 0 0,-1 1 0 0 0,0-1 0 0 0,-1 47 0 0 0,-1-29 31 0 0,8 46 0 0 0,19 73 193 0 0,-15-126-210 0 0,-1-6 27 0 0,-11-18-49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0.0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9 129 7328 0 0,'0'0'192'0'0,"-1"-4"-95"0"0,-2-3-113 0 0,2 6 41 0 0,1 0 0 0 0,-1 0 1 0 0,1 0-1 0 0,-1 0 0 0 0,1-1 1 0 0,0 1-1 0 0,-1 0 0 0 0,1 0 1 0 0,0 0-1 0 0,0 0 0 0 0,0 0 1 0 0,0 0-1 0 0,0-1 0 0 0,0 1 1 0 0,0 0-1 0 0,0 0 0 0 0,0 0 1 0 0,0 0-1 0 0,1 0 0 0 0,-1 0 1 0 0,0 0-1 0 0,1 0 0 0 0,-1 0 1 0 0,1 0-1 0 0,0 0 1 0 0,-1 0-1 0 0,1 0 0 0 0,0 0 1 0 0,-1 0-1 0 0,1 0 0 0 0,0 0 1 0 0,0 0-1 0 0,0 1 0 0 0,-1-1 1 0 0,1 0-1 0 0,0 1 0 0 0,0-1 1 0 0,0 1-1 0 0,0-1 0 0 0,2 0 1 0 0,5-3 26 0 0,0 0 1 0 0,0 1 0 0 0,0 0 0 0 0,0 1 0 0 0,1-1-1 0 0,-1 2 1 0 0,12-2 0 0 0,70-3 115 0 0,-28 2-37 0 0,26-3 14 0 0,69-8 59 0 0,-127 10-146 0 0,-10 3 10 0 0,0-2-1 0 0,24-7 0 0 0,-43 11-15 0 0,13 20 676 0 0,-14-13-646 0 0,0-5-10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1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 10152 0 0,'0'0'230'0'0,"4"3"-115"0"0,15 13-6 0 0,-15-12 37 0 0,16 28 1120 0 0,-14-21-1195 0 0,-1 1-1 0 0,0 0 0 0 0,-1 0 1 0 0,-1 0-1 0 0,0 1 1 0 0,0-1-1 0 0,0 16 0 0 0,-1-15-25 0 0,-1 1-1 0 0,2-1 0 0 0,0 0 1 0 0,1 0-1 0 0,0-1 0 0 0,11 23 1 0 0,-2-10 19 0 0,-11-21-56 0 0,-1 0 1 0 0,1 0-1 0 0,0 0 0 0 0,0-1 0 0 0,0 1 0 0 0,0-1 0 0 0,1 1 1 0 0,0-1-1 0 0,-1 0 0 0 0,1 0 0 0 0,0 0 0 0 0,1 0 0 0 0,-1 0 1 0 0,0-1-1 0 0,1 1 0 0 0,-1-1 0 0 0,1 0 0 0 0,0 0 0 0 0,6 2 1 0 0,-1-3-7 0 0,0 1-1 0 0,1-1 1 0 0,-1-1 0 0 0,0 0 0 0 0,0 0 0 0 0,1-1 0 0 0,-1 0 0 0 0,0 0 0 0 0,0-1 0 0 0,0-1 0 0 0,0 1-1 0 0,-1-2 1 0 0,1 1 0 0 0,-1-1 0 0 0,1 0 0 0 0,-1-1 0 0 0,0 1 0 0 0,-1-2 0 0 0,1 1 0 0 0,10-12 0 0 0,-12 11-2 0 0,-1 0 0 0 0,1 0 0 0 0,-2 0 0 0 0,1-1 0 0 0,-1 0 0 0 0,0 0 0 0 0,0 0 0 0 0,-1 0 0 0 0,0-1 0 0 0,0 1 0 0 0,-1-1 0 0 0,0 0 0 0 0,0 0 0 0 0,-1 0 0 0 0,0 0 0 0 0,0-14 0 0 0,0 13 0 0 0,0-7 0 0 0,0 1 0 0 0,-1 0 0 0 0,-3-22 0 0 0,-1 28 0 0 0,-3 10 0 0 0,3 8 0 0 0,4-5 0 0 0,1 1 0 0 0,0-1 0 0 0,0 0 0 0 0,0 0 0 0 0,0 0 0 0 0,1 0 0 0 0,0 0 0 0 0,0 0 0 0 0,0 0 0 0 0,0 0 0 0 0,0-1 0 0 0,1 1 0 0 0,0-1 0 0 0,0 0 0 0 0,0 1 0 0 0,4 2 0 0 0,1 1 0 0 0,0 0 0 0 0,1 0 0 0 0,0-1 0 0 0,0-1 0 0 0,15 8 0 0 0,1-4 0 0 0,-18-7 0 0 0,-1 0 0 0 0,0 1 0 0 0,1-1 0 0 0,8 7 0 0 0,-10-6 0 0 0,1 0 0 0 0,0 0 0 0 0,0 0 0 0 0,0-1 0 0 0,0 0 0 0 0,1 0 0 0 0,-1 0 0 0 0,0-1 0 0 0,1 0 0 0 0,-1 0 0 0 0,1-1 0 0 0,0 1 0 0 0,-1-2 0 0 0,1 1 0 0 0,-1-1 0 0 0,1 0 0 0 0,11-3 0 0 0,3 1 0 0 0,-18 3 0 0 0,0-1 0 0 0,0 1 0 0 0,0-1 0 0 0,0 1 0 0 0,1-1 0 0 0,-1 0 0 0 0,0 0 0 0 0,5-3 0 0 0,1 0 0 0 0,18-9 0 0 0,-26 12 0 0 0,1-1 0 0 0,-1 1 0 0 0,1 0 0 0 0,-1-1 0 0 0,1 1 0 0 0,-1-1 0 0 0,0 1 0 0 0,0-1 0 0 0,0 0 0 0 0,0 1 0 0 0,0-1 0 0 0,0 0 0 0 0,0 0 0 0 0,-1 1 0 0 0,1-1 0 0 0,-1 0 0 0 0,1 0 0 0 0,-1 0 0 0 0,0 0 0 0 0,0 0 0 0 0,1 0 0 0 0,-1 0 0 0 0,-1 0 0 0 0,1 0 0 0 0,0 0 0 0 0,0 0 0 0 0,-1 0 0 0 0,1 0 0 0 0,-1 0 0 0 0,0 1 0 0 0,1-1 0 0 0,-1 0 0 0 0,0 0 0 0 0,0 0 0 0 0,0 1 0 0 0,0-1 0 0 0,-3-2 0 0 0,2 1 0 0 0,1 1 0 0 0,-13-22 0 0 0,0 1 0 0 0,-1 1 0 0 0,-37-40 0 0 0,44 53 0 0 0,15 5 0 0 0,1 1 0 0 0,-1 0 0 0 0,1 0 0 0 0,-1 0 0 0 0,13-1 0 0 0,39-1-63 0 0,-57 5 54 0 0,5 25-273 0 0,-8-12 187 0 0,0 1 0 0 0,-1-1 0 0 0,-4 15 0 0 0,3-21 37 0 0,1 1 0 0 0,0-1 1 0 0,1 0-1 0 0,0 1 0 0 0,0 0 0 0 0,1-1 1 0 0,-1 1-1 0 0,2-1 0 0 0,-1 1 0 0 0,1-1 1 0 0,0 1-1 0 0,1-1 0 0 0,0 1 0 0 0,4 11 1 0 0,-2-14-35 0 0,0 1 1 0 0,0-1-1 0 0,0 0 0 0 0,1 0 1 0 0,6 5-1 0 0,-4-5 42 0 0,0-1-1 0 0,0 0 1 0 0,0 0-1 0 0,1 0 0 0 0,-1-1 1 0 0,1-1-1 0 0,-1 1 1 0 0,1-1-1 0 0,0 0 0 0 0,0-1 1 0 0,0 0-1 0 0,0 0 1 0 0,1-1-1 0 0,-1 0 0 0 0,0 0 1 0 0,0-1-1 0 0,0 0 1 0 0,0-1-1 0 0,15-4 0 0 0,-20 4 32 0 0,0 0 0 0 0,1 0-1 0 0,-1 0 1 0 0,0-1-1 0 0,0 1 1 0 0,0-1 0 0 0,0 0-1 0 0,-1 0 1 0 0,1 0 0 0 0,-1 0-1 0 0,0 0 1 0 0,4-7-1 0 0,-6 9 0 0 0,12-27-76 0 0,-11 25 89 0 0,-1-9-7 0 0,-15-14 5 0 0,9 17 8 0 0,0 1 1 0 0,0 0-1 0 0,-1 0 1 0 0,-1 0-1 0 0,1 1 1 0 0,-1 0-1 0 0,-1 1 1 0 0,1 0-1 0 0,-1 0 1 0 0,0 1-1 0 0,0 0 1 0 0,-1 0-1 0 0,1 1 1 0 0,-1 0-1 0 0,-15-3 1 0 0,7 3 0 0 0,8 2 3 0 0,0-1 1 0 0,0 2-1 0 0,-1-1 0 0 0,1 1 1 0 0,0 1-1 0 0,-1 0 0 0 0,-11 1 0 0 0,11 1 33 0 0,9-2-30 0 0,1 0 1 0 0,-1 0 0 0 0,0 0 0 0 0,0 0-1 0 0,0 1 1 0 0,0-1 0 0 0,1 1 0 0 0,-1-1 0 0 0,0 1-1 0 0,0 0 1 0 0,1-1 0 0 0,-1 1 0 0 0,1 0-1 0 0,-1 0 1 0 0,1 0 0 0 0,-1 1 0 0 0,1-1 0 0 0,-3 2-1 0 0,-2 5 20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2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106 240 7136 0 0,'0'0'841'0'0,"-2"-4"-745"0"0,0 0-8 0 0,0 0-1 0 0,0 0 0 0 0,1-1 1 0 0,-1 1-1 0 0,1 0 1 0 0,0-1-1 0 0,0 1 0 0 0,0-1 1 0 0,0 0-1 0 0,1 1 1 0 0,0-1-1 0 0,0 1 1 0 0,0-1-1 0 0,1 0 0 0 0,0 1 1 0 0,-1-1-1 0 0,1 1 1 0 0,1-1-1 0 0,-1 1 0 0 0,1 0 1 0 0,0-1-1 0 0,4-6 1 0 0,-4 8-47 0 0,0 0 0 0 0,0 1 0 0 0,0-1 0 0 0,0 1 0 0 0,1-1 1 0 0,-1 1-1 0 0,1 0 0 0 0,-1 0 0 0 0,1 0 0 0 0,0 0 0 0 0,0 0 0 0 0,0 1 1 0 0,0-1-1 0 0,0 1 0 0 0,0 0 0 0 0,0 0 0 0 0,1 0 0 0 0,-1 0 0 0 0,0 1 0 0 0,1-1 1 0 0,-1 1-1 0 0,0 0 0 0 0,1 0 0 0 0,5 1 0 0 0,2-1-12 0 0,-1 1 1 0 0,1 0-1 0 0,0 1 0 0 0,-1 0 0 0 0,1 1 1 0 0,15 6-1 0 0,-21-7-18 0 0,1 1 1 0 0,-1 0-1 0 0,0 0 0 0 0,0 0 1 0 0,0 1-1 0 0,0-1 0 0 0,-1 1 1 0 0,1 0-1 0 0,-1 1 0 0 0,0-1 1 0 0,0 1-1 0 0,0 0 0 0 0,-1 0 1 0 0,0 0-1 0 0,0 0 0 0 0,0 0 1 0 0,-1 1-1 0 0,1-1 0 0 0,2 13 1 0 0,3 1 26 0 0,-7-17-32 0 0,0 0 0 0 0,0-1 0 0 0,0 1 0 0 0,0 0 0 0 0,-1 0 0 0 0,1 0 0 0 0,0-1 0 0 0,-1 1 0 0 0,0 0 0 0 0,1 0 0 0 0,-1 0 0 0 0,0 0 0 0 0,0 0 0 0 0,0 0 0 0 0,0 0 0 0 0,0 0-1 0 0,-1 0 1 0 0,1 0 0 0 0,-1-1 0 0 0,1 1 0 0 0,-1 0 0 0 0,0 0 0 0 0,1 0 0 0 0,-1-1 0 0 0,-2 4 0 0 0,-4 5 9 0 0,0 0 1 0 0,0-1-1 0 0,-1 0 0 0 0,0 0 1 0 0,0-1-1 0 0,-1 0 1 0 0,0-1-1 0 0,-1 1 0 0 0,1-2 1 0 0,-2 1-1 0 0,1-2 0 0 0,-11 6 1 0 0,-4-1 11 0 0,-1-1 0 0 0,0-1 0 0 0,0-1 0 0 0,-33 4 0 0 0,43-8 42 0 0,1 1-1 0 0,-30 11 1 0 0,44-14-43 0 0,4 0 17 0 0,1 1 1 0 0,0-1 0 0 0,0 1 0 0 0,0-1-1 0 0,0 0 1 0 0,0-1 0 0 0,0 1 0 0 0,0-1 0 0 0,0 1-1 0 0,1-1 1 0 0,4-1 0 0 0,66 2-25 0 0,-28-1 15 0 0,-20 1-2 0 0,0-2 0 0 0,27-3 0 0 0,-20-1 32 0 0,54 0-1 0 0,-60 6-23 0 0,-22 0-31 0 0,0 0-1 0 0,0-1 0 0 0,1 0 1 0 0,-1 0-1 0 0,0 0 0 0 0,0-1 1 0 0,0 0-1 0 0,0 0 0 0 0,0-1 1 0 0,0 1-1 0 0,0-1 0 0 0,-1-1 1 0 0,1 1-1 0 0,10-7 0 0 0,-13 6-6 0 0,0 0 0 0 0,-1 0 0 0 0,1 0 0 0 0,-1-1 0 0 0,0 1 0 0 0,0-1 0 0 0,0 1 0 0 0,0-1 0 0 0,-1 0 0 0 0,1 0 0 0 0,-1 0 0 0 0,0 0 0 0 0,0 0 0 0 0,0 0 0 0 0,-1 0 0 0 0,0 0 0 0 0,0-6-1 0 0,1-12 10 0 0,-7-43-1 0 0,5 52-10 0 0,-11-164 2 0 0,14 171-3 0 0,-12-14-8 0 0,0 2 5 0 0,-6-15-206 0 0,16 31 114 0 0,2 5-1050 0 0,1 0 1121 0 0,-1 1-1 0 0,0-1 1 0 0,-1 0-1 0 0,1 0 1 0 0,0 1-1 0 0,-1-1 1 0 0,0 1-1 0 0,0 0 1 0 0,1 5 0 0 0,0-3-1 0 0,12 35-122 0 0,3 0 0 0 0,37 68 0 0 0,28 44-210 0 0,-77-145 355 0 0,1 0-1 0 0,0-1 1 0 0,1 1 0 0 0,0-1 0 0 0,8 6 0 0 0,-8-10 5 0 0,0 0 1 0 0,0 0-1 0 0,0-1 1 0 0,1 0-1 0 0,-1 0 0 0 0,1-1 1 0 0,-1 0-1 0 0,1 0 1 0 0,10-1-1 0 0,-6-1 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2.6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37 7936 0 0,'-7'-25'122'0'0,"5"20"273"0"0,2 5-389 0 0,0 0 0 0 0,0-1 1 0 0,0 1-1 0 0,0 0 0 0 0,0 0 0 0 0,0-1 0 0 0,0 1 0 0 0,0 0 0 0 0,0 0 1 0 0,0 0-1 0 0,0-1 0 0 0,0 1 0 0 0,0 0 0 0 0,0 0 0 0 0,0-1 1 0 0,0 1-1 0 0,0 0 0 0 0,0 0 0 0 0,0 0 0 0 0,-1-1 0 0 0,1 1 1 0 0,0 0-1 0 0,0 0 0 0 0,0 0 0 0 0,0 0 0 0 0,0-1 0 0 0,-1 1 0 0 0,1 0 1 0 0,0 0-1 0 0,0 0 0 0 0,0 0 0 0 0,-1 0 0 0 0,1 0 0 0 0,0 0 1 0 0,0-1-1 0 0,0 1 0 0 0,-1 0 0 0 0,1 0 0 0 0,0 0 0 0 0,0 0 1 0 0,-1 0-1 0 0,1 0 0 0 0,0 0 0 0 0,0 0 0 0 0,-1 0 0 0 0,1 0 0 0 0,0 0 1 0 0,0 0-1 0 0,0 0 0 0 0,-1 0 0 0 0,1 1 0 0 0,-9 14 627 0 0,2 5-583 0 0,1 0 0 0 0,2 0 0 0 0,0 0 0 0 0,-3 41-1 0 0,10 90 201 0 0,-1-131-195 0 0,2 0-1 0 0,11 35 1 0 0,2 15 77 0 0,-8-48-72 0 0,-8-20-48 0 0,1 0 0 0 0,-1 1 0 0 0,0-1 0 0 0,0 1 0 0 0,0 0 0 0 0,0-1 0 0 0,-1 1 0 0 0,1 0 0 0 0,-1-1 0 0 0,1 4 0 0 0,0 1 46 0 0,2-10 67 0 0,0-10-21 0 0,-3 11-88 0 0,-2 1-6 0 0,-1 0-1 0 0,1 0 1 0 0,-1-1 0 0 0,1 1 0 0 0,-1-1 0 0 0,1 1 0 0 0,0-1 0 0 0,0 0-1 0 0,-3-3 1 0 0,2-22 27 0 0,2 22-30 0 0,0 0 1 0 0,0-1-1 0 0,0 1 0 0 0,1 0 1 0 0,0-1-1 0 0,0 1 0 0 0,1 0 1 0 0,1-9-1 0 0,-1 9-2 0 0,0 3 1 0 0,-1 0 0 0 0,1 0 0 0 0,-1 0 0 0 0,1 0 0 0 0,0 0 0 0 0,0 0 0 0 0,0 0 0 0 0,0 1 0 0 0,0-1 0 0 0,3-3 0 0 0,-2 4-4 0 0,0 0 0 0 0,0 0 0 0 0,0 1-1 0 0,0-1 1 0 0,0 0 0 0 0,0 1 0 0 0,0-1 0 0 0,1 1 0 0 0,-1 0 0 0 0,0 0-1 0 0,3 0 1 0 0,3 0 0 0 0,7-2 2 0 0,0 1 0 0 0,0 0-1 0 0,0 2 1 0 0,-1-1-1 0 0,1 2 1 0 0,0 0 0 0 0,-1 1-1 0 0,24 7 1 0 0,16 7 7 0 0,-45-15-10 0 0,0 0 1 0 0,-1 0-1 0 0,1 1 0 0 0,-1 0 0 0 0,0 1 1 0 0,1 0-1 0 0,8 6 0 0 0,-13-8 0 0 0,-1 1 0 0 0,0-1-1 0 0,1 1 1 0 0,-1 0-1 0 0,0 0 1 0 0,0 0 0 0 0,3 5-1 0 0,-2-2 3 0 0,1 3 0 0 0,-2-1 4 0 0,-3-6 10 0 0,-1-1-15 0 0,0 1-1 0 0,0-1 1 0 0,-1 0 0 0 0,1 1-1 0 0,0-1 1 0 0,-1 0-1 0 0,1 0 1 0 0,-1 0 0 0 0,0 0-1 0 0,1 0 1 0 0,-1 0 0 0 0,0-1-1 0 0,0 1 1 0 0,-2 0 0 0 0,-29 7 5 0 0,27-7-7 0 0,-18 2 9 0 0,0-1 0 0 0,-46-1 0 0 0,42-1-4 0 0,5-3 4 0 0,16 1 1 0 0,-1 1 1 0 0,1 0 0 0 0,0 0 0 0 0,-15 1 0 0 0,20 0-3 0 0,-7 0 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42:11.8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80 7736 0 0,'0'0'205'0'0,"4"-1"-121"0"0,11-5-4 0 0,-1-1 0 0 0,0 0 0 0 0,13-10 0 0 0,19-9 799 0 0,-45 25-782 0 0,28-9 391 0 0,12 8-257 0 0,-29 0-116 0 0,1 2 0 0 0,0-1 0 0 0,24 4 0 0 0,-16 0 328 0 0,41-1 1 0 0,5 0-137 0 0,-52-2-222 0 0,-1 1-1 0 0,25-4 0 0 0,1 0 33 0 0,21 1-1 0 0,136 2 974 0 0,-118 5-296 0 0,-8 5-185 0 0,-35-6-215 0 0,60 15 0 0 0,-74-14-73 0 0,38 4 1 0 0,-39-6-158 0 0,0 0 1 0 0,22 7-1 0 0,-10-3 133 0 0,9 3 90 0 0,-29-5-300 0 0,0-1 1 0 0,0-1 0 0 0,1 0 0 0 0,15 1-1 0 0,18 3 244 0 0,-43-6-302 0 0,7 1 53 0 0,0 1 1 0 0,-1 0-1 0 0,15 7 1 0 0,-14-6-5 0 0,1-1 1 0 0,-1 0-1 0 0,0 0 1 0 0,19 1-1 0 0,-17-3-13 0 0,1 2 1 0 0,-1-1-1 0 0,15 6 0 0 0,-10-2 16 0 0,0-2 1 0 0,1 0-1 0 0,-1-1 1 0 0,1 0-1 0 0,30-1 0 0 0,22 2 154 0 0,-38 5-99 0 0,-28-7-110 0 0,1 0 1 0 0,-1-1 0 0 0,0 1 0 0 0,0-1 0 0 0,10 0 0 0 0,2 0 61 0 0,1 1 1 0 0,22 5-1 0 0,-23-4 32 0 0,1 0-1 0 0,25 0 1 0 0,19-2 215 0 0,-22 1-144 0 0,73-8 0 0 0,-97 5-149 0 0,-1 1 0 0 0,0 0 0 0 0,25 5 0 0 0,-1-1 78 0 0,-25-2-59 0 0,0 0-1 0 0,-1 1 1 0 0,0 1-1 0 0,18 7 0 0 0,30 8 141 0 0,-47-16-115 0 0,0 1 0 0 0,22 10 0 0 0,15 5 131 0 0,44 6 143 0 0,-85-22-311 0 0,0-1 1 0 0,-1 2-1 0 0,1-1 1 0 0,-1 1 0 0 0,9 6-1 0 0,-4-3-5 0 0,32 7 89 0 0,-12-5-30 0 0,39 23 106 0 0,-50-21-95 0 0,44 15 0 0 0,-48-14-43 0 0,-17-11-64 0 0,-1 1-1 0 0,1-1 0 0 0,0 0 0 0 0,-1 0 0 0 0,1 0 1 0 0,0 0-1 0 0,0 0 0 0 0,0 0 0 0 0,0 0 0 0 0,0-1 0 0 0,2 1 1 0 0,1 0 8 0 0,0 1 0 0 0,0-1-1 0 0,0 1 1 0 0,0 0 0 0 0,0 0 0 0 0,-1 0 0 0 0,1 1 0 0 0,7 5 0 0 0,-11-7-11 0 0,0 0 0 0 0,1 0 0 0 0,-1-1 0 0 0,0 1 0 0 0,0-1 0 0 0,0 1 0 0 0,0-1 0 0 0,1 1 0 0 0,-1-1 0 0 0,0 0 0 0 0,0 1 0 0 0,1-1 0 0 0,-1 0 0 0 0,0 0 0 0 0,0 0 0 0 0,1 0 0 0 0,0 0 0 0 0,0 0 3 0 0,-1 0 0 0 0,0-1 0 0 0,1 1 0 0 0,-1 1 0 0 0,0-1 0 0 0,0 0 0 0 0,1 0 0 0 0,-1 0 0 0 0,0 1 0 0 0,0-1 0 0 0,1 1 0 0 0,-1-1 0 0 0,0 1 0 0 0,0-1 0 0 0,0 1 0 0 0,0 0 0 0 0,1 0 0 0 0,4 4 29 0 0,0-1 1 0 0,1 0-1 0 0,-1 0 1 0 0,1 0 0 0 0,-1-1-1 0 0,15 5 1 0 0,-5-2 47 0 0,38 12 44 0 0,3 1 66 0 0,-42-12-141 0 0,0-2-1 0 0,0 1 0 0 0,22 3 0 0 0,27 8 62 0 0,-31-4-31 0 0,0 2 0 0 0,31 19 0 0 0,-23-8-42 0 0,-20-12-14 0 0,-1-1-1 0 0,2 0 0 0 0,0-2 1 0 0,0-1-1 0 0,1 0 0 0 0,29 7 1 0 0,-48-16-25 0 0,29 7 32 0 0,56 5 0 0 0,-16-8-2 0 0,-32-5-16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3.5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70 6520 0 0,'0'0'560'0'0,"0"-4"-488"0"0,0 1-145 0 0,0 2 124 0 0,0 0-1 0 0,0-1 1 0 0,0 1-1 0 0,0-1 1 0 0,0 1-1 0 0,0 0 1 0 0,0-1-1 0 0,0 1 0 0 0,0 0 1 0 0,1-1-1 0 0,-1 1 1 0 0,0 0-1 0 0,1-1 1 0 0,-1 1-1 0 0,1 0 1 0 0,0-1-1 0 0,-1 1 0 0 0,1 0 1 0 0,0 0-1 0 0,0 0 1 0 0,0 0-1 0 0,0 0 1 0 0,0 0-1 0 0,0 0 1 0 0,0 0-1 0 0,0 0 1 0 0,0 0-1 0 0,3-1 0 0 0,20-5 162 0 0,1 1 0 0 0,-1 1 0 0 0,1 1-1 0 0,33 0 1 0 0,-19 3-53 0 0,69 4 89 0 0,-102-3-212 0 0,0 1-1 0 0,-1 1 1 0 0,1-1 0 0 0,0 1 0 0 0,-1 0 0 0 0,0 0 0 0 0,1 1 0 0 0,-1-1-1 0 0,8 7 1 0 0,-12-8-1 0 0,20 23 133 0 0,-20-23-160 0 0,-1 1-1 0 0,0-1 1 0 0,1 1-1 0 0,-1-1 1 0 0,0 1 0 0 0,0-1-1 0 0,0 0 1 0 0,0 1 0 0 0,-1-1-1 0 0,1 1 1 0 0,0-1-1 0 0,-1 1 1 0 0,1-1 0 0 0,-1 0-1 0 0,1 1 1 0 0,-1-1 0 0 0,1 0-1 0 0,-2 2 1 0 0,0 2 38 0 0,-4 9-23 0 0,-1-1 1 0 0,0 0 0 0 0,-1 0 0 0 0,0-1-1 0 0,-1 0 1 0 0,-1 0 0 0 0,-12 12-1 0 0,-1-3 26 0 0,0-1-1 0 0,-43 28 0 0 0,45-33-21 0 0,13-9-14 0 0,0 0 0 0 0,-1-1 1 0 0,0 0-1 0 0,0 0 1 0 0,-17 6-1 0 0,20-9-3 0 0,0-1 0 0 0,0 1 1 0 0,1 0-1 0 0,-1 1 0 0 0,1-1 0 0 0,0 1 0 0 0,-1 0 1 0 0,1 0-1 0 0,1 1 0 0 0,-1 0 0 0 0,0 0 0 0 0,1 0 0 0 0,-4 5 1 0 0,1-3 67 0 0,36-6-76 0 0,0-1 0 0 0,50-9 0 0 0,-43 5 0 0 0,48-1 0 0 0,-37 5-6 0 0,71 4-15 0 0,-23-1-48 0 0,-94-2 61 0 0,9 0-97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4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911 154 7528 0 0,'-6'-4'225'0'0,"-55"-47"583"0"0,3 23-208 0 0,40 17-448 0 0,-1 1-1 0 0,-1 1 1 0 0,0 1 0 0 0,0 1-1 0 0,0 0 1 0 0,-1 2 0 0 0,0 0 0 0 0,0 2-1 0 0,0 0 1 0 0,0 1 0 0 0,-1 1-1 0 0,-32 3 1 0 0,-44 0 60 0 0,49 8-101 0 0,-63 22 1 0 0,107-29-106 0 0,-1-1 0 0 0,1 1 1 0 0,0 0-1 0 0,-1 0 0 0 0,-4 4 1 0 0,-15 8 11 0 0,18-10-20 0 0,-1 1 1 0 0,1 0 0 0 0,-1 0 0 0 0,2 0-1 0 0,-1 1 1 0 0,1 0 0 0 0,0 0 0 0 0,0 0-1 0 0,1 1 1 0 0,-6 10 0 0 0,-26 33-15 0 0,31-43 8 0 0,0-1-1 0 0,1 1 1 0 0,0 0-1 0 0,0 1 1 0 0,1-1-1 0 0,0 1 1 0 0,0 0-1 0 0,1 0 1 0 0,1 0-1 0 0,-1 0 1 0 0,1 1-1 0 0,1-1 1 0 0,-1 15-1 0 0,1-5-14 0 0,2 1 0 0 0,0-1-1 0 0,1 1 1 0 0,1-1 0 0 0,8 30 0 0 0,-8-38 4 0 0,0 0 1 0 0,1 0 0 0 0,0 0 0 0 0,1-1 0 0 0,11 19-1 0 0,-2-6 0 0 0,-8-13 7 0 0,-1 0 0 0 0,2-1 0 0 0,0 1 1 0 0,0-1-1 0 0,14 14 0 0 0,2 6 12 0 0,-21-25 0 0 0,0-1 0 0 0,1 1 0 0 0,-1 0 0 0 0,1-1 0 0 0,0 0 0 0 0,5 5 0 0 0,59 53 6 0 0,-60-56-4 0 0,0 1-1 0 0,0-1 1 0 0,0-1-1 0 0,0 1 1 0 0,0-1-1 0 0,12 4 1 0 0,84 36 61 0 0,-63-35-29 0 0,-1-1 0 0 0,63 4 0 0 0,-87-12-24 0 0,0 0 0 0 0,1-1 0 0 0,-1-1 0 0 0,0 0 1 0 0,28-9-1 0 0,-20 6 8 0 0,34-5 1 0 0,-42 7-9 0 0,0 0 0 0 0,26-9 0 0 0,-12 3 6 0 0,58-28 26 0 0,-78 33-37 0 0,1 0 1 0 0,-1-1 0 0 0,0 0 0 0 0,12-9 0 0 0,0 0 13 0 0,-12 8-2 0 0,0 0 0 0 0,-1-1-1 0 0,0 0 1 0 0,0 0 0 0 0,-1-1 0 0 0,0 0 0 0 0,0 0 0 0 0,-1-1 0 0 0,0 0 0 0 0,0 0 0 0 0,-1 0 0 0 0,0-1 0 0 0,-1 1 0 0 0,0-1 0 0 0,0 0 0 0 0,3-20 0 0 0,-6 15 19 0 0,-1 1 1 0 0,0-1 0 0 0,-1 1 0 0 0,0 0 0 0 0,-2-1-1 0 0,1 1 1 0 0,-2 0 0 0 0,0 0 0 0 0,-7-17 0 0 0,1 9 95 0 0,0 1 1 0 0,-1-1 0 0 0,-2 2 0 0 0,-26-36 0 0 0,25 41 9 0 0,-1 1 1 0 0,0 0 0 0 0,-1 2-1 0 0,-1-1 1 0 0,-25-13 0 0 0,17 10 230 0 0,-29-6 36 0 0,47 20-319 0 0,0 0-1 0 0,-1 0 1 0 0,1 0-1 0 0,-1 1 0 0 0,-7-1 1 0 0,3 1 15 0 0,10 1-95 0 0,-11-2 133 0 0,0 0 1 0 0,0 1-1 0 0,0 0 1 0 0,0 1 0 0 0,0 0-1 0 0,0 2 1 0 0,-25 4-1 0 0,19-2 91 0 0,1 2-41 0 0,16-4-147 0 0,1-2-37 0 0,1 0 0 0 0,-1 0-1 0 0,1 0 1 0 0,-1 0 0 0 0,1 0-1 0 0,-1 0 1 0 0,1 0 0 0 0,-1 0-1 0 0,0 0 1 0 0,1 0 0 0 0,-1 0-1 0 0,1 0 1 0 0,-1 0 0 0 0,1 1-1 0 0,-1-1 1 0 0,1 0 0 0 0,0 0-1 0 0,-1 1 1 0 0,1-1 0 0 0,-1 0-1 0 0,1 1 1 0 0,-1-1 0 0 0,1 0-1 0 0,0 1 1 0 0,-1-1 0 0 0,1 0-1 0 0,0 1 1 0 0,-1-1 0 0 0,1 1-1 0 0,0-1 1 0 0,0 1 0 0 0,-1-1-1 0 0,1 1 1 0 0,0-1 0 0 0,0 1-1 0 0,0 0-14 0 0,-1 1 228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6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0 280 1296 0 0,'0'0'783'0'0,"5"-1"-550"0"0,21-3 77 0 0,43-1 0 0 0,-3 1 254 0 0,31 0 255 0 0,-64 5-532 0 0,37-5-1 0 0,-54 2-135 0 0,0 2 0 0 0,21 1 0 0 0,28-1 98 0 0,168-3 368 0 0,-228 3-608 0 0,24-1 108 0 0,-1-1 1 0 0,33-7-1 0 0,-59 9-108 0 0,0-1 1247 0 0,-7 0-1145 0 0,-74-24 100 0 0,-26-8-40 0 0,86 25-132 0 0,-6-2 39 0 0,0 0 1 0 0,1-2-1 0 0,-33-21 0 0 0,26 13-6 0 0,2 0 82 0 0,-27-23 0 0 0,45 36-140 0 0,6 2-6 0 0,5 4-8 0 0,0 0 1 0 0,0 1-1 0 0,0-1 1 0 0,0 1-1 0 0,0-1 1 0 0,-1 0-1 0 0,1 1 1 0 0,0-1-1 0 0,0 1 1 0 0,-1-1-1 0 0,1 0 1 0 0,0 1-1 0 0,-1-1 1 0 0,1 1-1 0 0,-1-1 1 0 0,1 1-1 0 0,0-1 1 0 0,-1 1-1 0 0,1 0 1 0 0,-1-1-1 0 0,0 1 1 0 0,1-1-1 0 0,-1 1 1 0 0,1 0 0 0 0,-2-1-1 0 0,1 0-12 0 0,2 1-65 0 0,0 1 74 0 0,0-1-1 0 0,0 1 1 0 0,0-1-1 0 0,0 1 1 0 0,0-1-1 0 0,0 1 1 0 0,0 0-1 0 0,0-1 1 0 0,0 1-1 0 0,0 0 1 0 0,0 0-1 0 0,0 0 1 0 0,0 0-1 0 0,-1 0 1 0 0,1 0-1 0 0,0 0 1 0 0,-1 0 0 0 0,1 1-1 0 0,12 25-17 0 0,-11-23 16 0 0,8 23-14 0 0,-1 0 1 0 0,-1 1 0 0 0,5 35-1 0 0,1 6-27 0 0,18 24-3 0 0,-22-67 42 0 0,-1 1-1 0 0,7 31 1 0 0,-13-43 12 0 0,0 0 1 0 0,1-1-1 0 0,12 26 0 0 0,-15-37 0 0 0,1-1-1 0 0,0 1 1 0 0,0-1 0 0 0,0 0-1 0 0,1 1 1 0 0,-1-1-1 0 0,1 0 1 0 0,-1-1-1 0 0,1 1 1 0 0,-1 0-1 0 0,1-1 1 0 0,0 0-1 0 0,0 1 1 0 0,4 0-1 0 0,-4-1 42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6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 8936 0 0,'0'0'1942'0'0,"-3"6"-1834"0"0,0 6-76 0 0,0-1 0 0 0,1 1 0 0 0,0 0 0 0 0,1 0 0 0 0,0 0 0 0 0,1 0-1 0 0,1 15 1 0 0,16 94 169 0 0,-4-40-29 0 0,13 53 49 0 0,-17-97-168 0 0,-7-21-29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7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3 155 8936 0 0,'0'0'432'0'0,"-1"-4"-359"0"0,1 3-59 0 0,-1-1 0 0 0,1 1 0 0 0,0 0 0 0 0,0 0 0 0 0,0 0 0 0 0,-1 0 0 0 0,1-1 0 0 0,1 1 0 0 0,-1 0 0 0 0,0 0 0 0 0,0 0 0 0 0,0-1 0 0 0,1 1 0 0 0,-1 0 0 0 0,0 0 0 0 0,1 0 0 0 0,0-1 0 0 0,0 0 25 0 0,1 1 0 0 0,0 0 0 0 0,-1 0 0 0 0,1-1 0 0 0,0 1 1 0 0,-1 0-1 0 0,1 1 0 0 0,0-1 0 0 0,0 0 0 0 0,0 0 1 0 0,0 1-1 0 0,0-1 0 0 0,4 1 0 0 0,61-16 252 0 0,-30 7-149 0 0,1 1 1 0 0,0 1-1 0 0,52-1 0 0 0,59-1 267 0 0,144-9 26 0 0,-178 5-300 0 0,-84 4-83 0 0,-27 7-42 0 0,-1 1 1 0 0,1 0 0 0 0,0 0 0 0 0,-1 0 0 0 0,1 0 0 0 0,7-1 0 0 0,-10 2-9 0 0,-1 0 0 0 0,0 0 0 0 0,1 0 0 0 0,-1 0 0 0 0,0 0 0 0 0,1 0 0 0 0,-1-1 0 0 0,0 1 0 0 0,1 0 0 0 0,-1 0 0 0 0,0 0 0 0 0,1-1 0 0 0,-1 1 0 0 0,0 0 0 0 0,1 0 0 0 0,-1-1 0 0 0,0 1 0 0 0,0 0 0 0 0,1-1 0 0 0,-1 1 0 0 0,0 0 0 0 0,0-1 0 0 0,0 1 0 0 0,0 0 0 0 0,1-1 0 0 0,-1 1 0 0 0,0 0 0 0 0,0-1 0 0 0,1-2 814 0 0,-16 5-766 0 0,0 1 0 0 0,0 1 0 0 0,0 0 0 0 0,1 0 0 0 0,-1 2 0 0 0,-26 13 0 0 0,8-4 56 0 0,29-13-92 0 0,0 0 1 0 0,-1 1-1 0 0,1-1 0 0 0,0 1 0 0 0,1 0 1 0 0,-1 0-1 0 0,0 1 0 0 0,1-1 0 0 0,0 1 1 0 0,0 0-1 0 0,0-1 0 0 0,0 1 0 0 0,0 1 0 0 0,1-1 1 0 0,0 0-1 0 0,0 1 0 0 0,0-1 0 0 0,0 1 1 0 0,1-1-1 0 0,-2 10 0 0 0,0 6 27 0 0,1-1 1 0 0,1 1-1 0 0,2 35 0 0 0,0-31-19 0 0,0-4 5 0 0,2 0 1 0 0,0 0 0 0 0,1 0 0 0 0,1-1 0 0 0,8 20 0 0 0,-8-25-10 0 0,-1 10 6 0 0,-4-19-18 0 0,1 0 1 0 0,0 0-1 0 0,0 0 1 0 0,0 0-1 0 0,1 0 1 0 0,0-1-1 0 0,0 1 0 0 0,0 0 1 0 0,0-1-1 0 0,1 1 1 0 0,4 5-1 0 0,1 0-2 0 0,-5-6 7 0 0,2 4-7 0 0,-4-6 0 0 0,-3-3-49 0 0,0 0 43 0 0,0 1 0 0 0,1-1 1 0 0,-1 0-1 0 0,0 0 0 0 0,1 0 1 0 0,-1 0-1 0 0,1 0 1 0 0,-1 0-1 0 0,1 0 0 0 0,0-1 1 0 0,-1 1-1 0 0,1 0 0 0 0,0-1 1 0 0,0 1-1 0 0,0-1 1 0 0,0 0-1 0 0,0 1 0 0 0,0-1 1 0 0,0 0-1 0 0,0-2 0 0 0,-2-3-10 0 0,0 3 6 0 0,1 0 0 0 0,0-1 0 0 0,0 1-1 0 0,1 0 1 0 0,-1-1 0 0 0,1 1 0 0 0,0-1 0 0 0,0 0 0 0 0,1 1 0 0 0,-1-1-1 0 0,1 1 1 0 0,0-1 0 0 0,0 0 0 0 0,1 1 0 0 0,-1-1 0 0 0,1 0 0 0 0,0 1 0 0 0,0-1-1 0 0,3-5 1 0 0,0 6-3 0 0,0 0-1 0 0,0 1 1 0 0,1-1-1 0 0,-1 1 1 0 0,1 0 0 0 0,0 0-1 0 0,0 1 1 0 0,0 0-1 0 0,1 0 1 0 0,9-3-1 0 0,-12 4 8 0 0,5-3-5 0 0,0 1-1 0 0,0 1 1 0 0,1 0 0 0 0,-1 0 0 0 0,1 0 0 0 0,-1 1 0 0 0,1 0 0 0 0,-1 1 0 0 0,1 0-1 0 0,0 0 1 0 0,9 2 0 0 0,7 2-12 0 0,-21-4 13 0 0,0 0 0 0 0,0 1 0 0 0,0-1 0 0 0,0 1 0 0 0,0 0-1 0 0,0 0 1 0 0,0 0 0 0 0,-1 1 0 0 0,1 0 0 0 0,-1-1 0 0 0,1 1 0 0 0,-1 0 0 0 0,1 1 0 0 0,4 4 0 0 0,-1-2-3 0 0,-1 1 0 0 0,0-1 0 0 0,0 1 0 0 0,-1 1 0 0 0,0-1 0 0 0,0 1 0 0 0,0 0 0 0 0,-1 0 0 0 0,0 0 0 0 0,0 0 1 0 0,-1 1-1 0 0,0 0 0 0 0,-1 0 0 0 0,1-1 0 0 0,-1 2 0 0 0,-1-1 0 0 0,1 0 0 0 0,-1 13 0 0 0,-1 8-20 0 0,0-13 10 0 0,9 12-5 0 0,-3-18 18 0 0,9-3-2 0 0,-12-6 6 0 0,1-1 1 0 0,-1 1-1 0 0,1-1 1 0 0,-1 0 0 0 0,1 0-1 0 0,-1 0 1 0 0,1-1-1 0 0,-1 1 1 0 0,7-3 0 0 0,-9 3 0 0 0,11-3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8.3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7328 0 0,'0'0'2006'0'0,"7"5"-1890"0"0,97 86 548 0 0,-14-14-242 0 0,-83-70-386 0 0,-1 1 1 0 0,0-1 0 0 0,0 1 0 0 0,0 1 0 0 0,-1-1-1 0 0,-1 0 1 0 0,1 1 0 0 0,-1 0 0 0 0,3 10 0 0 0,-7-19-30 0 0,0 1 0 0 0,1-1 1 0 0,-1 0-1 0 0,0 1 0 0 0,1-1 1 0 0,-1 1-1 0 0,0-1 1 0 0,0 1-1 0 0,1-1 0 0 0,-1 1 1 0 0,0-1-1 0 0,0 1 0 0 0,0-1 1 0 0,0 1-1 0 0,0-1 0 0 0,0 1 1 0 0,0-1-1 0 0,0 1 0 0 0,0-1 1 0 0,0 1-1 0 0,0-1 1 0 0,0 1-1 0 0,0 0 0 0 0,0-1 1 0 0,0 1-1 0 0,0-1 0 0 0,-1 1 1 0 0,1-1-1 0 0,0 1 0 0 0,0-1 1 0 0,-1 0-1 0 0,1 1 1 0 0,0-1-1 0 0,-1 1 0 0 0,1-1 1 0 0,0 0-1 0 0,-1 1 0 0 0,1-1 1 0 0,-1 1-1 0 0,1-1 0 0 0,0 0 1 0 0,-1 0-1 0 0,1 1 0 0 0,-1-1 1 0 0,1 0-1 0 0,-1 0 1 0 0,1 0-1 0 0,-1 1 0 0 0,1-1 1 0 0,-1 0-1 0 0,1 0 0 0 0,-1 0 1 0 0,1 0-1 0 0,-1 0 0 0 0,0 0 1 0 0,1 0-1 0 0,-1 0 0 0 0,1 0 1 0 0,-1 0-1 0 0,1-1 1 0 0,-1 1-1 0 0,1 0 0 0 0,-1 0 1 0 0,-40-15-4 0 0,31 11 33 0 0,-39-21 28 0 0,23 10-25 0 0,25 14-37 0 0,0 0 0 0 0,0 1 0 0 0,1-1 0 0 0,-1 0 0 0 0,0 0 0 0 0,1 1 0 0 0,-1-1 1 0 0,0 0-1 0 0,1 0 0 0 0,-1 0 0 0 0,1 0 0 0 0,-1 0 0 0 0,1 0 0 0 0,0 0 0 0 0,-1 0 0 0 0,1 0 0 0 0,0 0 0 0 0,0 0 0 0 0,-1 0 0 0 0,1 0 0 0 0,0 0 0 0 0,0 0 1 0 0,0 0-1 0 0,0 0 0 0 0,1 0 0 0 0,-1 0 0 0 0,0 0 0 0 0,1-2 0 0 0,11-25 49 0 0,-6 20-44 0 0,1 1-1 0 0,0 0 1 0 0,0 0-1 0 0,1 0 0 0 0,0 1 1 0 0,0 1-1 0 0,1-1 1 0 0,-1 1-1 0 0,1 1 1 0 0,0-1-1 0 0,1 1 1 0 0,-1 1-1 0 0,1 0 0 0 0,-1 0 1 0 0,1 1-1 0 0,0 0 1 0 0,0 1-1 0 0,0 0 1 0 0,0 1-1 0 0,0 0 0 0 0,0 0 1 0 0,0 1-1 0 0,0 0 1 0 0,0 1-1 0 0,12 4 1 0 0,-13-2 3 0 0,0 1 1 0 0,-1 0 0 0 0,1 1 0 0 0,-1-1-1 0 0,14 14 1 0 0,-12-10 6 0 0,1 0 1 0 0,20 12-1 0 0,-19-16-7 0 0,0 0-1 0 0,0 0 1 0 0,0-2-1 0 0,0 1 1 0 0,25 2 0 0 0,-5-2 82 0 0,38-2 1 0 0,-50-2 6 0 0,-1-1 0 0 0,1-1 0 0 0,0 0 1 0 0,-1-2-1 0 0,34-10 0 0 0,-51 12-62 0 0,1 0 1 0 0,-1 0-1 0 0,0 0 1 0 0,0 0-1 0 0,1-1 0 0 0,-1 1 1 0 0,-1 0-1 0 0,1-1 1 0 0,0 0-1 0 0,-1 1 0 0 0,1-1 1 0 0,-1 0-1 0 0,0 0 1 0 0,2-4-1 0 0,-3 3-12 0 0,0-1 0 0 0,0 1 0 0 0,-1 0-1 0 0,0 0 1 0 0,0-1 0 0 0,0 1 0 0 0,0 0 0 0 0,0 0 0 0 0,-1 0 0 0 0,0 0-1 0 0,0 1 1 0 0,0-1 0 0 0,0 0 0 0 0,0 1 0 0 0,-1-1 0 0 0,0 1 0 0 0,1 0 0 0 0,-1 0-1 0 0,0 0 1 0 0,-1 0 0 0 0,-6-4 0 0 0,5 4-8 0 0,-1 0 0 0 0,1 1 0 0 0,-1 0 0 0 0,1 0 1 0 0,-1 0-1 0 0,0 1 0 0 0,0 0 0 0 0,0 0 0 0 0,0 0 0 0 0,0 1 0 0 0,0-1 0 0 0,0 2 0 0 0,0-1 0 0 0,0 1 0 0 0,-11 2 1 0 0,10-2-7 0 0,1 1 1 0 0,0-1 0 0 0,-1 1 0 0 0,1 0 0 0 0,0 1 0 0 0,0 0 0 0 0,0 0 0 0 0,-9 7 0 0 0,5-3 9 0 0,1 2 1 0 0,0-1-1 0 0,1 1 1 0 0,0 0-1 0 0,-11 17 1 0 0,15-20-7 0 0,1 1 1 0 0,0-1 0 0 0,0 0-1 0 0,1 1 1 0 0,-1 0 0 0 0,1-1-1 0 0,1 1 1 0 0,0 0 0 0 0,0 0 0 0 0,0 13-1 0 0,1-18-12 0 0,1 0-1 0 0,0-1 1 0 0,0 1-1 0 0,0-1 1 0 0,0 1 0 0 0,0-1-1 0 0,0 1 1 0 0,0-1-1 0 0,0 1 1 0 0,1-1-1 0 0,-1 0 1 0 0,0 0-1 0 0,3 2 1 0 0,1 1 10 0 0,1 1-3 0 0,0-1-1 0 0,0 1 1 0 0,0-1-1 0 0,1 0 1 0 0,0-1-1 0 0,0 1 1 0 0,0-1-1 0 0,0-1 1 0 0,0 1-1 0 0,1-1 1 0 0,-1-1-1 0 0,11 2 1 0 0,14 0 30 0 0,53-1 0 0 0,-63-2-12 0 0,7-1-4 0 0,-1-1 1 0 0,0-2-1 0 0,-1-1 0 0 0,1-1 0 0 0,-1-1 0 0 0,0-2 1 0 0,0 0-1 0 0,39-21 0 0 0,-64 29-21 0 0,1-1 1 0 0,-1 1-1 0 0,0-1 0 0 0,0 1 1 0 0,0-1-1 0 0,0 0 0 0 0,0 0 1 0 0,0 0-1 0 0,-1 0 1 0 0,1 0-1 0 0,-1 0 0 0 0,1 0 1 0 0,-1-1-1 0 0,0 1 0 0 0,0-1 1 0 0,0 1-1 0 0,0 0 0 0 0,0-1 1 0 0,0 0-1 0 0,-1 1 1 0 0,1-1-1 0 0,-1 1 0 0 0,0-1 1 0 0,0 0-1 0 0,0 1 0 0 0,0-1 1 0 0,0 0-1 0 0,-1-4 1 0 0,-1 4-3 0 0,0 0 0 0 0,0 0 0 0 0,0 0 0 0 0,0 0 0 0 0,0 0 0 0 0,-1 1 0 0 0,1-1 1 0 0,-1 1-1 0 0,0-1 0 0 0,1 1 0 0 0,-5-2 0 0 0,-7-7 5 0 0,10 7-6 0 0,1 0 0 0 0,-1 0 1 0 0,1 0-1 0 0,-1 1 1 0 0,0 0-1 0 0,-1 0 1 0 0,1 0-1 0 0,0 0 1 0 0,-1 1-1 0 0,0 0 1 0 0,1 0-1 0 0,-1 0 1 0 0,0 0-1 0 0,0 1 1 0 0,0 0-1 0 0,0 0 1 0 0,0 0-1 0 0,-1 0 1 0 0,1 1-1 0 0,0 0 1 0 0,0 0-1 0 0,0 1 1 0 0,0-1-1 0 0,0 1 1 0 0,-1 0-1 0 0,-4 2 1 0 0,6 0-2 0 0,0-1 0 0 0,0 1 0 0 0,0 0 0 0 0,0 0 0 0 0,0 0 0 0 0,1 1 0 0 0,0-1 0 0 0,-1 1 0 0 0,1 0 0 0 0,-3 5 0 0 0,4-5 0 0 0,1-1 0 0 0,-1 1 0 0 0,1 0 0 0 0,0-1 0 0 0,0 1 0 0 0,0 0 0 0 0,0 0 0 0 0,1 0 0 0 0,-1 0 0 0 0,1 0 0 0 0,0 0 0 0 0,1 7 0 0 0,0-1 0 0 0,-1-6 0 0 0,0 1 0 0 0,0-1 0 0 0,1 1 0 0 0,0-1 0 0 0,0 1 0 0 0,0-1 0 0 0,1 1 0 0 0,-1-1 0 0 0,1 0 0 0 0,0 0 0 0 0,0 0 0 0 0,1 0 0 0 0,-1 0 0 0 0,6 6 0 0 0,-1-3 0 0 0,0 0 0 0 0,1 0 0 0 0,0-1 0 0 0,0 0 0 0 0,13 7 0 0 0,9 8 2 0 0,-26-17-2 0 0,1 0 1 0 0,-1-1 0 0 0,1 0-1 0 0,0 1 1 0 0,1-2-1 0 0,-1 1 1 0 0,0 0-1 0 0,1-1 1 0 0,6 1 0 0 0,24 6 6 0 0,-10-2 11 0 0,-1-1-1 0 0,1-2 1 0 0,0 0 0 0 0,41 0 0 0 0,-47-5 7 0 0,-12 1-1 0 0,1 0 0 0 0,-1-1-1 0 0,0 0 1 0 0,15-3 0 0 0,9-1 971 0 0,-6 2-759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9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20 8840 0 0,'0'0'209'0'0,"-4"-2"6"0"0,4 2-217 0 0,-1 0 31 0 0,-1 0 0 0 0,1-1 1 0 0,-1 1-1 0 0,1-1 1 0 0,0 1-1 0 0,-1-1 1 0 0,1 0-1 0 0,0 1 1 0 0,0-1-1 0 0,-1 0 1 0 0,1 0-1 0 0,0 0 0 0 0,0 0 1 0 0,0 0-1 0 0,0 0 1 0 0,0 0-1 0 0,-1-4 2962 0 0,3 7-2919 0 0,11 17-30 0 0,-1 1 0 0 0,0 0 0 0 0,-2 0 0 0 0,8 23 0 0 0,3 7 11 0 0,-1-2-2 0 0,-10-24-12 0 0,17 34 0 0 0,-19-44-24 0 0,-1 0 0 0 0,0 1 1 0 0,6 25-1 0 0,-9-28-10 0 0,0 0 0 0 0,1-1 0 0 0,0 1 0 0 0,1-1 0 0 0,0 0 0 0 0,12 19 0 0 0,-1-7 2 0 0,-15-21-7 0 0,0-1 0 0 0,1 0 0 0 0,-1 1 0 0 0,0-1 0 0 0,1 0 0 0 0,-1 0 0 0 0,1 0 0 0 0,-1 0 0 0 0,1 0 0 0 0,-1 0 0 0 0,1 0 0 0 0,0 0 0 0 0,-1-1 0 0 0,1 1 0 0 0,0-1 0 0 0,0 1 0 0 0,-1-1 0 0 0,1 0 0 0 0,0 1 0 0 0,3-1 0 0 0,0 0 0 0 0,4 1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39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8640 0 0,'0'0'144'0'0,"-5"2"-71"0"0,0 1-42 0 0,4-2-21 0 0,-1 0 1 0 0,1 0 0 0 0,-1 0-1 0 0,1-1 1 0 0,-1 1 0 0 0,1-1-1 0 0,-1 1 1 0 0,1-1 0 0 0,-1 1-1 0 0,0-1 1 0 0,1 0 0 0 0,-1 0-1 0 0,-2 0 1 0 0,2 2 30 0 0,-1 1 0 0 0,1-1-1 0 0,-1 0 1 0 0,1 1 0 0 0,0 0 0 0 0,0 0-1 0 0,0-1 1 0 0,-2 6 0 0 0,2-5-19 0 0,-1 2-3 0 0,-1 2-1 0 0,2-1 0 0 0,-1 0 1 0 0,1 0-1 0 0,0 1 0 0 0,0 0 1 0 0,1-1-1 0 0,0 1 0 0 0,0 0 0 0 0,0 0 1 0 0,1-1-1 0 0,0 1 0 0 0,1 0 1 0 0,-1 0-1 0 0,4 11 0 0 0,2 11 24 0 0,3 0 0 0 0,15 37 0 0 0,-7-18 74 0 0,1-10-32 0 0,-13-29-72 0 0,-1 0 0 0 0,0 1 0 0 0,0-1 1 0 0,-1 1-1 0 0,4 15 0 0 0,-8-20-11 0 0,1 1-1 0 0,12 19 7 0 0,-6-11-5 0 0,-4 1-2 0 0,0-4-3 0 0,-1-10-9 0 0,-2-1-61 0 0,1-1 70 0 0,0 1-1 0 0,-1-1 1 0 0,1 0-1 0 0,-1 1 1 0 0,1-1 0 0 0,0 1-1 0 0,-1-1 1 0 0,1 1-1 0 0,-1-1 1 0 0,0 1-1 0 0,1-1 1 0 0,-1 1-1 0 0,1 0 1 0 0,-1-1-1 0 0,0 1 1 0 0,1 0-1 0 0,-1-1 1 0 0,1 1 0 0 0,-1 0-1 0 0,0 0 1 0 0,0 0-1 0 0,0-1 1 0 0,-16-9-78 0 0,-18-56-181 0 0,34 65 250 0 0,1 0-1 0 0,-1-1 0 0 0,1 1 0 0 0,-1 0 1 0 0,1-1-1 0 0,-1 1 0 0 0,1-1 1 0 0,0 1-1 0 0,0 0 0 0 0,0-1 0 0 0,0 1 1 0 0,0-1-1 0 0,0 1 0 0 0,0 0 0 0 0,0-1 1 0 0,1 1-1 0 0,-1-1 0 0 0,0 1 0 0 0,1 0 1 0 0,-1-1-1 0 0,1 1 0 0 0,0 0 1 0 0,-1 0-1 0 0,1-1 0 0 0,0 1 0 0 0,0 0 1 0 0,0 0-1 0 0,0 0 0 0 0,2-2 0 0 0,0 0-18 0 0,0 1-1 0 0,0-1 1 0 0,1 0-1 0 0,-1 1 1 0 0,1 0 0 0 0,0 0-1 0 0,0 0 1 0 0,5-2-1 0 0,11-1-6 0 0,1 1 0 0 0,-1 1 0 0 0,1 1 0 0 0,-1 1 1 0 0,1 0-1 0 0,22 3 0 0 0,1 3-59 0 0,49 10 0 0 0,-71-7 86 0 0,-1 1-1 0 0,21 11 1 0 0,-41-19 27 0 0,1 1 0 0 0,-1-1-1 0 0,1 1 1 0 0,-1-1 0 0 0,0 1 0 0 0,0 0 0 0 0,0-1 0 0 0,0 1 0 0 0,0 0 0 0 0,0 0 0 0 0,0 0 0 0 0,0 0 0 0 0,-1 0-1 0 0,1 0 1 0 0,-1 0 0 0 0,0 0 0 0 0,1 0 0 0 0,-1 0 0 0 0,0 0 0 0 0,0 0 0 0 0,0 0 0 0 0,-1 0 0 0 0,1 0 0 0 0,0 0-1 0 0,-1 0 1 0 0,1 0 0 0 0,-1 0 0 0 0,-1 2 0 0 0,-3 0 35 0 0,0-1-1 0 0,0 0 0 0 0,0 0 1 0 0,-1 0-1 0 0,1-1 1 0 0,-1 1-1 0 0,1-1 1 0 0,-1-1-1 0 0,0 1 1 0 0,-7 0-1 0 0,0 0 33 0 0,-1 0 1 0 0,0-2-1 0 0,-22 0 0 0 0,-45-1 252 0 0,63-2-283 0 0,13 1-32 0 0,-1 1-1 0 0,1 0 1 0 0,-1 0 0 0 0,1 1 0 0 0,-1-1 0 0 0,0 1 0 0 0,1 1 0 0 0,-8 0-1 0 0,-24-3 145 0 0,24-2-16 0 0,19 3 103 0 0,-4 1-228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41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41 118 7632 0 0,'0'0'102'0'0,"-4"-2"-3"0"0,-12-8 4 0 0,12 8 65 0 0,4 1-139 0 0,0 1 0 0 0,0 0 1 0 0,0 0-1 0 0,0 0 0 0 0,0 0 1 0 0,0-1-1 0 0,-1 1 1 0 0,1 0-1 0 0,0 0 0 0 0,0 0 1 0 0,0 0-1 0 0,0-1 0 0 0,0 1 1 0 0,0 0-1 0 0,0 0 0 0 0,0 0 1 0 0,-1 0-1 0 0,1 0 0 0 0,0-1 1 0 0,0 1-1 0 0,0 0 0 0 0,0 0 1 0 0,0 0-1 0 0,-1 0 0 0 0,1 0 1 0 0,0 0-1 0 0,0 0 1 0 0,0 0-1 0 0,0 0 0 0 0,-1 0 1 0 0,1 0-1 0 0,0 0 0 0 0,0-1 1 0 0,0 1-1 0 0,0 0 0 0 0,-1 0 1 0 0,1 1-1 0 0,0-1 0 0 0,0 0 1 0 0,0 0-1 0 0,-1 0 0 0 0,1 0 1 0 0,0 0-1 0 0,0 0 0 0 0,0 0 1 0 0,0 0-1 0 0,-1 0 0 0 0,1 0 1 0 0,0 0-1 0 0,0 0 1 0 0,0 0-1 0 0,0 1 0 0 0,0-1 1 0 0,-1 0-1 0 0,1 0 0 0 0,0 0 1 0 0,0 0-1 0 0,0 0 0 0 0,0 1 1 0 0,-1-1 3 0 0,0 1 0 0 0,1-1 1 0 0,-1 1-1 0 0,1-1 0 0 0,-1 1 0 0 0,1 0 1 0 0,-1-1-1 0 0,1 1 0 0 0,-1 0 0 0 0,1-1 1 0 0,0 1-1 0 0,-1 0 0 0 0,1-1 1 0 0,0 1-1 0 0,-1 0 0 0 0,1 0 0 0 0,0 0 1 0 0,0 0-1 0 0,1 29 49 0 0,2 0-1 0 0,1 0 1 0 0,11 46 0 0 0,-9-62-29 0 0,0 1-1 0 0,1-1 1 0 0,0 0 0 0 0,1-1 0 0 0,1 0 0 0 0,15 19 0 0 0,4 5 239 0 0,0-10-112 0 0,-24-24-145 0 0,-1-1 0 0 0,1 1 0 0 0,-1 0 1 0 0,0 0-1 0 0,0 0 0 0 0,0 0 0 0 0,0 0 0 0 0,2 6 0 0 0,-3-7 16 0 0,0 1 0 0 0,1 0-1 0 0,-1-1 1 0 0,1 1-1 0 0,-1-1 1 0 0,1 0 0 0 0,5 3-1 0 0,2 3 99 0 0,25 15 419 0 0,-31-22-524 0 0,0 0 1 0 0,0 0 0 0 0,-1 0 0 0 0,1-1 0 0 0,0 0 0 0 0,0 1 0 0 0,0-1 0 0 0,-1-1-1 0 0,9 0 1 0 0,-10 1-25 0 0,6-1 18 0 0,-1 0 1 0 0,0-1-1 0 0,0 0 1 0 0,0 0-1 0 0,0-1 1 0 0,0 0 0 0 0,0 0-1 0 0,-1 0 1 0 0,1-1-1 0 0,-1 0 1 0 0,0 0-1 0 0,0-1 1 0 0,8-7 0 0 0,-7 5-23 0 0,0 0 1 0 0,-1 0 0 0 0,0-1 0 0 0,0 0 0 0 0,-1 0-1 0 0,0-1 1 0 0,0 0 0 0 0,-1 1 0 0 0,5-16 0 0 0,-4 3 19 0 0,-2 0 0 0 0,-1 0 0 0 0,0 0 1 0 0,-2-1-1 0 0,-2-29 0 0 0,0 16 5 0 0,1 23-17 0 0,-1-1 0 0 0,-1 1 0 0 0,0-1 0 0 0,0 1 0 0 0,-11-24 0 0 0,8 23 14 0 0,1-1 0 0 0,0 0-1 0 0,-3-19 1 0 0,8 32-28 0 0,-1 0 1 0 0,0 0 0 0 0,0-1-1 0 0,0 1 1 0 0,0 0-1 0 0,0 0 1 0 0,0 0-1 0 0,0 0 1 0 0,0 0 0 0 0,0 0-1 0 0,0 0 1 0 0,-1 1-1 0 0,0-2 1 0 0,-12-9 54 0 0,14 10-58 0 0,0 1 1 0 0,0-1-1 0 0,0 0 0 0 0,0 1 0 0 0,-1-1 1 0 0,1 1-1 0 0,0-1 0 0 0,0 0 0 0 0,-1 1 0 0 0,1-1 1 0 0,0 1-1 0 0,-1-1 0 0 0,1 1 0 0 0,-1-1 1 0 0,1 1-1 0 0,0-1 0 0 0,-1 1 0 0 0,1-1 1 0 0,-1 1-1 0 0,0 0 0 0 0,1-1 0 0 0,-1 1 0 0 0,1 0 1 0 0,-1-1-1 0 0,1 1 0 0 0,-1 0 0 0 0,0 0 1 0 0,1 0-1 0 0,-1 0 0 0 0,0-1 0 0 0,1 1 1 0 0,-1 0-1 0 0,0 0 0 0 0,0 0 0 0 0,0 2 0 0 0,0-1-1 0 0,0 0 1 0 0,0 0 0 0 0,0 1-1 0 0,0-1 1 0 0,1 0-1 0 0,-1 1 1 0 0,1-1 0 0 0,-1 1-1 0 0,1-1 1 0 0,-1 1-1 0 0,1-1 1 0 0,0 3 0 0 0,-5 56 45 0 0,14 131 48 0 0,-8-180-92 0 0,3 17 26 0 0,1-1 1 0 0,1 1 0 0 0,2-1 0 0 0,19 45 0 0 0,-19-52 17 0 0,-4-11-19 0 0,1 0 1 0 0,0 0-1 0 0,12 15 0 0 0,0 0 138 0 0,-16-23-120 0 0,0 0 5 0 0,1-1 1 0 0,-1 1-1 0 0,0-1 0 0 0,1 0 1 0 0,-1 0-1 0 0,1 0 0 0 0,-1 0 0 0 0,0 0 1 0 0,1 0-1 0 0,-1 0 0 0 0,3-1 1 0 0,-3-5-39 0 0,-1 0 0 0 0,0 0 0 0 0,0 0 0 0 0,0 0 0 0 0,-1 0 0 0 0,-2-11 0 0 0,-2-21 29 0 0,5 31-35 0 0,0 1 0 0 0,0-1 0 0 0,1 0 0 0 0,-1 1 0 0 0,1-1 0 0 0,1 1 0 0 0,-1-1-1 0 0,1 1 1 0 0,0 0 0 0 0,1 0 0 0 0,-1 0 0 0 0,1 0 0 0 0,0 0 0 0 0,1 0 0 0 0,4-6 0 0 0,-5 10-10 0 0,0-1-1 0 0,-1 1 1 0 0,1-1 0 0 0,0 1-1 0 0,0 0 1 0 0,0 0 0 0 0,0 0-1 0 0,1 0 1 0 0,-1 1 0 0 0,0 0-1 0 0,1-1 1 0 0,-1 1 0 0 0,1 0 0 0 0,-1 1-1 0 0,1-1 1 0 0,6 0 0 0 0,12 0 14 0 0,36 1 0 0 0,-27 1-11 0 0,-4 0-10 0 0,-1 0 0 0 0,44 9 0 0 0,-59-8 3 0 0,0 1 0 0 0,-1-1 0 0 0,1 2 0 0 0,-1 0 0 0 0,0 0 0 0 0,0 1 0 0 0,-1 0 0 0 0,1 1 0 0 0,9 8-1 0 0,15 8-29 0 0,-27-18 21 0 0,-1 1-1 0 0,1-1 1 0 0,-1 1-1 0 0,8 7 1 0 0,-12-10 7 0 0,0 0 0 0 0,-1 1-1 0 0,1-1 1 0 0,0 0 0 0 0,-1 1 0 0 0,0 0 0 0 0,0-1 0 0 0,1 1 0 0 0,-1 0-1 0 0,-1-1 1 0 0,1 1 0 0 0,0 0 0 0 0,-1 0 0 0 0,1 0 0 0 0,-1 5-1 0 0,3 56-68 0 0,-3-63 60 0 0,-17 14-13 0 0,11-10 25 0 0,2-2 0 0 0,0 1 0 0 0,0-1 0 0 0,-1 0 0 0 0,1 0 0 0 0,-1-1-1 0 0,0 1 1 0 0,1-1 0 0 0,-1 0 0 0 0,0 0 0 0 0,0-1 0 0 0,-1 1 0 0 0,-6 0-1 0 0,-100 6 2 0 0,102-7 0 0 0,0-2 0 0 0,0 1 0 0 0,-14-4 0 0 0,15 2 0 0 0,0 1 0 0 0,0 0 0 0 0,0 1 0 0 0,-10 0 0 0 0,16 0 0 0 0,-1 0 0 0 0,1 0 0 0 0,0 0 0 0 0,-1-1 0 0 0,1 1 0 0 0,0-1 0 0 0,-1 0 0 0 0,1 0 0 0 0,0 0 0 0 0,-4-3 0 0 0,3 3 0 0 0,0-1 0 0 0,0 1 0 0 0,0-1 0 0 0,0 1 0 0 0,0 0 0 0 0,-7 0 0 0 0,7 1 0 0 0,0-1 0 0 0,0 0 0 0 0,0 1 0 0 0,0-1 0 0 0,0-1 0 0 0,0 1 0 0 0,-4-2 0 0 0,1 0 0 0 0,0 0 0 0 0,0 1 0 0 0,-1 0 0 0 0,1 0 0 0 0,-8 0 0 0 0,2 3 0 0 0,3-1-1 0 0,8 0-6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5:36:44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35 296 0 0,'5'0'131'0'0,"266"-3"1681"0"0,-254 3-1728 0 0,1 2 0 0 0,20 4 0 0 0,-21-2 3 0 0,0-2 0 0 0,21 1 0 0 0,251-14 556 0 0,-209 7-539 0 0,75 1 64 0 0,153-3 113 0 0,-294 6-262 0 0,306 3 569 0 0,-222 0-139 0 0,93-13-17 0 0,-62 0 44 0 0,-83 10-286 0 0,54 8-1 0 0,16 1 64 0 0,77-9 174 0 0,102 3 203 0 0,-68-8 23 0 0,-119 0-323 0 0,-60-1-7 0 0,-41 4-257 0 0,1 0-1 0 0,0 1 0 0 0,-1 0 0 0 0,1 1 1 0 0,0 0-1 0 0,-1 0 0 0 0,1 1 0 0 0,8 1 0 0 0,17-3 266 0 0,-18-1-267 0 0,-4 2 62 0 0,0 0 1 0 0,-1-1-1 0 0,1 0 1 0 0,15-4-1 0 0,-24 4-65 0 0,7 1 429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3FCBB-EF73-43AA-B12D-089BDDCDEA7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04B5-ABC9-4446-851C-2DEB5721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04B5-ABC9-4446-851C-2DEB5721C8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04B5-ABC9-4446-851C-2DEB5721C8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04B5-ABC9-4446-851C-2DEB5721C8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7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04B5-ABC9-4446-851C-2DEB5721C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2B865-5427-44B1-8762-54C219D575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8E9A-3F0E-DC4C-3B36-CB0BAE55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EB50D-CADF-3B06-7DB1-90D5438A9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E8E88-DE5D-04DD-992A-2B6B0F77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6E6D-1544-965D-D7FD-0FFBE291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9575-2CFD-D948-1E96-24D52374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65C-676E-91A2-DAB6-ED77D099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6658A-73A4-5C09-B80A-52B3DFDC4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E31C-A1E2-33E5-15EC-EC79208A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E8E7-3D71-C54F-F079-19CFF875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97BE-2748-F484-04AC-C4685218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1944E-62F6-D632-33D2-AAC0C3487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40D1F-9C57-7440-0ADA-393AE4FC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D8F1-7A33-F40D-8154-50A5D1E2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215E-2568-5039-2428-68525AF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19FF-5929-76A8-B05A-3B3EA5F2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57B6-0A07-4F01-A0C7-FF0305F57FF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30F9-A029-4F3E-B260-C5CBDCCC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2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1"/>
            <a:ext cx="10515600" cy="89408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447800"/>
            <a:ext cx="11099800" cy="5064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63680" y="6351272"/>
            <a:ext cx="365760" cy="365125"/>
          </a:xfrm>
        </p:spPr>
        <p:txBody>
          <a:bodyPr/>
          <a:lstStyle/>
          <a:p>
            <a:fld id="{D5CA30F9-A029-4F3E-B260-C5CBDCCC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2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3E6F-8289-AD1D-2D5B-7BC00DDC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CC5B-084A-46A2-6643-33D4FBD4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93DF-BFF5-4A19-6292-74ED4869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E9FA-1681-7300-B9D0-783C4BB6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2A9C-5049-714A-052A-B1FE646D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BA71-A996-19BC-6B51-1326D6FF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2E8D-6F23-46B3-978B-BF02167B5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3F0CB-D7C6-4D35-35BF-EEF8650E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6930-0F31-F6DD-116D-12E5F01F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6DA0-739B-7E4F-E3FD-9D10A8FE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7ACA-5435-F77E-0137-42CAA8C8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F690-756B-6745-FCB0-B8E6D5375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A08CA-57A3-B2EF-4F2A-C9A8CE8D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9C5D6-10B2-D49D-CA82-88A4F357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37667-A575-EF0B-4321-3CBD9723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4D59A-5F9F-2D57-3240-26FC5C64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7D50-BD2C-5D2C-4BB9-E6F4C77F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4AE24-4B4D-3C8C-C57A-707DD5B4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1E74-8FDC-B0F1-1E5D-3FC791204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9680D-D4E4-83E6-8D91-97F6DBF7D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540F9-D1CC-36D4-FBA8-C7516BB25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67050-CA83-08FE-4096-750EA820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89443-9398-2634-9DE1-8AF59219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948FC-0A01-D016-E093-F1BF3E1E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2DFD-EA49-96F7-982A-BB93465C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FB3E2-382D-AD05-AB4F-49452E89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0B28A-F644-04C9-4123-1B654ECA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0ED6C-7709-C6A0-81C7-A2E75969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242A4-4570-012B-39D0-6BB8E52C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B4260-6D3A-17CB-D192-4C5E6BC2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4375F-DA19-C135-0724-E7CDFA2B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9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01C0-E1EC-5559-81DE-0D55AF2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4E51-4451-684F-D527-0292BBFA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B7448-58D1-984A-9BF0-4E4321CC3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4687-FF58-F105-72C6-187F76B0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29F76-E58E-B835-3CD2-3A9299F6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E49B3-4B46-CB2A-E382-86D760D8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780A-481C-1A30-B3C0-CADF69B7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738DA-E13A-708F-CA51-B42A2D06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34339-35F2-7B0B-DEDA-A26458C66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5C1E5-9997-7996-3C8C-4C1A54B8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55F68-2F35-899B-8F95-728E9A79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7900E-16F8-1519-F98E-1172D4AB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79928-4482-C824-048F-E94E3AD6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D14B-84F7-8647-3642-A3E14A90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7660-2763-91A4-55CC-EAB1DC256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5BF6-3AAF-48C1-BD4E-AF927591CD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1521A-EE14-1654-643B-3EC1BD674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0748-CFD7-8742-CE91-2CB5F225E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57B6-0A07-4F01-A0C7-FF0305F57FF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30F9-A029-4F3E-B260-C5CBDCCC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37.xml"/><Relationship Id="rId21" Type="http://schemas.openxmlformats.org/officeDocument/2006/relationships/customXml" Target="../ink/ink10.xml"/><Relationship Id="rId324" Type="http://schemas.openxmlformats.org/officeDocument/2006/relationships/customXml" Target="../ink/ink162.xml"/><Relationship Id="rId531" Type="http://schemas.openxmlformats.org/officeDocument/2006/relationships/customXml" Target="../ink/ink267.xml"/><Relationship Id="rId629" Type="http://schemas.openxmlformats.org/officeDocument/2006/relationships/customXml" Target="../ink/ink316.xml"/><Relationship Id="rId170" Type="http://schemas.openxmlformats.org/officeDocument/2006/relationships/image" Target="../media/image84.png"/><Relationship Id="rId268" Type="http://schemas.openxmlformats.org/officeDocument/2006/relationships/customXml" Target="../ink/ink134.xml"/><Relationship Id="rId475" Type="http://schemas.openxmlformats.org/officeDocument/2006/relationships/image" Target="../media/image235.png"/><Relationship Id="rId682" Type="http://schemas.openxmlformats.org/officeDocument/2006/relationships/image" Target="../media/image338.png"/><Relationship Id="rId32" Type="http://schemas.openxmlformats.org/officeDocument/2006/relationships/image" Target="../media/image15.png"/><Relationship Id="rId128" Type="http://schemas.openxmlformats.org/officeDocument/2006/relationships/image" Target="../media/image63.png"/><Relationship Id="rId335" Type="http://schemas.openxmlformats.org/officeDocument/2006/relationships/customXml" Target="../ink/ink168.xml"/><Relationship Id="rId542" Type="http://schemas.openxmlformats.org/officeDocument/2006/relationships/image" Target="../media/image268.png"/><Relationship Id="rId181" Type="http://schemas.openxmlformats.org/officeDocument/2006/relationships/customXml" Target="../ink/ink90.xml"/><Relationship Id="rId402" Type="http://schemas.openxmlformats.org/officeDocument/2006/relationships/image" Target="../media/image199.png"/><Relationship Id="rId279" Type="http://schemas.openxmlformats.org/officeDocument/2006/relationships/image" Target="../media/image138.png"/><Relationship Id="rId486" Type="http://schemas.openxmlformats.org/officeDocument/2006/relationships/image" Target="../media/image240.png"/><Relationship Id="rId693" Type="http://schemas.openxmlformats.org/officeDocument/2006/relationships/customXml" Target="../ink/ink348.xml"/><Relationship Id="rId707" Type="http://schemas.openxmlformats.org/officeDocument/2006/relationships/customXml" Target="../ink/ink355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1.png"/><Relationship Id="rId553" Type="http://schemas.openxmlformats.org/officeDocument/2006/relationships/customXml" Target="../ink/ink278.xml"/><Relationship Id="rId192" Type="http://schemas.openxmlformats.org/officeDocument/2006/relationships/image" Target="../media/image95.png"/><Relationship Id="rId206" Type="http://schemas.openxmlformats.org/officeDocument/2006/relationships/customXml" Target="../ink/ink103.xml"/><Relationship Id="rId413" Type="http://schemas.openxmlformats.org/officeDocument/2006/relationships/customXml" Target="../ink/ink207.xml"/><Relationship Id="rId497" Type="http://schemas.openxmlformats.org/officeDocument/2006/relationships/customXml" Target="../ink/ink250.xml"/><Relationship Id="rId620" Type="http://schemas.openxmlformats.org/officeDocument/2006/relationships/image" Target="../media/image307.png"/><Relationship Id="rId718" Type="http://schemas.openxmlformats.org/officeDocument/2006/relationships/image" Target="../media/image356.png"/><Relationship Id="rId357" Type="http://schemas.openxmlformats.org/officeDocument/2006/relationships/customXml" Target="../ink/ink179.xml"/><Relationship Id="rId54" Type="http://schemas.openxmlformats.org/officeDocument/2006/relationships/image" Target="../media/image26.png"/><Relationship Id="rId217" Type="http://schemas.openxmlformats.org/officeDocument/2006/relationships/image" Target="../media/image107.png"/><Relationship Id="rId564" Type="http://schemas.openxmlformats.org/officeDocument/2006/relationships/image" Target="../media/image279.png"/><Relationship Id="rId424" Type="http://schemas.openxmlformats.org/officeDocument/2006/relationships/image" Target="../media/image210.png"/><Relationship Id="rId631" Type="http://schemas.openxmlformats.org/officeDocument/2006/relationships/customXml" Target="../ink/ink317.xml"/><Relationship Id="rId729" Type="http://schemas.openxmlformats.org/officeDocument/2006/relationships/customXml" Target="../ink/ink366.xml"/><Relationship Id="rId270" Type="http://schemas.openxmlformats.org/officeDocument/2006/relationships/customXml" Target="../ink/ink135.xml"/><Relationship Id="rId65" Type="http://schemas.openxmlformats.org/officeDocument/2006/relationships/customXml" Target="../ink/ink32.xml"/><Relationship Id="rId130" Type="http://schemas.openxmlformats.org/officeDocument/2006/relationships/image" Target="../media/image64.png"/><Relationship Id="rId368" Type="http://schemas.openxmlformats.org/officeDocument/2006/relationships/image" Target="../media/image182.png"/><Relationship Id="rId575" Type="http://schemas.openxmlformats.org/officeDocument/2006/relationships/customXml" Target="../ink/ink289.xml"/><Relationship Id="rId228" Type="http://schemas.openxmlformats.org/officeDocument/2006/relationships/customXml" Target="../ink/ink114.xml"/><Relationship Id="rId435" Type="http://schemas.openxmlformats.org/officeDocument/2006/relationships/customXml" Target="../ink/ink218.xml"/><Relationship Id="rId642" Type="http://schemas.openxmlformats.org/officeDocument/2006/relationships/image" Target="../media/image318.png"/><Relationship Id="rId281" Type="http://schemas.openxmlformats.org/officeDocument/2006/relationships/image" Target="../media/image139.png"/><Relationship Id="rId502" Type="http://schemas.openxmlformats.org/officeDocument/2006/relationships/image" Target="../media/image248.png"/><Relationship Id="rId76" Type="http://schemas.openxmlformats.org/officeDocument/2006/relationships/image" Target="../media/image37.png"/><Relationship Id="rId141" Type="http://schemas.openxmlformats.org/officeDocument/2006/relationships/customXml" Target="../ink/ink70.xml"/><Relationship Id="rId379" Type="http://schemas.openxmlformats.org/officeDocument/2006/relationships/customXml" Target="../ink/ink190.xml"/><Relationship Id="rId586" Type="http://schemas.openxmlformats.org/officeDocument/2006/relationships/image" Target="../media/image290.png"/><Relationship Id="rId7" Type="http://schemas.openxmlformats.org/officeDocument/2006/relationships/customXml" Target="../ink/ink3.xml"/><Relationship Id="rId239" Type="http://schemas.openxmlformats.org/officeDocument/2006/relationships/image" Target="../media/image118.png"/><Relationship Id="rId446" Type="http://schemas.openxmlformats.org/officeDocument/2006/relationships/customXml" Target="../ink/ink224.xml"/><Relationship Id="rId653" Type="http://schemas.openxmlformats.org/officeDocument/2006/relationships/customXml" Target="../ink/ink328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7" Type="http://schemas.openxmlformats.org/officeDocument/2006/relationships/customXml" Target="../ink/ink43.xml"/><Relationship Id="rId513" Type="http://schemas.openxmlformats.org/officeDocument/2006/relationships/customXml" Target="../ink/ink258.xml"/><Relationship Id="rId597" Type="http://schemas.openxmlformats.org/officeDocument/2006/relationships/customXml" Target="../ink/ink300.xml"/><Relationship Id="rId720" Type="http://schemas.openxmlformats.org/officeDocument/2006/relationships/image" Target="../media/image357.png"/><Relationship Id="rId152" Type="http://schemas.openxmlformats.org/officeDocument/2006/relationships/image" Target="../media/image75.png"/><Relationship Id="rId457" Type="http://schemas.openxmlformats.org/officeDocument/2006/relationships/image" Target="../media/image226.png"/><Relationship Id="rId664" Type="http://schemas.openxmlformats.org/officeDocument/2006/relationships/image" Target="../media/image329.png"/><Relationship Id="rId14" Type="http://schemas.openxmlformats.org/officeDocument/2006/relationships/image" Target="../media/image6.png"/><Relationship Id="rId317" Type="http://schemas.openxmlformats.org/officeDocument/2006/relationships/image" Target="../media/image157.png"/><Relationship Id="rId524" Type="http://schemas.openxmlformats.org/officeDocument/2006/relationships/image" Target="../media/image259.png"/><Relationship Id="rId98" Type="http://schemas.openxmlformats.org/officeDocument/2006/relationships/image" Target="../media/image48.png"/><Relationship Id="rId163" Type="http://schemas.openxmlformats.org/officeDocument/2006/relationships/customXml" Target="../ink/ink81.xml"/><Relationship Id="rId370" Type="http://schemas.openxmlformats.org/officeDocument/2006/relationships/image" Target="../media/image183.png"/><Relationship Id="rId230" Type="http://schemas.openxmlformats.org/officeDocument/2006/relationships/customXml" Target="../ink/ink115.xml"/><Relationship Id="rId468" Type="http://schemas.openxmlformats.org/officeDocument/2006/relationships/customXml" Target="../ink/ink235.xml"/><Relationship Id="rId675" Type="http://schemas.openxmlformats.org/officeDocument/2006/relationships/customXml" Target="../ink/ink339.xml"/><Relationship Id="rId25" Type="http://schemas.openxmlformats.org/officeDocument/2006/relationships/customXml" Target="../ink/ink12.xml"/><Relationship Id="rId328" Type="http://schemas.openxmlformats.org/officeDocument/2006/relationships/customXml" Target="../ink/ink164.xml"/><Relationship Id="rId535" Type="http://schemas.openxmlformats.org/officeDocument/2006/relationships/customXml" Target="../ink/ink269.xml"/><Relationship Id="rId174" Type="http://schemas.openxmlformats.org/officeDocument/2006/relationships/image" Target="../media/image86.png"/><Relationship Id="rId381" Type="http://schemas.openxmlformats.org/officeDocument/2006/relationships/customXml" Target="../ink/ink191.xml"/><Relationship Id="rId602" Type="http://schemas.openxmlformats.org/officeDocument/2006/relationships/image" Target="../media/image298.png"/><Relationship Id="rId241" Type="http://schemas.openxmlformats.org/officeDocument/2006/relationships/image" Target="../media/image119.png"/><Relationship Id="rId479" Type="http://schemas.openxmlformats.org/officeDocument/2006/relationships/image" Target="../media/image237.png"/><Relationship Id="rId686" Type="http://schemas.openxmlformats.org/officeDocument/2006/relationships/image" Target="../media/image340.png"/><Relationship Id="rId36" Type="http://schemas.openxmlformats.org/officeDocument/2006/relationships/image" Target="../media/image17.png"/><Relationship Id="rId339" Type="http://schemas.openxmlformats.org/officeDocument/2006/relationships/customXml" Target="../ink/ink170.xml"/><Relationship Id="rId546" Type="http://schemas.openxmlformats.org/officeDocument/2006/relationships/image" Target="../media/image270.png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201.png"/><Relationship Id="rId392" Type="http://schemas.openxmlformats.org/officeDocument/2006/relationships/image" Target="../media/image194.png"/><Relationship Id="rId613" Type="http://schemas.openxmlformats.org/officeDocument/2006/relationships/customXml" Target="../ink/ink308.xml"/><Relationship Id="rId697" Type="http://schemas.openxmlformats.org/officeDocument/2006/relationships/customXml" Target="../ink/ink350.xml"/><Relationship Id="rId252" Type="http://schemas.openxmlformats.org/officeDocument/2006/relationships/customXml" Target="../ink/ink126.xml"/><Relationship Id="rId47" Type="http://schemas.openxmlformats.org/officeDocument/2006/relationships/customXml" Target="../ink/ink23.xml"/><Relationship Id="rId112" Type="http://schemas.openxmlformats.org/officeDocument/2006/relationships/image" Target="../media/image55.png"/><Relationship Id="rId557" Type="http://schemas.openxmlformats.org/officeDocument/2006/relationships/customXml" Target="../ink/ink280.xml"/><Relationship Id="rId196" Type="http://schemas.openxmlformats.org/officeDocument/2006/relationships/image" Target="../media/image97.png"/><Relationship Id="rId417" Type="http://schemas.openxmlformats.org/officeDocument/2006/relationships/customXml" Target="../ink/ink209.xml"/><Relationship Id="rId624" Type="http://schemas.openxmlformats.org/officeDocument/2006/relationships/image" Target="../media/image309.png"/><Relationship Id="rId263" Type="http://schemas.openxmlformats.org/officeDocument/2006/relationships/image" Target="../media/image130.png"/><Relationship Id="rId470" Type="http://schemas.openxmlformats.org/officeDocument/2006/relationships/customXml" Target="../ink/ink236.xml"/><Relationship Id="rId58" Type="http://schemas.openxmlformats.org/officeDocument/2006/relationships/image" Target="../media/image28.png"/><Relationship Id="rId123" Type="http://schemas.openxmlformats.org/officeDocument/2006/relationships/customXml" Target="../ink/ink61.xml"/><Relationship Id="rId330" Type="http://schemas.openxmlformats.org/officeDocument/2006/relationships/customXml" Target="../ink/ink165.xml"/><Relationship Id="rId568" Type="http://schemas.openxmlformats.org/officeDocument/2006/relationships/image" Target="../media/image281.png"/><Relationship Id="rId428" Type="http://schemas.openxmlformats.org/officeDocument/2006/relationships/image" Target="../media/image212.png"/><Relationship Id="rId635" Type="http://schemas.openxmlformats.org/officeDocument/2006/relationships/customXml" Target="../ink/ink319.xml"/><Relationship Id="rId274" Type="http://schemas.openxmlformats.org/officeDocument/2006/relationships/customXml" Target="../ink/ink137.xml"/><Relationship Id="rId481" Type="http://schemas.openxmlformats.org/officeDocument/2006/relationships/image" Target="../media/image238.png"/><Relationship Id="rId702" Type="http://schemas.openxmlformats.org/officeDocument/2006/relationships/image" Target="../media/image348.png"/><Relationship Id="rId69" Type="http://schemas.openxmlformats.org/officeDocument/2006/relationships/customXml" Target="../ink/ink34.xml"/><Relationship Id="rId134" Type="http://schemas.openxmlformats.org/officeDocument/2006/relationships/image" Target="../media/image66.png"/><Relationship Id="rId579" Type="http://schemas.openxmlformats.org/officeDocument/2006/relationships/customXml" Target="../ink/ink291.xml"/><Relationship Id="rId341" Type="http://schemas.openxmlformats.org/officeDocument/2006/relationships/customXml" Target="../ink/ink171.xml"/><Relationship Id="rId439" Type="http://schemas.openxmlformats.org/officeDocument/2006/relationships/customXml" Target="../ink/ink220.xml"/><Relationship Id="rId646" Type="http://schemas.openxmlformats.org/officeDocument/2006/relationships/image" Target="../media/image320.png"/><Relationship Id="rId201" Type="http://schemas.openxmlformats.org/officeDocument/2006/relationships/customXml" Target="../ink/ink100.xml"/><Relationship Id="rId285" Type="http://schemas.openxmlformats.org/officeDocument/2006/relationships/image" Target="../media/image141.png"/><Relationship Id="rId506" Type="http://schemas.openxmlformats.org/officeDocument/2006/relationships/image" Target="../media/image250.png"/><Relationship Id="rId492" Type="http://schemas.openxmlformats.org/officeDocument/2006/relationships/image" Target="../media/image243.png"/><Relationship Id="rId713" Type="http://schemas.openxmlformats.org/officeDocument/2006/relationships/customXml" Target="../ink/ink358.xml"/><Relationship Id="rId145" Type="http://schemas.openxmlformats.org/officeDocument/2006/relationships/customXml" Target="../ink/ink72.xml"/><Relationship Id="rId352" Type="http://schemas.openxmlformats.org/officeDocument/2006/relationships/image" Target="../media/image174.png"/><Relationship Id="rId212" Type="http://schemas.openxmlformats.org/officeDocument/2006/relationships/customXml" Target="../ink/ink106.xml"/><Relationship Id="rId657" Type="http://schemas.openxmlformats.org/officeDocument/2006/relationships/customXml" Target="../ink/ink330.xml"/><Relationship Id="rId296" Type="http://schemas.openxmlformats.org/officeDocument/2006/relationships/customXml" Target="../ink/ink148.xml"/><Relationship Id="rId517" Type="http://schemas.openxmlformats.org/officeDocument/2006/relationships/customXml" Target="../ink/ink260.xml"/><Relationship Id="rId724" Type="http://schemas.openxmlformats.org/officeDocument/2006/relationships/image" Target="../media/image359.png"/><Relationship Id="rId60" Type="http://schemas.openxmlformats.org/officeDocument/2006/relationships/image" Target="../media/image29.png"/><Relationship Id="rId156" Type="http://schemas.openxmlformats.org/officeDocument/2006/relationships/image" Target="../media/image77.png"/><Relationship Id="rId363" Type="http://schemas.openxmlformats.org/officeDocument/2006/relationships/customXml" Target="../ink/ink182.xml"/><Relationship Id="rId570" Type="http://schemas.openxmlformats.org/officeDocument/2006/relationships/image" Target="../media/image282.png"/><Relationship Id="rId223" Type="http://schemas.openxmlformats.org/officeDocument/2006/relationships/image" Target="../media/image110.png"/><Relationship Id="rId430" Type="http://schemas.openxmlformats.org/officeDocument/2006/relationships/image" Target="../media/image213.png"/><Relationship Id="rId668" Type="http://schemas.openxmlformats.org/officeDocument/2006/relationships/image" Target="../media/image331.png"/><Relationship Id="rId18" Type="http://schemas.openxmlformats.org/officeDocument/2006/relationships/image" Target="../media/image8.png"/><Relationship Id="rId528" Type="http://schemas.openxmlformats.org/officeDocument/2006/relationships/image" Target="../media/image261.png"/><Relationship Id="rId167" Type="http://schemas.openxmlformats.org/officeDocument/2006/relationships/customXml" Target="../ink/ink83.xml"/><Relationship Id="rId374" Type="http://schemas.openxmlformats.org/officeDocument/2006/relationships/image" Target="../media/image185.png"/><Relationship Id="rId581" Type="http://schemas.openxmlformats.org/officeDocument/2006/relationships/customXml" Target="../ink/ink292.xml"/><Relationship Id="rId71" Type="http://schemas.openxmlformats.org/officeDocument/2006/relationships/customXml" Target="../ink/ink35.xml"/><Relationship Id="rId234" Type="http://schemas.openxmlformats.org/officeDocument/2006/relationships/customXml" Target="../ink/ink117.xml"/><Relationship Id="rId679" Type="http://schemas.openxmlformats.org/officeDocument/2006/relationships/customXml" Target="../ink/ink341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441" Type="http://schemas.openxmlformats.org/officeDocument/2006/relationships/image" Target="../media/image218.png"/><Relationship Id="rId539" Type="http://schemas.openxmlformats.org/officeDocument/2006/relationships/customXml" Target="../ink/ink271.xml"/><Relationship Id="rId178" Type="http://schemas.openxmlformats.org/officeDocument/2006/relationships/image" Target="../media/image88.png"/><Relationship Id="rId301" Type="http://schemas.openxmlformats.org/officeDocument/2006/relationships/image" Target="../media/image149.png"/><Relationship Id="rId82" Type="http://schemas.openxmlformats.org/officeDocument/2006/relationships/image" Target="../media/image40.png"/><Relationship Id="rId385" Type="http://schemas.openxmlformats.org/officeDocument/2006/relationships/customXml" Target="../ink/ink193.xml"/><Relationship Id="rId592" Type="http://schemas.openxmlformats.org/officeDocument/2006/relationships/image" Target="../media/image293.png"/><Relationship Id="rId606" Type="http://schemas.openxmlformats.org/officeDocument/2006/relationships/image" Target="../media/image300.png"/><Relationship Id="rId245" Type="http://schemas.openxmlformats.org/officeDocument/2006/relationships/image" Target="../media/image121.png"/><Relationship Id="rId452" Type="http://schemas.openxmlformats.org/officeDocument/2006/relationships/customXml" Target="../ink/ink227.xml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customXml" Target="../ink/ink156.xml"/><Relationship Id="rId354" Type="http://schemas.openxmlformats.org/officeDocument/2006/relationships/image" Target="../media/image175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6.png"/><Relationship Id="rId561" Type="http://schemas.openxmlformats.org/officeDocument/2006/relationships/customXml" Target="../ink/ink282.xml"/><Relationship Id="rId617" Type="http://schemas.openxmlformats.org/officeDocument/2006/relationships/customXml" Target="../ink/ink310.xml"/><Relationship Id="rId659" Type="http://schemas.openxmlformats.org/officeDocument/2006/relationships/customXml" Target="../ink/ink331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customXml" Target="../ink/ink211.xml"/><Relationship Id="rId463" Type="http://schemas.openxmlformats.org/officeDocument/2006/relationships/image" Target="../media/image229.png"/><Relationship Id="rId519" Type="http://schemas.openxmlformats.org/officeDocument/2006/relationships/customXml" Target="../ink/ink261.xml"/><Relationship Id="rId670" Type="http://schemas.openxmlformats.org/officeDocument/2006/relationships/image" Target="../media/image332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image" Target="../media/image160.png"/><Relationship Id="rId530" Type="http://schemas.openxmlformats.org/officeDocument/2006/relationships/image" Target="../media/image262.png"/><Relationship Id="rId726" Type="http://schemas.openxmlformats.org/officeDocument/2006/relationships/image" Target="../media/image360.png"/><Relationship Id="rId20" Type="http://schemas.openxmlformats.org/officeDocument/2006/relationships/image" Target="../media/image9.png"/><Relationship Id="rId62" Type="http://schemas.openxmlformats.org/officeDocument/2006/relationships/image" Target="../media/image30.png"/><Relationship Id="rId365" Type="http://schemas.openxmlformats.org/officeDocument/2006/relationships/customXml" Target="../ink/ink183.xml"/><Relationship Id="rId572" Type="http://schemas.openxmlformats.org/officeDocument/2006/relationships/image" Target="../media/image283.png"/><Relationship Id="rId628" Type="http://schemas.openxmlformats.org/officeDocument/2006/relationships/image" Target="../media/image311.png"/><Relationship Id="rId225" Type="http://schemas.openxmlformats.org/officeDocument/2006/relationships/image" Target="../media/image111.png"/><Relationship Id="rId267" Type="http://schemas.openxmlformats.org/officeDocument/2006/relationships/image" Target="../media/image132.png"/><Relationship Id="rId432" Type="http://schemas.openxmlformats.org/officeDocument/2006/relationships/image" Target="../media/image214.png"/><Relationship Id="rId474" Type="http://schemas.openxmlformats.org/officeDocument/2006/relationships/customXml" Target="../ink/ink238.xml"/><Relationship Id="rId127" Type="http://schemas.openxmlformats.org/officeDocument/2006/relationships/customXml" Target="../ink/ink63.xml"/><Relationship Id="rId681" Type="http://schemas.openxmlformats.org/officeDocument/2006/relationships/customXml" Target="../ink/ink342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5.png"/><Relationship Id="rId376" Type="http://schemas.openxmlformats.org/officeDocument/2006/relationships/image" Target="../media/image186.png"/><Relationship Id="rId541" Type="http://schemas.openxmlformats.org/officeDocument/2006/relationships/customXml" Target="../ink/ink272.xml"/><Relationship Id="rId583" Type="http://schemas.openxmlformats.org/officeDocument/2006/relationships/customXml" Target="../ink/ink293.xml"/><Relationship Id="rId639" Type="http://schemas.openxmlformats.org/officeDocument/2006/relationships/customXml" Target="../ink/ink321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customXml" Target="../ink/ink201.xml"/><Relationship Id="rId443" Type="http://schemas.openxmlformats.org/officeDocument/2006/relationships/image" Target="../media/image219.png"/><Relationship Id="rId650" Type="http://schemas.openxmlformats.org/officeDocument/2006/relationships/image" Target="../media/image322.png"/><Relationship Id="rId303" Type="http://schemas.openxmlformats.org/officeDocument/2006/relationships/image" Target="../media/image150.png"/><Relationship Id="rId485" Type="http://schemas.openxmlformats.org/officeDocument/2006/relationships/customXml" Target="../ink/ink244.xml"/><Relationship Id="rId692" Type="http://schemas.openxmlformats.org/officeDocument/2006/relationships/image" Target="../media/image343.png"/><Relationship Id="rId706" Type="http://schemas.openxmlformats.org/officeDocument/2006/relationships/image" Target="../media/image350.png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customXml" Target="../ink/ink173.xml"/><Relationship Id="rId387" Type="http://schemas.openxmlformats.org/officeDocument/2006/relationships/customXml" Target="../ink/ink194.xml"/><Relationship Id="rId510" Type="http://schemas.openxmlformats.org/officeDocument/2006/relationships/image" Target="../media/image252.png"/><Relationship Id="rId552" Type="http://schemas.openxmlformats.org/officeDocument/2006/relationships/image" Target="../media/image273.png"/><Relationship Id="rId594" Type="http://schemas.openxmlformats.org/officeDocument/2006/relationships/image" Target="../media/image294.png"/><Relationship Id="rId608" Type="http://schemas.openxmlformats.org/officeDocument/2006/relationships/image" Target="../media/image301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image" Target="../media/image122.png"/><Relationship Id="rId412" Type="http://schemas.openxmlformats.org/officeDocument/2006/relationships/image" Target="../media/image204.png"/><Relationship Id="rId107" Type="http://schemas.openxmlformats.org/officeDocument/2006/relationships/customXml" Target="../ink/ink53.xml"/><Relationship Id="rId289" Type="http://schemas.openxmlformats.org/officeDocument/2006/relationships/image" Target="../media/image143.png"/><Relationship Id="rId454" Type="http://schemas.openxmlformats.org/officeDocument/2006/relationships/customXml" Target="../ink/ink228.xml"/><Relationship Id="rId496" Type="http://schemas.openxmlformats.org/officeDocument/2006/relationships/image" Target="../media/image245.png"/><Relationship Id="rId661" Type="http://schemas.openxmlformats.org/officeDocument/2006/relationships/customXml" Target="../ink/ink332.xml"/><Relationship Id="rId717" Type="http://schemas.openxmlformats.org/officeDocument/2006/relationships/customXml" Target="../ink/ink360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7.xml"/><Relationship Id="rId356" Type="http://schemas.openxmlformats.org/officeDocument/2006/relationships/image" Target="../media/image176.png"/><Relationship Id="rId398" Type="http://schemas.openxmlformats.org/officeDocument/2006/relationships/image" Target="../media/image197.png"/><Relationship Id="rId521" Type="http://schemas.openxmlformats.org/officeDocument/2006/relationships/customXml" Target="../ink/ink262.xml"/><Relationship Id="rId563" Type="http://schemas.openxmlformats.org/officeDocument/2006/relationships/customXml" Target="../ink/ink283.xml"/><Relationship Id="rId619" Type="http://schemas.openxmlformats.org/officeDocument/2006/relationships/customXml" Target="../ink/ink311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16" Type="http://schemas.openxmlformats.org/officeDocument/2006/relationships/customXml" Target="../ink/ink108.xml"/><Relationship Id="rId423" Type="http://schemas.openxmlformats.org/officeDocument/2006/relationships/customXml" Target="../ink/ink212.xml"/><Relationship Id="rId258" Type="http://schemas.openxmlformats.org/officeDocument/2006/relationships/customXml" Target="../ink/ink129.xml"/><Relationship Id="rId465" Type="http://schemas.openxmlformats.org/officeDocument/2006/relationships/image" Target="../media/image230.png"/><Relationship Id="rId630" Type="http://schemas.openxmlformats.org/officeDocument/2006/relationships/image" Target="../media/image312.png"/><Relationship Id="rId672" Type="http://schemas.openxmlformats.org/officeDocument/2006/relationships/image" Target="../media/image333.png"/><Relationship Id="rId728" Type="http://schemas.openxmlformats.org/officeDocument/2006/relationships/image" Target="../media/image361.png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325" Type="http://schemas.openxmlformats.org/officeDocument/2006/relationships/image" Target="../media/image161.png"/><Relationship Id="rId367" Type="http://schemas.openxmlformats.org/officeDocument/2006/relationships/customXml" Target="../ink/ink184.xml"/><Relationship Id="rId532" Type="http://schemas.openxmlformats.org/officeDocument/2006/relationships/image" Target="../media/image263.png"/><Relationship Id="rId574" Type="http://schemas.openxmlformats.org/officeDocument/2006/relationships/image" Target="../media/image284.png"/><Relationship Id="rId171" Type="http://schemas.openxmlformats.org/officeDocument/2006/relationships/customXml" Target="../ink/ink85.xml"/><Relationship Id="rId227" Type="http://schemas.openxmlformats.org/officeDocument/2006/relationships/image" Target="../media/image112.png"/><Relationship Id="rId269" Type="http://schemas.openxmlformats.org/officeDocument/2006/relationships/image" Target="../media/image133.png"/><Relationship Id="rId434" Type="http://schemas.openxmlformats.org/officeDocument/2006/relationships/image" Target="../media/image215.png"/><Relationship Id="rId476" Type="http://schemas.openxmlformats.org/officeDocument/2006/relationships/customXml" Target="../ink/ink239.xml"/><Relationship Id="rId641" Type="http://schemas.openxmlformats.org/officeDocument/2006/relationships/customXml" Target="../ink/ink322.xml"/><Relationship Id="rId683" Type="http://schemas.openxmlformats.org/officeDocument/2006/relationships/customXml" Target="../ink/ink343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40.xml"/><Relationship Id="rId336" Type="http://schemas.openxmlformats.org/officeDocument/2006/relationships/image" Target="../media/image166.png"/><Relationship Id="rId501" Type="http://schemas.openxmlformats.org/officeDocument/2006/relationships/customXml" Target="../ink/ink252.xml"/><Relationship Id="rId543" Type="http://schemas.openxmlformats.org/officeDocument/2006/relationships/customXml" Target="../ink/ink273.xml"/><Relationship Id="rId75" Type="http://schemas.openxmlformats.org/officeDocument/2006/relationships/customXml" Target="../ink/ink37.xml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image" Target="../media/image187.png"/><Relationship Id="rId403" Type="http://schemas.openxmlformats.org/officeDocument/2006/relationships/customXml" Target="../ink/ink202.xml"/><Relationship Id="rId585" Type="http://schemas.openxmlformats.org/officeDocument/2006/relationships/customXml" Target="../ink/ink294.xml"/><Relationship Id="rId6" Type="http://schemas.openxmlformats.org/officeDocument/2006/relationships/image" Target="../media/image2.png"/><Relationship Id="rId238" Type="http://schemas.openxmlformats.org/officeDocument/2006/relationships/customXml" Target="../ink/ink119.xml"/><Relationship Id="rId445" Type="http://schemas.openxmlformats.org/officeDocument/2006/relationships/image" Target="../media/image220.png"/><Relationship Id="rId487" Type="http://schemas.openxmlformats.org/officeDocument/2006/relationships/customXml" Target="../ink/ink245.xml"/><Relationship Id="rId610" Type="http://schemas.openxmlformats.org/officeDocument/2006/relationships/image" Target="../media/image302.png"/><Relationship Id="rId652" Type="http://schemas.openxmlformats.org/officeDocument/2006/relationships/image" Target="../media/image323.png"/><Relationship Id="rId694" Type="http://schemas.openxmlformats.org/officeDocument/2006/relationships/image" Target="../media/image344.png"/><Relationship Id="rId708" Type="http://schemas.openxmlformats.org/officeDocument/2006/relationships/image" Target="../media/image351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customXml" Target="../ink/ink174.xml"/><Relationship Id="rId512" Type="http://schemas.openxmlformats.org/officeDocument/2006/relationships/image" Target="../media/image253.png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75.xml"/><Relationship Id="rId389" Type="http://schemas.openxmlformats.org/officeDocument/2006/relationships/customXml" Target="../ink/ink195.xml"/><Relationship Id="rId554" Type="http://schemas.openxmlformats.org/officeDocument/2006/relationships/image" Target="../media/image274.png"/><Relationship Id="rId596" Type="http://schemas.openxmlformats.org/officeDocument/2006/relationships/image" Target="../media/image295.png"/><Relationship Id="rId193" Type="http://schemas.openxmlformats.org/officeDocument/2006/relationships/customXml" Target="../ink/ink96.xml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image" Target="../media/image205.png"/><Relationship Id="rId456" Type="http://schemas.openxmlformats.org/officeDocument/2006/relationships/customXml" Target="../ink/ink229.xml"/><Relationship Id="rId498" Type="http://schemas.openxmlformats.org/officeDocument/2006/relationships/image" Target="../media/image246.png"/><Relationship Id="rId621" Type="http://schemas.openxmlformats.org/officeDocument/2006/relationships/customXml" Target="../ink/ink312.xml"/><Relationship Id="rId663" Type="http://schemas.openxmlformats.org/officeDocument/2006/relationships/customXml" Target="../ink/ink333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3.xml"/><Relationship Id="rId719" Type="http://schemas.openxmlformats.org/officeDocument/2006/relationships/customXml" Target="../ink/ink3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358" Type="http://schemas.openxmlformats.org/officeDocument/2006/relationships/image" Target="../media/image177.png"/><Relationship Id="rId565" Type="http://schemas.openxmlformats.org/officeDocument/2006/relationships/customXml" Target="../ink/ink284.xml"/><Relationship Id="rId730" Type="http://schemas.openxmlformats.org/officeDocument/2006/relationships/image" Target="../media/image362.png"/><Relationship Id="rId162" Type="http://schemas.openxmlformats.org/officeDocument/2006/relationships/image" Target="../media/image80.png"/><Relationship Id="rId218" Type="http://schemas.openxmlformats.org/officeDocument/2006/relationships/customXml" Target="../ink/ink109.xml"/><Relationship Id="rId425" Type="http://schemas.openxmlformats.org/officeDocument/2006/relationships/customXml" Target="../ink/ink213.xml"/><Relationship Id="rId467" Type="http://schemas.openxmlformats.org/officeDocument/2006/relationships/image" Target="../media/image231.png"/><Relationship Id="rId632" Type="http://schemas.openxmlformats.org/officeDocument/2006/relationships/image" Target="../media/image313.png"/><Relationship Id="rId271" Type="http://schemas.openxmlformats.org/officeDocument/2006/relationships/image" Target="../media/image134.png"/><Relationship Id="rId674" Type="http://schemas.openxmlformats.org/officeDocument/2006/relationships/image" Target="../media/image334.png"/><Relationship Id="rId24" Type="http://schemas.openxmlformats.org/officeDocument/2006/relationships/image" Target="../media/image11.png"/><Relationship Id="rId66" Type="http://schemas.openxmlformats.org/officeDocument/2006/relationships/image" Target="../media/image32.png"/><Relationship Id="rId131" Type="http://schemas.openxmlformats.org/officeDocument/2006/relationships/customXml" Target="../ink/ink65.xml"/><Relationship Id="rId327" Type="http://schemas.openxmlformats.org/officeDocument/2006/relationships/image" Target="../media/image162.png"/><Relationship Id="rId369" Type="http://schemas.openxmlformats.org/officeDocument/2006/relationships/customXml" Target="../ink/ink185.xml"/><Relationship Id="rId534" Type="http://schemas.openxmlformats.org/officeDocument/2006/relationships/image" Target="../media/image264.png"/><Relationship Id="rId576" Type="http://schemas.openxmlformats.org/officeDocument/2006/relationships/image" Target="../media/image285.png"/><Relationship Id="rId173" Type="http://schemas.openxmlformats.org/officeDocument/2006/relationships/customXml" Target="../ink/ink86.xml"/><Relationship Id="rId229" Type="http://schemas.openxmlformats.org/officeDocument/2006/relationships/image" Target="../media/image113.png"/><Relationship Id="rId380" Type="http://schemas.openxmlformats.org/officeDocument/2006/relationships/image" Target="../media/image188.png"/><Relationship Id="rId436" Type="http://schemas.openxmlformats.org/officeDocument/2006/relationships/image" Target="../media/image216.png"/><Relationship Id="rId601" Type="http://schemas.openxmlformats.org/officeDocument/2006/relationships/customXml" Target="../ink/ink302.xml"/><Relationship Id="rId643" Type="http://schemas.openxmlformats.org/officeDocument/2006/relationships/customXml" Target="../ink/ink323.xml"/><Relationship Id="rId240" Type="http://schemas.openxmlformats.org/officeDocument/2006/relationships/customXml" Target="../ink/ink120.xml"/><Relationship Id="rId478" Type="http://schemas.openxmlformats.org/officeDocument/2006/relationships/customXml" Target="../ink/ink240.xml"/><Relationship Id="rId685" Type="http://schemas.openxmlformats.org/officeDocument/2006/relationships/customXml" Target="../ink/ink344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282" Type="http://schemas.openxmlformats.org/officeDocument/2006/relationships/customXml" Target="../ink/ink141.xml"/><Relationship Id="rId338" Type="http://schemas.openxmlformats.org/officeDocument/2006/relationships/image" Target="../media/image167.png"/><Relationship Id="rId503" Type="http://schemas.openxmlformats.org/officeDocument/2006/relationships/customXml" Target="../ink/ink253.xml"/><Relationship Id="rId545" Type="http://schemas.openxmlformats.org/officeDocument/2006/relationships/customXml" Target="../ink/ink274.xml"/><Relationship Id="rId587" Type="http://schemas.openxmlformats.org/officeDocument/2006/relationships/customXml" Target="../ink/ink295.xml"/><Relationship Id="rId710" Type="http://schemas.openxmlformats.org/officeDocument/2006/relationships/image" Target="../media/image352.png"/><Relationship Id="rId8" Type="http://schemas.openxmlformats.org/officeDocument/2006/relationships/image" Target="../media/image3.png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customXml" Target="../ink/ink196.xml"/><Relationship Id="rId405" Type="http://schemas.openxmlformats.org/officeDocument/2006/relationships/customXml" Target="../ink/ink203.xml"/><Relationship Id="rId447" Type="http://schemas.openxmlformats.org/officeDocument/2006/relationships/image" Target="../media/image221.png"/><Relationship Id="rId612" Type="http://schemas.openxmlformats.org/officeDocument/2006/relationships/image" Target="../media/image303.png"/><Relationship Id="rId251" Type="http://schemas.openxmlformats.org/officeDocument/2006/relationships/image" Target="../media/image124.png"/><Relationship Id="rId489" Type="http://schemas.openxmlformats.org/officeDocument/2006/relationships/customXml" Target="../ink/ink246.xml"/><Relationship Id="rId654" Type="http://schemas.openxmlformats.org/officeDocument/2006/relationships/image" Target="../media/image324.png"/><Relationship Id="rId696" Type="http://schemas.openxmlformats.org/officeDocument/2006/relationships/image" Target="../media/image345.png"/><Relationship Id="rId46" Type="http://schemas.openxmlformats.org/officeDocument/2006/relationships/image" Target="../media/image22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customXml" Target="../ink/ink175.xml"/><Relationship Id="rId514" Type="http://schemas.openxmlformats.org/officeDocument/2006/relationships/image" Target="../media/image254.png"/><Relationship Id="rId556" Type="http://schemas.openxmlformats.org/officeDocument/2006/relationships/image" Target="../media/image275.png"/><Relationship Id="rId721" Type="http://schemas.openxmlformats.org/officeDocument/2006/relationships/customXml" Target="../ink/ink362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image" Target="../media/image103.png"/><Relationship Id="rId360" Type="http://schemas.openxmlformats.org/officeDocument/2006/relationships/image" Target="../media/image178.png"/><Relationship Id="rId416" Type="http://schemas.openxmlformats.org/officeDocument/2006/relationships/image" Target="../media/image206.png"/><Relationship Id="rId598" Type="http://schemas.openxmlformats.org/officeDocument/2006/relationships/image" Target="../media/image296.png"/><Relationship Id="rId220" Type="http://schemas.openxmlformats.org/officeDocument/2006/relationships/customXml" Target="../ink/ink110.xml"/><Relationship Id="rId458" Type="http://schemas.openxmlformats.org/officeDocument/2006/relationships/customXml" Target="../ink/ink230.xml"/><Relationship Id="rId623" Type="http://schemas.openxmlformats.org/officeDocument/2006/relationships/customXml" Target="../ink/ink313.xml"/><Relationship Id="rId665" Type="http://schemas.openxmlformats.org/officeDocument/2006/relationships/customXml" Target="../ink/ink334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4.xml"/><Relationship Id="rId567" Type="http://schemas.openxmlformats.org/officeDocument/2006/relationships/customXml" Target="../ink/ink285.xml"/><Relationship Id="rId99" Type="http://schemas.openxmlformats.org/officeDocument/2006/relationships/customXml" Target="../ink/ink49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customXml" Target="../ink/ink186.xml"/><Relationship Id="rId427" Type="http://schemas.openxmlformats.org/officeDocument/2006/relationships/customXml" Target="../ink/ink214.xml"/><Relationship Id="rId469" Type="http://schemas.openxmlformats.org/officeDocument/2006/relationships/image" Target="../media/image232.png"/><Relationship Id="rId634" Type="http://schemas.openxmlformats.org/officeDocument/2006/relationships/image" Target="../media/image314.png"/><Relationship Id="rId676" Type="http://schemas.openxmlformats.org/officeDocument/2006/relationships/image" Target="../media/image335.png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image" Target="../media/image135.png"/><Relationship Id="rId329" Type="http://schemas.openxmlformats.org/officeDocument/2006/relationships/image" Target="../media/image163.png"/><Relationship Id="rId480" Type="http://schemas.openxmlformats.org/officeDocument/2006/relationships/customXml" Target="../ink/ink241.xml"/><Relationship Id="rId536" Type="http://schemas.openxmlformats.org/officeDocument/2006/relationships/image" Target="../media/image265.png"/><Relationship Id="rId701" Type="http://schemas.openxmlformats.org/officeDocument/2006/relationships/customXml" Target="../ink/ink352.xml"/><Relationship Id="rId68" Type="http://schemas.openxmlformats.org/officeDocument/2006/relationships/image" Target="../media/image33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68.png"/><Relationship Id="rId578" Type="http://schemas.openxmlformats.org/officeDocument/2006/relationships/image" Target="../media/image286.png"/><Relationship Id="rId200" Type="http://schemas.openxmlformats.org/officeDocument/2006/relationships/image" Target="../media/image99.png"/><Relationship Id="rId382" Type="http://schemas.openxmlformats.org/officeDocument/2006/relationships/image" Target="../media/image189.png"/><Relationship Id="rId438" Type="http://schemas.openxmlformats.org/officeDocument/2006/relationships/image" Target="../media/image217.png"/><Relationship Id="rId603" Type="http://schemas.openxmlformats.org/officeDocument/2006/relationships/customXml" Target="../ink/ink303.xml"/><Relationship Id="rId645" Type="http://schemas.openxmlformats.org/officeDocument/2006/relationships/customXml" Target="../ink/ink324.xml"/><Relationship Id="rId687" Type="http://schemas.openxmlformats.org/officeDocument/2006/relationships/customXml" Target="../ink/ink345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customXml" Target="../ink/ink247.xml"/><Relationship Id="rId505" Type="http://schemas.openxmlformats.org/officeDocument/2006/relationships/customXml" Target="../ink/ink254.xml"/><Relationship Id="rId712" Type="http://schemas.openxmlformats.org/officeDocument/2006/relationships/image" Target="../media/image353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547" Type="http://schemas.openxmlformats.org/officeDocument/2006/relationships/customXml" Target="../ink/ink275.xml"/><Relationship Id="rId589" Type="http://schemas.openxmlformats.org/officeDocument/2006/relationships/customXml" Target="../ink/ink296.xml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51" Type="http://schemas.openxmlformats.org/officeDocument/2006/relationships/customXml" Target="../ink/ink176.xml"/><Relationship Id="rId393" Type="http://schemas.openxmlformats.org/officeDocument/2006/relationships/customXml" Target="../ink/ink197.xml"/><Relationship Id="rId407" Type="http://schemas.openxmlformats.org/officeDocument/2006/relationships/customXml" Target="../ink/ink204.xml"/><Relationship Id="rId449" Type="http://schemas.openxmlformats.org/officeDocument/2006/relationships/image" Target="../media/image222.png"/><Relationship Id="rId614" Type="http://schemas.openxmlformats.org/officeDocument/2006/relationships/image" Target="../media/image304.png"/><Relationship Id="rId656" Type="http://schemas.openxmlformats.org/officeDocument/2006/relationships/image" Target="../media/image325.png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31.xml"/><Relationship Id="rId516" Type="http://schemas.openxmlformats.org/officeDocument/2006/relationships/image" Target="../media/image255.png"/><Relationship Id="rId698" Type="http://schemas.openxmlformats.org/officeDocument/2006/relationships/image" Target="../media/image346.png"/><Relationship Id="rId48" Type="http://schemas.openxmlformats.org/officeDocument/2006/relationships/image" Target="../media/image23.png"/><Relationship Id="rId113" Type="http://schemas.openxmlformats.org/officeDocument/2006/relationships/customXml" Target="../ink/ink56.xml"/><Relationship Id="rId320" Type="http://schemas.openxmlformats.org/officeDocument/2006/relationships/customXml" Target="../ink/ink160.xml"/><Relationship Id="rId558" Type="http://schemas.openxmlformats.org/officeDocument/2006/relationships/image" Target="../media/image276.png"/><Relationship Id="rId723" Type="http://schemas.openxmlformats.org/officeDocument/2006/relationships/customXml" Target="../ink/ink363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79.png"/><Relationship Id="rId418" Type="http://schemas.openxmlformats.org/officeDocument/2006/relationships/image" Target="../media/image207.png"/><Relationship Id="rId625" Type="http://schemas.openxmlformats.org/officeDocument/2006/relationships/customXml" Target="../ink/ink314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3.png"/><Relationship Id="rId667" Type="http://schemas.openxmlformats.org/officeDocument/2006/relationships/customXml" Target="../ink/ink3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1.png"/><Relationship Id="rId527" Type="http://schemas.openxmlformats.org/officeDocument/2006/relationships/customXml" Target="../ink/ink265.xml"/><Relationship Id="rId569" Type="http://schemas.openxmlformats.org/officeDocument/2006/relationships/customXml" Target="../ink/ink286.xml"/><Relationship Id="rId70" Type="http://schemas.openxmlformats.org/officeDocument/2006/relationships/image" Target="../media/image34.png"/><Relationship Id="rId166" Type="http://schemas.openxmlformats.org/officeDocument/2006/relationships/image" Target="../media/image82.png"/><Relationship Id="rId331" Type="http://schemas.openxmlformats.org/officeDocument/2006/relationships/customXml" Target="../ink/ink166.xml"/><Relationship Id="rId373" Type="http://schemas.openxmlformats.org/officeDocument/2006/relationships/customXml" Target="../ink/ink187.xml"/><Relationship Id="rId429" Type="http://schemas.openxmlformats.org/officeDocument/2006/relationships/customXml" Target="../ink/ink215.xml"/><Relationship Id="rId580" Type="http://schemas.openxmlformats.org/officeDocument/2006/relationships/image" Target="../media/image287.png"/><Relationship Id="rId636" Type="http://schemas.openxmlformats.org/officeDocument/2006/relationships/image" Target="../media/image315.png"/><Relationship Id="rId1" Type="http://schemas.openxmlformats.org/officeDocument/2006/relationships/slideLayout" Target="../slideLayouts/slideLayout12.xml"/><Relationship Id="rId233" Type="http://schemas.openxmlformats.org/officeDocument/2006/relationships/image" Target="../media/image115.png"/><Relationship Id="rId440" Type="http://schemas.openxmlformats.org/officeDocument/2006/relationships/customXml" Target="../ink/ink221.xml"/><Relationship Id="rId678" Type="http://schemas.openxmlformats.org/officeDocument/2006/relationships/image" Target="../media/image336.png"/><Relationship Id="rId28" Type="http://schemas.openxmlformats.org/officeDocument/2006/relationships/image" Target="../media/image13.png"/><Relationship Id="rId275" Type="http://schemas.openxmlformats.org/officeDocument/2006/relationships/image" Target="../media/image136.png"/><Relationship Id="rId300" Type="http://schemas.openxmlformats.org/officeDocument/2006/relationships/customXml" Target="../ink/ink150.xml"/><Relationship Id="rId482" Type="http://schemas.openxmlformats.org/officeDocument/2006/relationships/customXml" Target="../ink/ink242.xml"/><Relationship Id="rId538" Type="http://schemas.openxmlformats.org/officeDocument/2006/relationships/image" Target="../media/image266.png"/><Relationship Id="rId703" Type="http://schemas.openxmlformats.org/officeDocument/2006/relationships/customXml" Target="../ink/ink353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69.png"/><Relationship Id="rId384" Type="http://schemas.openxmlformats.org/officeDocument/2006/relationships/image" Target="../media/image190.png"/><Relationship Id="rId591" Type="http://schemas.openxmlformats.org/officeDocument/2006/relationships/customXml" Target="../ink/ink297.xml"/><Relationship Id="rId605" Type="http://schemas.openxmlformats.org/officeDocument/2006/relationships/customXml" Target="../ink/ink304.xml"/><Relationship Id="rId202" Type="http://schemas.openxmlformats.org/officeDocument/2006/relationships/image" Target="../media/image100.png"/><Relationship Id="rId244" Type="http://schemas.openxmlformats.org/officeDocument/2006/relationships/customXml" Target="../ink/ink122.xml"/><Relationship Id="rId647" Type="http://schemas.openxmlformats.org/officeDocument/2006/relationships/customXml" Target="../ink/ink325.xml"/><Relationship Id="rId689" Type="http://schemas.openxmlformats.org/officeDocument/2006/relationships/customXml" Target="../ink/ink346.xml"/><Relationship Id="rId39" Type="http://schemas.openxmlformats.org/officeDocument/2006/relationships/customXml" Target="../ink/ink19.xml"/><Relationship Id="rId286" Type="http://schemas.openxmlformats.org/officeDocument/2006/relationships/customXml" Target="../ink/ink143.xml"/><Relationship Id="rId451" Type="http://schemas.openxmlformats.org/officeDocument/2006/relationships/image" Target="../media/image223.png"/><Relationship Id="rId493" Type="http://schemas.openxmlformats.org/officeDocument/2006/relationships/customXml" Target="../ink/ink248.xml"/><Relationship Id="rId507" Type="http://schemas.openxmlformats.org/officeDocument/2006/relationships/customXml" Target="../ink/ink255.xml"/><Relationship Id="rId549" Type="http://schemas.openxmlformats.org/officeDocument/2006/relationships/customXml" Target="../ink/ink276.xml"/><Relationship Id="rId714" Type="http://schemas.openxmlformats.org/officeDocument/2006/relationships/image" Target="../media/image354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3.png"/><Relationship Id="rId311" Type="http://schemas.openxmlformats.org/officeDocument/2006/relationships/image" Target="../media/image154.png"/><Relationship Id="rId353" Type="http://schemas.openxmlformats.org/officeDocument/2006/relationships/customXml" Target="../ink/ink177.xml"/><Relationship Id="rId395" Type="http://schemas.openxmlformats.org/officeDocument/2006/relationships/customXml" Target="../ink/ink198.xml"/><Relationship Id="rId409" Type="http://schemas.openxmlformats.org/officeDocument/2006/relationships/customXml" Target="../ink/ink205.xml"/><Relationship Id="rId560" Type="http://schemas.openxmlformats.org/officeDocument/2006/relationships/image" Target="../media/image277.png"/><Relationship Id="rId92" Type="http://schemas.openxmlformats.org/officeDocument/2006/relationships/image" Target="../media/image45.png"/><Relationship Id="rId213" Type="http://schemas.openxmlformats.org/officeDocument/2006/relationships/image" Target="../media/image105.png"/><Relationship Id="rId420" Type="http://schemas.openxmlformats.org/officeDocument/2006/relationships/image" Target="../media/image208.png"/><Relationship Id="rId616" Type="http://schemas.openxmlformats.org/officeDocument/2006/relationships/image" Target="../media/image305.png"/><Relationship Id="rId658" Type="http://schemas.openxmlformats.org/officeDocument/2006/relationships/image" Target="../media/image326.png"/><Relationship Id="rId255" Type="http://schemas.openxmlformats.org/officeDocument/2006/relationships/image" Target="../media/image126.png"/><Relationship Id="rId297" Type="http://schemas.openxmlformats.org/officeDocument/2006/relationships/image" Target="../media/image147.png"/><Relationship Id="rId462" Type="http://schemas.openxmlformats.org/officeDocument/2006/relationships/customXml" Target="../ink/ink232.xml"/><Relationship Id="rId518" Type="http://schemas.openxmlformats.org/officeDocument/2006/relationships/image" Target="../media/image256.png"/><Relationship Id="rId725" Type="http://schemas.openxmlformats.org/officeDocument/2006/relationships/customXml" Target="../ink/ink364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customXml" Target="../ink/ink161.xml"/><Relationship Id="rId364" Type="http://schemas.openxmlformats.org/officeDocument/2006/relationships/image" Target="../media/image180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87.xml"/><Relationship Id="rId627" Type="http://schemas.openxmlformats.org/officeDocument/2006/relationships/customXml" Target="../ink/ink315.xml"/><Relationship Id="rId669" Type="http://schemas.openxmlformats.org/officeDocument/2006/relationships/customXml" Target="../ink/ink336.xml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customXml" Target="../ink/ink216.xml"/><Relationship Id="rId473" Type="http://schemas.openxmlformats.org/officeDocument/2006/relationships/image" Target="../media/image234.png"/><Relationship Id="rId529" Type="http://schemas.openxmlformats.org/officeDocument/2006/relationships/customXml" Target="../ink/ink266.xml"/><Relationship Id="rId680" Type="http://schemas.openxmlformats.org/officeDocument/2006/relationships/image" Target="../media/image337.png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168" Type="http://schemas.openxmlformats.org/officeDocument/2006/relationships/image" Target="../media/image83.png"/><Relationship Id="rId333" Type="http://schemas.openxmlformats.org/officeDocument/2006/relationships/customXml" Target="../ink/ink167.xml"/><Relationship Id="rId540" Type="http://schemas.openxmlformats.org/officeDocument/2006/relationships/image" Target="../media/image267.png"/><Relationship Id="rId72" Type="http://schemas.openxmlformats.org/officeDocument/2006/relationships/image" Target="../media/image35.png"/><Relationship Id="rId375" Type="http://schemas.openxmlformats.org/officeDocument/2006/relationships/customXml" Target="../ink/ink188.xml"/><Relationship Id="rId582" Type="http://schemas.openxmlformats.org/officeDocument/2006/relationships/image" Target="../media/image288.png"/><Relationship Id="rId638" Type="http://schemas.openxmlformats.org/officeDocument/2006/relationships/image" Target="../media/image316.png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image" Target="../media/image137.png"/><Relationship Id="rId400" Type="http://schemas.openxmlformats.org/officeDocument/2006/relationships/image" Target="../media/image198.png"/><Relationship Id="rId442" Type="http://schemas.openxmlformats.org/officeDocument/2006/relationships/customXml" Target="../ink/ink222.xml"/><Relationship Id="rId484" Type="http://schemas.openxmlformats.org/officeDocument/2006/relationships/image" Target="../media/image239.png"/><Relationship Id="rId705" Type="http://schemas.openxmlformats.org/officeDocument/2006/relationships/customXml" Target="../ink/ink354.xml"/><Relationship Id="rId137" Type="http://schemas.openxmlformats.org/officeDocument/2006/relationships/customXml" Target="../ink/ink68.xml"/><Relationship Id="rId302" Type="http://schemas.openxmlformats.org/officeDocument/2006/relationships/customXml" Target="../ink/ink151.xml"/><Relationship Id="rId344" Type="http://schemas.openxmlformats.org/officeDocument/2006/relationships/image" Target="../media/image170.png"/><Relationship Id="rId691" Type="http://schemas.openxmlformats.org/officeDocument/2006/relationships/customXml" Target="../ink/ink347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1.png"/><Relationship Id="rId551" Type="http://schemas.openxmlformats.org/officeDocument/2006/relationships/customXml" Target="../ink/ink277.xml"/><Relationship Id="rId593" Type="http://schemas.openxmlformats.org/officeDocument/2006/relationships/customXml" Target="../ink/ink298.xml"/><Relationship Id="rId607" Type="http://schemas.openxmlformats.org/officeDocument/2006/relationships/customXml" Target="../ink/ink305.xml"/><Relationship Id="rId649" Type="http://schemas.openxmlformats.org/officeDocument/2006/relationships/customXml" Target="../ink/ink326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customXml" Target="../ink/ink206.xml"/><Relationship Id="rId453" Type="http://schemas.openxmlformats.org/officeDocument/2006/relationships/image" Target="../media/image224.png"/><Relationship Id="rId509" Type="http://schemas.openxmlformats.org/officeDocument/2006/relationships/customXml" Target="../ink/ink256.xml"/><Relationship Id="rId660" Type="http://schemas.openxmlformats.org/officeDocument/2006/relationships/image" Target="../media/image327.png"/><Relationship Id="rId106" Type="http://schemas.openxmlformats.org/officeDocument/2006/relationships/image" Target="../media/image52.png"/><Relationship Id="rId313" Type="http://schemas.openxmlformats.org/officeDocument/2006/relationships/image" Target="../media/image155.png"/><Relationship Id="rId495" Type="http://schemas.openxmlformats.org/officeDocument/2006/relationships/customXml" Target="../ink/ink249.xml"/><Relationship Id="rId716" Type="http://schemas.openxmlformats.org/officeDocument/2006/relationships/image" Target="../media/image355.png"/><Relationship Id="rId10" Type="http://schemas.openxmlformats.org/officeDocument/2006/relationships/image" Target="../media/image4.png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customXml" Target="../ink/ink178.xml"/><Relationship Id="rId397" Type="http://schemas.openxmlformats.org/officeDocument/2006/relationships/customXml" Target="../ink/ink199.xml"/><Relationship Id="rId520" Type="http://schemas.openxmlformats.org/officeDocument/2006/relationships/image" Target="../media/image257.png"/><Relationship Id="rId562" Type="http://schemas.openxmlformats.org/officeDocument/2006/relationships/image" Target="../media/image278.png"/><Relationship Id="rId618" Type="http://schemas.openxmlformats.org/officeDocument/2006/relationships/image" Target="../media/image306.png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image" Target="../media/image209.png"/><Relationship Id="rId464" Type="http://schemas.openxmlformats.org/officeDocument/2006/relationships/customXml" Target="../ink/ink233.xml"/><Relationship Id="rId299" Type="http://schemas.openxmlformats.org/officeDocument/2006/relationships/image" Target="../media/image148.png"/><Relationship Id="rId727" Type="http://schemas.openxmlformats.org/officeDocument/2006/relationships/customXml" Target="../ink/ink365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1.png"/><Relationship Id="rId573" Type="http://schemas.openxmlformats.org/officeDocument/2006/relationships/customXml" Target="../ink/ink288.xml"/><Relationship Id="rId226" Type="http://schemas.openxmlformats.org/officeDocument/2006/relationships/customXml" Target="../ink/ink113.xml"/><Relationship Id="rId433" Type="http://schemas.openxmlformats.org/officeDocument/2006/relationships/customXml" Target="../ink/ink217.xml"/><Relationship Id="rId640" Type="http://schemas.openxmlformats.org/officeDocument/2006/relationships/image" Target="../media/image317.png"/><Relationship Id="rId74" Type="http://schemas.openxmlformats.org/officeDocument/2006/relationships/image" Target="../media/image36.png"/><Relationship Id="rId377" Type="http://schemas.openxmlformats.org/officeDocument/2006/relationships/customXml" Target="../ink/ink189.xml"/><Relationship Id="rId500" Type="http://schemas.openxmlformats.org/officeDocument/2006/relationships/image" Target="../media/image247.png"/><Relationship Id="rId584" Type="http://schemas.openxmlformats.org/officeDocument/2006/relationships/image" Target="../media/image289.png"/><Relationship Id="rId5" Type="http://schemas.openxmlformats.org/officeDocument/2006/relationships/customXml" Target="../ink/ink2.xml"/><Relationship Id="rId237" Type="http://schemas.openxmlformats.org/officeDocument/2006/relationships/image" Target="../media/image117.png"/><Relationship Id="rId444" Type="http://schemas.openxmlformats.org/officeDocument/2006/relationships/customXml" Target="../ink/ink223.xml"/><Relationship Id="rId651" Type="http://schemas.openxmlformats.org/officeDocument/2006/relationships/customXml" Target="../ink/ink327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image" Target="../media/image192.png"/><Relationship Id="rId511" Type="http://schemas.openxmlformats.org/officeDocument/2006/relationships/customXml" Target="../ink/ink257.xml"/><Relationship Id="rId609" Type="http://schemas.openxmlformats.org/officeDocument/2006/relationships/customXml" Target="../ink/ink306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595" Type="http://schemas.openxmlformats.org/officeDocument/2006/relationships/customXml" Target="../ink/ink299.xml"/><Relationship Id="rId248" Type="http://schemas.openxmlformats.org/officeDocument/2006/relationships/customXml" Target="../ink/ink124.xml"/><Relationship Id="rId455" Type="http://schemas.openxmlformats.org/officeDocument/2006/relationships/image" Target="../media/image225.png"/><Relationship Id="rId662" Type="http://schemas.openxmlformats.org/officeDocument/2006/relationships/image" Target="../media/image328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image" Target="../media/image156.png"/><Relationship Id="rId522" Type="http://schemas.openxmlformats.org/officeDocument/2006/relationships/image" Target="../media/image258.png"/><Relationship Id="rId96" Type="http://schemas.openxmlformats.org/officeDocument/2006/relationships/image" Target="../media/image47.png"/><Relationship Id="rId161" Type="http://schemas.openxmlformats.org/officeDocument/2006/relationships/customXml" Target="../ink/ink80.xml"/><Relationship Id="rId399" Type="http://schemas.openxmlformats.org/officeDocument/2006/relationships/customXml" Target="../ink/ink200.xml"/><Relationship Id="rId259" Type="http://schemas.openxmlformats.org/officeDocument/2006/relationships/image" Target="../media/image128.png"/><Relationship Id="rId466" Type="http://schemas.openxmlformats.org/officeDocument/2006/relationships/customXml" Target="../ink/ink234.xml"/><Relationship Id="rId673" Type="http://schemas.openxmlformats.org/officeDocument/2006/relationships/customXml" Target="../ink/ink338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customXml" Target="../ink/ink163.xml"/><Relationship Id="rId533" Type="http://schemas.openxmlformats.org/officeDocument/2006/relationships/customXml" Target="../ink/ink268.xml"/><Relationship Id="rId172" Type="http://schemas.openxmlformats.org/officeDocument/2006/relationships/image" Target="../media/image85.png"/><Relationship Id="rId477" Type="http://schemas.openxmlformats.org/officeDocument/2006/relationships/image" Target="../media/image236.png"/><Relationship Id="rId600" Type="http://schemas.openxmlformats.org/officeDocument/2006/relationships/image" Target="../media/image297.png"/><Relationship Id="rId684" Type="http://schemas.openxmlformats.org/officeDocument/2006/relationships/image" Target="../media/image339.png"/><Relationship Id="rId337" Type="http://schemas.openxmlformats.org/officeDocument/2006/relationships/customXml" Target="../ink/ink169.xml"/><Relationship Id="rId34" Type="http://schemas.openxmlformats.org/officeDocument/2006/relationships/image" Target="../media/image16.png"/><Relationship Id="rId544" Type="http://schemas.openxmlformats.org/officeDocument/2006/relationships/image" Target="../media/image269.png"/><Relationship Id="rId183" Type="http://schemas.openxmlformats.org/officeDocument/2006/relationships/customXml" Target="../ink/ink91.xml"/><Relationship Id="rId390" Type="http://schemas.openxmlformats.org/officeDocument/2006/relationships/image" Target="../media/image193.png"/><Relationship Id="rId404" Type="http://schemas.openxmlformats.org/officeDocument/2006/relationships/image" Target="../media/image200.png"/><Relationship Id="rId611" Type="http://schemas.openxmlformats.org/officeDocument/2006/relationships/customXml" Target="../ink/ink307.xml"/><Relationship Id="rId250" Type="http://schemas.openxmlformats.org/officeDocument/2006/relationships/customXml" Target="../ink/ink125.xml"/><Relationship Id="rId488" Type="http://schemas.openxmlformats.org/officeDocument/2006/relationships/image" Target="../media/image241.png"/><Relationship Id="rId695" Type="http://schemas.openxmlformats.org/officeDocument/2006/relationships/customXml" Target="../ink/ink349.xml"/><Relationship Id="rId709" Type="http://schemas.openxmlformats.org/officeDocument/2006/relationships/customXml" Target="../ink/ink356.xml"/><Relationship Id="rId45" Type="http://schemas.openxmlformats.org/officeDocument/2006/relationships/customXml" Target="../ink/ink22.xml"/><Relationship Id="rId110" Type="http://schemas.openxmlformats.org/officeDocument/2006/relationships/image" Target="../media/image54.png"/><Relationship Id="rId348" Type="http://schemas.openxmlformats.org/officeDocument/2006/relationships/image" Target="../media/image172.png"/><Relationship Id="rId555" Type="http://schemas.openxmlformats.org/officeDocument/2006/relationships/customXml" Target="../ink/ink279.xml"/><Relationship Id="rId194" Type="http://schemas.openxmlformats.org/officeDocument/2006/relationships/image" Target="../media/image96.png"/><Relationship Id="rId208" Type="http://schemas.openxmlformats.org/officeDocument/2006/relationships/customXml" Target="../ink/ink104.xml"/><Relationship Id="rId415" Type="http://schemas.openxmlformats.org/officeDocument/2006/relationships/customXml" Target="../ink/ink208.xml"/><Relationship Id="rId622" Type="http://schemas.openxmlformats.org/officeDocument/2006/relationships/image" Target="../media/image308.png"/><Relationship Id="rId261" Type="http://schemas.openxmlformats.org/officeDocument/2006/relationships/image" Target="../media/image129.png"/><Relationship Id="rId499" Type="http://schemas.openxmlformats.org/officeDocument/2006/relationships/customXml" Target="../ink/ink251.xml"/><Relationship Id="rId56" Type="http://schemas.openxmlformats.org/officeDocument/2006/relationships/image" Target="../media/image27.png"/><Relationship Id="rId359" Type="http://schemas.openxmlformats.org/officeDocument/2006/relationships/customXml" Target="../ink/ink180.xml"/><Relationship Id="rId566" Type="http://schemas.openxmlformats.org/officeDocument/2006/relationships/image" Target="../media/image280.png"/><Relationship Id="rId121" Type="http://schemas.openxmlformats.org/officeDocument/2006/relationships/customXml" Target="../ink/ink60.xml"/><Relationship Id="rId219" Type="http://schemas.openxmlformats.org/officeDocument/2006/relationships/image" Target="../media/image108.png"/><Relationship Id="rId426" Type="http://schemas.openxmlformats.org/officeDocument/2006/relationships/image" Target="../media/image211.png"/><Relationship Id="rId633" Type="http://schemas.openxmlformats.org/officeDocument/2006/relationships/customXml" Target="../ink/ink318.xml"/><Relationship Id="rId67" Type="http://schemas.openxmlformats.org/officeDocument/2006/relationships/customXml" Target="../ink/ink33.xml"/><Relationship Id="rId272" Type="http://schemas.openxmlformats.org/officeDocument/2006/relationships/customXml" Target="../ink/ink136.xml"/><Relationship Id="rId577" Type="http://schemas.openxmlformats.org/officeDocument/2006/relationships/customXml" Target="../ink/ink290.xml"/><Relationship Id="rId700" Type="http://schemas.openxmlformats.org/officeDocument/2006/relationships/image" Target="../media/image347.png"/><Relationship Id="rId132" Type="http://schemas.openxmlformats.org/officeDocument/2006/relationships/image" Target="../media/image65.png"/><Relationship Id="rId437" Type="http://schemas.openxmlformats.org/officeDocument/2006/relationships/customXml" Target="../ink/ink219.xml"/><Relationship Id="rId644" Type="http://schemas.openxmlformats.org/officeDocument/2006/relationships/image" Target="../media/image319.png"/><Relationship Id="rId283" Type="http://schemas.openxmlformats.org/officeDocument/2006/relationships/image" Target="../media/image140.png"/><Relationship Id="rId490" Type="http://schemas.openxmlformats.org/officeDocument/2006/relationships/image" Target="../media/image242.png"/><Relationship Id="rId504" Type="http://schemas.openxmlformats.org/officeDocument/2006/relationships/image" Target="../media/image249.png"/><Relationship Id="rId711" Type="http://schemas.openxmlformats.org/officeDocument/2006/relationships/customXml" Target="../ink/ink357.xml"/><Relationship Id="rId78" Type="http://schemas.openxmlformats.org/officeDocument/2006/relationships/image" Target="../media/image38.png"/><Relationship Id="rId143" Type="http://schemas.openxmlformats.org/officeDocument/2006/relationships/customXml" Target="../ink/ink71.xml"/><Relationship Id="rId350" Type="http://schemas.openxmlformats.org/officeDocument/2006/relationships/image" Target="../media/image173.png"/><Relationship Id="rId588" Type="http://schemas.openxmlformats.org/officeDocument/2006/relationships/image" Target="../media/image291.png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448" Type="http://schemas.openxmlformats.org/officeDocument/2006/relationships/customXml" Target="../ink/ink225.xml"/><Relationship Id="rId655" Type="http://schemas.openxmlformats.org/officeDocument/2006/relationships/customXml" Target="../ink/ink329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59.xml"/><Relationship Id="rId722" Type="http://schemas.openxmlformats.org/officeDocument/2006/relationships/image" Target="../media/image358.png"/><Relationship Id="rId89" Type="http://schemas.openxmlformats.org/officeDocument/2006/relationships/customXml" Target="../ink/ink44.xml"/><Relationship Id="rId154" Type="http://schemas.openxmlformats.org/officeDocument/2006/relationships/image" Target="../media/image76.png"/><Relationship Id="rId361" Type="http://schemas.openxmlformats.org/officeDocument/2006/relationships/customXml" Target="../ink/ink181.xml"/><Relationship Id="rId599" Type="http://schemas.openxmlformats.org/officeDocument/2006/relationships/customXml" Target="../ink/ink301.xml"/><Relationship Id="rId459" Type="http://schemas.openxmlformats.org/officeDocument/2006/relationships/image" Target="../media/image227.png"/><Relationship Id="rId666" Type="http://schemas.openxmlformats.org/officeDocument/2006/relationships/image" Target="../media/image330.png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319" Type="http://schemas.openxmlformats.org/officeDocument/2006/relationships/image" Target="../media/image158.png"/><Relationship Id="rId526" Type="http://schemas.openxmlformats.org/officeDocument/2006/relationships/image" Target="../media/image260.png"/><Relationship Id="rId165" Type="http://schemas.openxmlformats.org/officeDocument/2006/relationships/customXml" Target="../ink/ink82.xml"/><Relationship Id="rId372" Type="http://schemas.openxmlformats.org/officeDocument/2006/relationships/image" Target="../media/image184.png"/><Relationship Id="rId677" Type="http://schemas.openxmlformats.org/officeDocument/2006/relationships/customXml" Target="../ink/ink340.xml"/><Relationship Id="rId232" Type="http://schemas.openxmlformats.org/officeDocument/2006/relationships/customXml" Target="../ink/ink116.xml"/><Relationship Id="rId27" Type="http://schemas.openxmlformats.org/officeDocument/2006/relationships/customXml" Target="../ink/ink13.xml"/><Relationship Id="rId537" Type="http://schemas.openxmlformats.org/officeDocument/2006/relationships/customXml" Target="../ink/ink270.xml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83" Type="http://schemas.openxmlformats.org/officeDocument/2006/relationships/customXml" Target="../ink/ink192.xml"/><Relationship Id="rId590" Type="http://schemas.openxmlformats.org/officeDocument/2006/relationships/image" Target="../media/image292.png"/><Relationship Id="rId604" Type="http://schemas.openxmlformats.org/officeDocument/2006/relationships/image" Target="../media/image299.png"/><Relationship Id="rId243" Type="http://schemas.openxmlformats.org/officeDocument/2006/relationships/image" Target="../media/image120.png"/><Relationship Id="rId450" Type="http://schemas.openxmlformats.org/officeDocument/2006/relationships/customXml" Target="../ink/ink226.xml"/><Relationship Id="rId688" Type="http://schemas.openxmlformats.org/officeDocument/2006/relationships/image" Target="../media/image341.png"/><Relationship Id="rId38" Type="http://schemas.openxmlformats.org/officeDocument/2006/relationships/image" Target="../media/image18.png"/><Relationship Id="rId103" Type="http://schemas.openxmlformats.org/officeDocument/2006/relationships/customXml" Target="../ink/ink51.xml"/><Relationship Id="rId310" Type="http://schemas.openxmlformats.org/officeDocument/2006/relationships/customXml" Target="../ink/ink155.xml"/><Relationship Id="rId548" Type="http://schemas.openxmlformats.org/officeDocument/2006/relationships/image" Target="../media/image271.png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image" Target="../media/image195.png"/><Relationship Id="rId408" Type="http://schemas.openxmlformats.org/officeDocument/2006/relationships/image" Target="../media/image202.png"/><Relationship Id="rId615" Type="http://schemas.openxmlformats.org/officeDocument/2006/relationships/customXml" Target="../ink/ink309.xml"/><Relationship Id="rId254" Type="http://schemas.openxmlformats.org/officeDocument/2006/relationships/customXml" Target="../ink/ink127.xml"/><Relationship Id="rId699" Type="http://schemas.openxmlformats.org/officeDocument/2006/relationships/customXml" Target="../ink/ink351.xml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461" Type="http://schemas.openxmlformats.org/officeDocument/2006/relationships/image" Target="../media/image228.png"/><Relationship Id="rId559" Type="http://schemas.openxmlformats.org/officeDocument/2006/relationships/customXml" Target="../ink/ink281.xml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419" Type="http://schemas.openxmlformats.org/officeDocument/2006/relationships/customXml" Target="../ink/ink210.xml"/><Relationship Id="rId626" Type="http://schemas.openxmlformats.org/officeDocument/2006/relationships/image" Target="../media/image310.png"/><Relationship Id="rId265" Type="http://schemas.openxmlformats.org/officeDocument/2006/relationships/image" Target="../media/image131.png"/><Relationship Id="rId472" Type="http://schemas.openxmlformats.org/officeDocument/2006/relationships/customXml" Target="../ink/ink237.xml"/><Relationship Id="rId125" Type="http://schemas.openxmlformats.org/officeDocument/2006/relationships/customXml" Target="../ink/ink62.xml"/><Relationship Id="rId332" Type="http://schemas.openxmlformats.org/officeDocument/2006/relationships/image" Target="../media/image164.png"/><Relationship Id="rId637" Type="http://schemas.openxmlformats.org/officeDocument/2006/relationships/customXml" Target="../ink/ink320.xml"/><Relationship Id="rId276" Type="http://schemas.openxmlformats.org/officeDocument/2006/relationships/customXml" Target="../ink/ink138.xml"/><Relationship Id="rId483" Type="http://schemas.openxmlformats.org/officeDocument/2006/relationships/customXml" Target="../ink/ink243.xml"/><Relationship Id="rId690" Type="http://schemas.openxmlformats.org/officeDocument/2006/relationships/image" Target="../media/image342.png"/><Relationship Id="rId704" Type="http://schemas.openxmlformats.org/officeDocument/2006/relationships/image" Target="../media/image349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343" Type="http://schemas.openxmlformats.org/officeDocument/2006/relationships/customXml" Target="../ink/ink172.xml"/><Relationship Id="rId550" Type="http://schemas.openxmlformats.org/officeDocument/2006/relationships/image" Target="../media/image272.png"/><Relationship Id="rId203" Type="http://schemas.openxmlformats.org/officeDocument/2006/relationships/customXml" Target="../ink/ink101.xml"/><Relationship Id="rId648" Type="http://schemas.openxmlformats.org/officeDocument/2006/relationships/image" Target="../media/image321.png"/><Relationship Id="rId287" Type="http://schemas.openxmlformats.org/officeDocument/2006/relationships/image" Target="../media/image142.png"/><Relationship Id="rId410" Type="http://schemas.openxmlformats.org/officeDocument/2006/relationships/image" Target="../media/image203.png"/><Relationship Id="rId494" Type="http://schemas.openxmlformats.org/officeDocument/2006/relationships/image" Target="../media/image244.png"/><Relationship Id="rId508" Type="http://schemas.openxmlformats.org/officeDocument/2006/relationships/image" Target="../media/image251.png"/><Relationship Id="rId715" Type="http://schemas.openxmlformats.org/officeDocument/2006/relationships/customXml" Target="../ink/ink3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>
          <a:xfrm>
            <a:off x="149629" y="94211"/>
            <a:ext cx="11870576" cy="5874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Digit swap </a:t>
            </a:r>
          </a:p>
        </p:txBody>
      </p:sp>
      <p:sp>
        <p:nvSpPr>
          <p:cNvPr id="778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10834" y="858983"/>
            <a:ext cx="11732031" cy="581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Given a 2-digit number, how do you swap the digits?</a:t>
            </a:r>
          </a:p>
          <a:p>
            <a:pPr marL="457200" lvl="1" indent="0">
              <a:buNone/>
            </a:pPr>
            <a:r>
              <a:rPr lang="en-US" altLang="en-US" dirty="0"/>
              <a:t>Given input : 42</a:t>
            </a:r>
          </a:p>
          <a:p>
            <a:pPr marL="457200" lvl="1" indent="0">
              <a:buNone/>
            </a:pPr>
            <a:r>
              <a:rPr lang="en-US" altLang="en-US" dirty="0"/>
              <a:t>Expected output : 24</a:t>
            </a:r>
          </a:p>
          <a:p>
            <a:pPr marL="0" indent="0">
              <a:buNone/>
            </a:pPr>
            <a:r>
              <a:rPr lang="en-US" altLang="en-US" dirty="0"/>
              <a:t>Basically, you need to swap the digits.</a:t>
            </a:r>
          </a:p>
          <a:p>
            <a:pPr marL="0" indent="0">
              <a:buNone/>
            </a:pPr>
            <a:r>
              <a:rPr lang="en-US" altLang="en-US" dirty="0"/>
              <a:t>How to find the digits when a number is given ?</a:t>
            </a: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42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>
          <a:xfrm>
            <a:off x="149629" y="94211"/>
            <a:ext cx="11693236" cy="5874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Activity : Digit swap</a:t>
            </a:r>
          </a:p>
        </p:txBody>
      </p:sp>
      <p:sp>
        <p:nvSpPr>
          <p:cNvPr id="778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10835" y="858983"/>
            <a:ext cx="5985166" cy="5818907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en-US" sz="5200" b="1" dirty="0"/>
              <a:t>Concept</a:t>
            </a:r>
          </a:p>
          <a:p>
            <a:pPr marL="0" indent="0">
              <a:buNone/>
            </a:pPr>
            <a:r>
              <a:rPr lang="en-US" altLang="en-US" dirty="0"/>
              <a:t>Given a 2-digit number, how do you swap the digits?</a:t>
            </a:r>
          </a:p>
          <a:p>
            <a:pPr marL="457200" lvl="1" indent="0">
              <a:buNone/>
            </a:pPr>
            <a:r>
              <a:rPr lang="en-US" altLang="en-US" dirty="0"/>
              <a:t>Given input : 42</a:t>
            </a:r>
          </a:p>
          <a:p>
            <a:pPr marL="457200" lvl="1" indent="0">
              <a:buNone/>
            </a:pPr>
            <a:r>
              <a:rPr lang="en-US" altLang="en-US" dirty="0"/>
              <a:t>Expected output : 24</a:t>
            </a:r>
          </a:p>
          <a:p>
            <a:pPr marL="0" indent="0">
              <a:buNone/>
            </a:pPr>
            <a:r>
              <a:rPr lang="en-US" altLang="en-US" dirty="0"/>
              <a:t>Basically, you need to swap the digits.</a:t>
            </a:r>
          </a:p>
          <a:p>
            <a:pPr marL="0" indent="0">
              <a:buNone/>
            </a:pPr>
            <a:r>
              <a:rPr lang="en-US" altLang="en-US" dirty="0"/>
              <a:t>How to find the digits when a number is given ?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Using concept of how numbers are formed </a:t>
            </a:r>
            <a:r>
              <a:rPr lang="en-US" altLang="en-US" dirty="0"/>
              <a:t>:</a:t>
            </a:r>
          </a:p>
          <a:p>
            <a:pPr marL="0" indent="0">
              <a:buNone/>
            </a:pPr>
            <a:r>
              <a:rPr lang="en-US" altLang="en-US" dirty="0" err="1"/>
              <a:t>tensPosition</a:t>
            </a:r>
            <a:r>
              <a:rPr lang="en-US" altLang="en-US" dirty="0"/>
              <a:t> * 10 + </a:t>
            </a:r>
            <a:r>
              <a:rPr lang="en-US" altLang="en-US" dirty="0" err="1"/>
              <a:t>unitsPosition</a:t>
            </a:r>
            <a:r>
              <a:rPr lang="en-US" altLang="en-US" dirty="0"/>
              <a:t>  </a:t>
            </a:r>
            <a:r>
              <a:rPr lang="en-US" altLang="en-US" dirty="0">
                <a:sym typeface="Wingdings" panose="05000000000000000000" pitchFamily="2" charset="2"/>
              </a:rPr>
              <a:t> a 2-digit number</a:t>
            </a:r>
          </a:p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How to get what is in the tens position ?</a:t>
            </a:r>
          </a:p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	Divide a number by 10</a:t>
            </a:r>
          </a:p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How to get what is in the unit’s position?</a:t>
            </a:r>
          </a:p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	Use % operator with 10</a:t>
            </a:r>
          </a:p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OR </a:t>
            </a:r>
          </a:p>
          <a:p>
            <a:pPr marL="0" indent="0"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Use methods given by string class.</a:t>
            </a:r>
            <a:endParaRPr lang="en-US" alt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01C0DBC-174B-A13F-F479-32FADD1EA871}"/>
              </a:ext>
            </a:extLst>
          </p:cNvPr>
          <p:cNvSpPr txBox="1">
            <a:spLocks noChangeArrowheads="1"/>
          </p:cNvSpPr>
          <p:nvPr/>
        </p:nvSpPr>
        <p:spPr>
          <a:xfrm>
            <a:off x="6307494" y="858983"/>
            <a:ext cx="5535371" cy="58189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u="sng" dirty="0"/>
              <a:t>Steps based on numbers: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1600" dirty="0"/>
              <a:t>Open a new file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1600" b="1" i="1" dirty="0"/>
              <a:t>Save it as digit_swap.cpp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1600" dirty="0"/>
              <a:t>Declare an integer variable.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1600" dirty="0"/>
              <a:t>Write code to get the number from user and store it in the above variable.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1600" dirty="0"/>
              <a:t>Find the digit in the unit’s position – store in appropriately named variable.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1600" dirty="0"/>
              <a:t>Find the digit in the ten’s position - store in appropriately named variable.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1600" dirty="0"/>
              <a:t>Compute the swapped number based on steps 5, 6.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1600" dirty="0"/>
              <a:t>Print the swapped number.</a:t>
            </a:r>
          </a:p>
          <a:p>
            <a:pPr marL="0" indent="0">
              <a:buNone/>
            </a:pPr>
            <a:r>
              <a:rPr lang="en-US" altLang="en-US" sz="1600" b="1" u="sng" dirty="0"/>
              <a:t>Steps based on using methods of string class</a:t>
            </a:r>
          </a:p>
          <a:p>
            <a:pPr marL="0" indent="0">
              <a:buNone/>
            </a:pPr>
            <a:r>
              <a:rPr lang="en-US" altLang="en-US" sz="1600" dirty="0">
                <a:sym typeface="Wingdings" panose="05000000000000000000" pitchFamily="2" charset="2"/>
              </a:rPr>
              <a:t>Get the number as a string and use either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.at(index)</a:t>
            </a:r>
            <a:r>
              <a:rPr lang="en-US" altLang="en-US" sz="1600" dirty="0">
                <a:sym typeface="Wingdings" panose="05000000000000000000" pitchFamily="2" charset="2"/>
              </a:rPr>
              <a:t> or use the reverse method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Given input : 42</a:t>
            </a:r>
          </a:p>
          <a:p>
            <a:pPr marL="0" indent="0">
              <a:buNone/>
            </a:pPr>
            <a:r>
              <a:rPr lang="en-US" altLang="en-US" sz="1600" dirty="0"/>
              <a:t>Expected output : 24</a:t>
            </a:r>
          </a:p>
          <a:p>
            <a:pPr marL="0" indent="0">
              <a:buNone/>
            </a:pPr>
            <a:r>
              <a:rPr lang="en-US" altLang="en-US" sz="1600" dirty="0"/>
              <a:t>Enter any 2-digit number &amp; see if the logic works.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BC4152-9313-3A1E-1636-37EFF82B6B30}"/>
              </a:ext>
            </a:extLst>
          </p:cNvPr>
          <p:cNvCxnSpPr/>
          <p:nvPr/>
        </p:nvCxnSpPr>
        <p:spPr>
          <a:xfrm>
            <a:off x="6319142" y="5178490"/>
            <a:ext cx="55237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05E-357F-4A42-A924-470AEC30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Problem #</a:t>
            </a:r>
            <a:r>
              <a:rPr lang="en-US"/>
              <a:t>3 – packing3.cpp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9656-F1B4-4261-BDC2-8B56F7F8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899" y="1518301"/>
            <a:ext cx="11076291" cy="502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item weighs 1 or 2 or 3 lbs. Capacity of each box is 3 lbs.</a:t>
            </a:r>
          </a:p>
          <a:p>
            <a:pPr marL="0" indent="0">
              <a:buNone/>
            </a:pPr>
            <a:r>
              <a:rPr lang="en-US" dirty="0"/>
              <a:t>Given # of items in each weight, determine minimum # of boxes needed.</a:t>
            </a:r>
          </a:p>
          <a:p>
            <a:r>
              <a:rPr lang="en-US" dirty="0"/>
              <a:t>(1, 1, 1)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(1, 2, 3) </a:t>
            </a:r>
          </a:p>
          <a:p>
            <a:r>
              <a:rPr lang="en-US" dirty="0">
                <a:sym typeface="Wingdings" panose="05000000000000000000" pitchFamily="2" charset="2"/>
              </a:rPr>
              <a:t>(3, 2, 1) </a:t>
            </a:r>
          </a:p>
          <a:p>
            <a:r>
              <a:rPr lang="en-US" dirty="0">
                <a:sym typeface="Wingdings" panose="05000000000000000000" pitchFamily="2" charset="2"/>
              </a:rPr>
              <a:t>(3, 1, 2)  </a:t>
            </a:r>
          </a:p>
          <a:p>
            <a:r>
              <a:rPr lang="en-US" dirty="0">
                <a:sym typeface="Wingdings" panose="05000000000000000000" pitchFamily="2" charset="2"/>
              </a:rPr>
              <a:t>(5, 10, 15) </a:t>
            </a:r>
          </a:p>
          <a:p>
            <a:r>
              <a:rPr lang="en-US" dirty="0">
                <a:sym typeface="Wingdings" panose="05000000000000000000" pitchFamily="2" charset="2"/>
              </a:rPr>
              <a:t>(15, 10, 5) </a:t>
            </a:r>
          </a:p>
          <a:p>
            <a:r>
              <a:rPr lang="en-US" dirty="0">
                <a:sym typeface="Wingdings" panose="05000000000000000000" pitchFamily="2" charset="2"/>
              </a:rPr>
              <a:t>(10, 5, 15) 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70B15-FDFB-34F7-1E21-6D7E343C458F}"/>
              </a:ext>
            </a:extLst>
          </p:cNvPr>
          <p:cNvSpPr txBox="1"/>
          <p:nvPr/>
        </p:nvSpPr>
        <p:spPr>
          <a:xfrm>
            <a:off x="3237615" y="2333685"/>
            <a:ext cx="9303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2</a:t>
            </a:r>
          </a:p>
          <a:p>
            <a:r>
              <a:rPr lang="en-US" sz="3600" dirty="0"/>
              <a:t>5</a:t>
            </a:r>
          </a:p>
          <a:p>
            <a:r>
              <a:rPr lang="en-US" sz="3600" dirty="0"/>
              <a:t>4</a:t>
            </a:r>
          </a:p>
          <a:p>
            <a:r>
              <a:rPr lang="en-US" sz="3600" dirty="0"/>
              <a:t>4</a:t>
            </a:r>
          </a:p>
          <a:p>
            <a:r>
              <a:rPr lang="en-US" sz="3600" dirty="0"/>
              <a:t>25</a:t>
            </a:r>
          </a:p>
          <a:p>
            <a:r>
              <a:rPr lang="en-US" sz="3600" dirty="0"/>
              <a:t>17</a:t>
            </a:r>
          </a:p>
          <a:p>
            <a:r>
              <a:rPr lang="en-US" sz="3600" dirty="0"/>
              <a:t>22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812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05E-357F-4A42-A924-470AEC30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Problem #</a:t>
            </a:r>
            <a:r>
              <a:rPr lang="en-US"/>
              <a:t>3 – packing3.cpp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9656-F1B4-4261-BDC2-8B56F7F8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899" y="1518301"/>
            <a:ext cx="11076291" cy="502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item weighs 1 or 2 or 3 lbs. Capacity of each box is 3 lbs.</a:t>
            </a:r>
          </a:p>
          <a:p>
            <a:pPr marL="0" indent="0">
              <a:buNone/>
            </a:pPr>
            <a:r>
              <a:rPr lang="en-US" dirty="0"/>
              <a:t>Given # of items in each weight, determine minimum # of boxes needed.</a:t>
            </a:r>
          </a:p>
          <a:p>
            <a:r>
              <a:rPr lang="en-US" dirty="0"/>
              <a:t>(1, 1, 1)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(1, 2, 3) </a:t>
            </a:r>
          </a:p>
          <a:p>
            <a:r>
              <a:rPr lang="en-US" dirty="0">
                <a:sym typeface="Wingdings" panose="05000000000000000000" pitchFamily="2" charset="2"/>
              </a:rPr>
              <a:t>(3, 2, 1) </a:t>
            </a:r>
          </a:p>
          <a:p>
            <a:r>
              <a:rPr lang="en-US" dirty="0">
                <a:sym typeface="Wingdings" panose="05000000000000000000" pitchFamily="2" charset="2"/>
              </a:rPr>
              <a:t>(3, 1, 2)  </a:t>
            </a:r>
          </a:p>
          <a:p>
            <a:r>
              <a:rPr lang="en-US" dirty="0">
                <a:sym typeface="Wingdings" panose="05000000000000000000" pitchFamily="2" charset="2"/>
              </a:rPr>
              <a:t>(5, 10, 15) </a:t>
            </a:r>
          </a:p>
          <a:p>
            <a:r>
              <a:rPr lang="en-US" dirty="0">
                <a:sym typeface="Wingdings" panose="05000000000000000000" pitchFamily="2" charset="2"/>
              </a:rPr>
              <a:t>(15, 10, 5) </a:t>
            </a:r>
          </a:p>
          <a:p>
            <a:r>
              <a:rPr lang="en-US" dirty="0">
                <a:sym typeface="Wingdings" panose="05000000000000000000" pitchFamily="2" charset="2"/>
              </a:rPr>
              <a:t>(10, 5, 15) 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F4DBD1-63F0-A0C0-1729-65237C71346E}"/>
                  </a:ext>
                </a:extLst>
              </p14:cNvPr>
              <p14:cNvContentPartPr/>
              <p14:nvPr/>
            </p14:nvContentPartPr>
            <p14:xfrm>
              <a:off x="3411088" y="2618295"/>
              <a:ext cx="542160" cy="92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F4DBD1-63F0-A0C0-1729-65237C7134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2088" y="2609260"/>
                <a:ext cx="559800" cy="109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D3BB658-F85A-1F72-BC56-7FFC0FB5EF36}"/>
                  </a:ext>
                </a:extLst>
              </p14:cNvPr>
              <p14:cNvContentPartPr/>
              <p14:nvPr/>
            </p14:nvContentPartPr>
            <p14:xfrm>
              <a:off x="3130648" y="3157935"/>
              <a:ext cx="275040" cy="102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D3BB658-F85A-1F72-BC56-7FFC0FB5EF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1648" y="3148967"/>
                <a:ext cx="292680" cy="119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7404C30-3229-066D-B749-61498831E09D}"/>
                  </a:ext>
                </a:extLst>
              </p14:cNvPr>
              <p14:cNvContentPartPr/>
              <p14:nvPr/>
            </p14:nvContentPartPr>
            <p14:xfrm>
              <a:off x="3226408" y="3709455"/>
              <a:ext cx="338400" cy="1454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7404C30-3229-066D-B749-61498831E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17408" y="3700455"/>
                <a:ext cx="3560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E22DD54-C8A4-A32A-BA74-FA39086B5786}"/>
                  </a:ext>
                </a:extLst>
              </p14:cNvPr>
              <p14:cNvContentPartPr/>
              <p14:nvPr/>
            </p14:nvContentPartPr>
            <p14:xfrm>
              <a:off x="7769608" y="4461495"/>
              <a:ext cx="990720" cy="2361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E22DD54-C8A4-A32A-BA74-FA39086B57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0611" y="4452495"/>
                <a:ext cx="1008354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C80F9C0-C36F-5F5E-7713-054C9F592F8F}"/>
                  </a:ext>
                </a:extLst>
              </p14:cNvPr>
              <p14:cNvContentPartPr/>
              <p14:nvPr/>
            </p14:nvContentPartPr>
            <p14:xfrm>
              <a:off x="7561528" y="4436655"/>
              <a:ext cx="18000" cy="277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C80F9C0-C36F-5F5E-7713-054C9F592F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2528" y="4427770"/>
                <a:ext cx="35640" cy="45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51A82C5-EA18-E81F-BE8C-6398AFFA77E7}"/>
                  </a:ext>
                </a:extLst>
              </p14:cNvPr>
              <p14:cNvContentPartPr/>
              <p14:nvPr/>
            </p14:nvContentPartPr>
            <p14:xfrm>
              <a:off x="8889568" y="4597215"/>
              <a:ext cx="222120" cy="1094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51A82C5-EA18-E81F-BE8C-6398AFFA77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80568" y="4588215"/>
                <a:ext cx="239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FEADAD7C-509E-6FE6-8A63-0E5156EBB724}"/>
                  </a:ext>
                </a:extLst>
              </p14:cNvPr>
              <p14:cNvContentPartPr/>
              <p14:nvPr/>
            </p14:nvContentPartPr>
            <p14:xfrm>
              <a:off x="3716368" y="4854255"/>
              <a:ext cx="249480" cy="1486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FEADAD7C-509E-6FE6-8A63-0E5156EBB7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07368" y="4845277"/>
                <a:ext cx="267120" cy="166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8FAE0320-2E3E-19F6-D00F-BCBCB9764951}"/>
                  </a:ext>
                </a:extLst>
              </p14:cNvPr>
              <p14:cNvContentPartPr/>
              <p14:nvPr/>
            </p14:nvContentPartPr>
            <p14:xfrm>
              <a:off x="11090248" y="5476335"/>
              <a:ext cx="331200" cy="32220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8FAE0320-2E3E-19F6-D00F-BCBCB97649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081248" y="5467325"/>
                <a:ext cx="348840" cy="339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2134716A-E816-AE70-5328-506E33D43FE9}"/>
                  </a:ext>
                </a:extLst>
              </p14:cNvPr>
              <p14:cNvContentPartPr/>
              <p14:nvPr/>
            </p14:nvContentPartPr>
            <p14:xfrm>
              <a:off x="3201208" y="5606295"/>
              <a:ext cx="1498680" cy="30420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2134716A-E816-AE70-5328-506E33D43F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92208" y="5597306"/>
                <a:ext cx="1516320" cy="321819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72F781FE-76A9-35A1-5AB8-97FD8E4938C1}"/>
              </a:ext>
            </a:extLst>
          </p:cNvPr>
          <p:cNvGrpSpPr/>
          <p:nvPr/>
        </p:nvGrpSpPr>
        <p:grpSpPr>
          <a:xfrm>
            <a:off x="342808" y="2411655"/>
            <a:ext cx="11851920" cy="4436640"/>
            <a:chOff x="342808" y="2411655"/>
            <a:chExt cx="11851920" cy="44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C852A0-2836-FEC1-B54F-DEA9C0CF4783}"/>
                    </a:ext>
                  </a:extLst>
                </p14:cNvPr>
                <p14:cNvContentPartPr/>
                <p14:nvPr/>
              </p14:nvContentPartPr>
              <p14:xfrm>
                <a:off x="2969728" y="5188695"/>
                <a:ext cx="88920" cy="29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C852A0-2836-FEC1-B54F-DEA9C0CF47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60728" y="5179684"/>
                  <a:ext cx="106560" cy="309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B78E7B-F618-AB2A-C0AC-E9DCE4BC726E}"/>
                    </a:ext>
                  </a:extLst>
                </p14:cNvPr>
                <p14:cNvContentPartPr/>
                <p14:nvPr/>
              </p14:nvContentPartPr>
              <p14:xfrm>
                <a:off x="3142528" y="5173575"/>
                <a:ext cx="286920" cy="290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B78E7B-F618-AB2A-C0AC-E9DCE4BC72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33539" y="5164564"/>
                  <a:ext cx="304538" cy="308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828B26-4F73-DEFF-28A6-5039187BD9C7}"/>
                    </a:ext>
                  </a:extLst>
                </p14:cNvPr>
                <p14:cNvContentPartPr/>
                <p14:nvPr/>
              </p14:nvContentPartPr>
              <p14:xfrm>
                <a:off x="2938768" y="4653015"/>
                <a:ext cx="327240" cy="201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828B26-4F73-DEFF-28A6-5039187BD9C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29768" y="4644015"/>
                  <a:ext cx="344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DD11CF-3411-8084-F22C-64A1DDE7512C}"/>
                    </a:ext>
                  </a:extLst>
                </p14:cNvPr>
                <p14:cNvContentPartPr/>
                <p14:nvPr/>
              </p14:nvContentPartPr>
              <p14:xfrm>
                <a:off x="3309208" y="4574895"/>
                <a:ext cx="267480" cy="59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DD11CF-3411-8084-F22C-64A1DDE751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00208" y="4565895"/>
                  <a:ext cx="285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88003E-B99F-6AEA-9CD1-AA4D0D6C21B9}"/>
                    </a:ext>
                  </a:extLst>
                </p14:cNvPr>
                <p14:cNvContentPartPr/>
                <p14:nvPr/>
              </p14:nvContentPartPr>
              <p14:xfrm>
                <a:off x="3292648" y="4633935"/>
                <a:ext cx="331560" cy="28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88003E-B99F-6AEA-9CD1-AA4D0D6C21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83648" y="4624935"/>
                  <a:ext cx="3492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9A9763-C2AD-3641-207E-6FEAAC3FE213}"/>
                    </a:ext>
                  </a:extLst>
                </p14:cNvPr>
                <p14:cNvContentPartPr/>
                <p14:nvPr/>
              </p14:nvContentPartPr>
              <p14:xfrm>
                <a:off x="2840488" y="4052175"/>
                <a:ext cx="306720" cy="248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9A9763-C2AD-3641-207E-6FEAAC3FE21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31488" y="4043175"/>
                  <a:ext cx="324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A396A1-8333-6DEB-D86B-103768694B2F}"/>
                    </a:ext>
                  </a:extLst>
                </p14:cNvPr>
                <p14:cNvContentPartPr/>
                <p14:nvPr/>
              </p14:nvContentPartPr>
              <p14:xfrm>
                <a:off x="2967208" y="4154775"/>
                <a:ext cx="50760" cy="288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A396A1-8333-6DEB-D86B-103768694B2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58208" y="4145775"/>
                  <a:ext cx="68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5D1335-813F-64DA-A6A1-5F024DFE4862}"/>
                    </a:ext>
                  </a:extLst>
                </p14:cNvPr>
                <p14:cNvContentPartPr/>
                <p14:nvPr/>
              </p14:nvContentPartPr>
              <p14:xfrm>
                <a:off x="2778568" y="2499135"/>
                <a:ext cx="345600" cy="36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5D1335-813F-64DA-A6A1-5F024DFE486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69559" y="2490135"/>
                  <a:ext cx="363258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A2BE50-8A77-F12D-9758-0259CE683A48}"/>
                    </a:ext>
                  </a:extLst>
                </p14:cNvPr>
                <p14:cNvContentPartPr/>
                <p14:nvPr/>
              </p14:nvContentPartPr>
              <p14:xfrm>
                <a:off x="2724928" y="3065415"/>
                <a:ext cx="342360" cy="50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A2BE50-8A77-F12D-9758-0259CE683A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15928" y="3056415"/>
                  <a:ext cx="360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19364C-E0C0-5E90-7613-A0F59305E11A}"/>
                    </a:ext>
                  </a:extLst>
                </p14:cNvPr>
                <p14:cNvContentPartPr/>
                <p14:nvPr/>
              </p14:nvContentPartPr>
              <p14:xfrm>
                <a:off x="2659768" y="3112935"/>
                <a:ext cx="446040" cy="347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19364C-E0C0-5E90-7613-A0F59305E11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0775" y="3103935"/>
                  <a:ext cx="463666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62E41C-382F-4FE3-3EE9-9591570278EB}"/>
                    </a:ext>
                  </a:extLst>
                </p14:cNvPr>
                <p14:cNvContentPartPr/>
                <p14:nvPr/>
              </p14:nvContentPartPr>
              <p14:xfrm>
                <a:off x="2847328" y="3659775"/>
                <a:ext cx="318960" cy="159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62E41C-382F-4FE3-3EE9-9591570278E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38328" y="3650775"/>
                  <a:ext cx="336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61E6C2-8E7D-922C-AB4B-19EEEBAC744B}"/>
                    </a:ext>
                  </a:extLst>
                </p14:cNvPr>
                <p14:cNvContentPartPr/>
                <p14:nvPr/>
              </p14:nvContentPartPr>
              <p14:xfrm>
                <a:off x="3010768" y="3708015"/>
                <a:ext cx="54360" cy="22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61E6C2-8E7D-922C-AB4B-19EEEBAC74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01827" y="3699015"/>
                  <a:ext cx="71884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8155EC-A826-1729-A69C-8538E78BDD1C}"/>
                    </a:ext>
                  </a:extLst>
                </p14:cNvPr>
                <p14:cNvContentPartPr/>
                <p14:nvPr/>
              </p14:nvContentPartPr>
              <p14:xfrm>
                <a:off x="10848688" y="2928255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8155EC-A826-1729-A69C-8538E78BDD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39688" y="2919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622AC0-5641-96F4-5BF1-6144816F3B46}"/>
                    </a:ext>
                  </a:extLst>
                </p14:cNvPr>
                <p14:cNvContentPartPr/>
                <p14:nvPr/>
              </p14:nvContentPartPr>
              <p14:xfrm>
                <a:off x="4216408" y="2568255"/>
                <a:ext cx="72360" cy="191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622AC0-5641-96F4-5BF1-6144816F3B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07408" y="2559238"/>
                  <a:ext cx="90000" cy="208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F741C6-E39E-0F28-380B-CEF5293F0011}"/>
                    </a:ext>
                  </a:extLst>
                </p14:cNvPr>
                <p14:cNvContentPartPr/>
                <p14:nvPr/>
              </p14:nvContentPartPr>
              <p14:xfrm>
                <a:off x="4203088" y="2547015"/>
                <a:ext cx="66960" cy="165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F741C6-E39E-0F28-380B-CEF5293F00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94136" y="2537995"/>
                  <a:ext cx="84506" cy="1832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13CF6D-1DC8-32D4-7FF3-6C5C8B6961EA}"/>
                    </a:ext>
                  </a:extLst>
                </p14:cNvPr>
                <p14:cNvContentPartPr/>
                <p14:nvPr/>
              </p14:nvContentPartPr>
              <p14:xfrm>
                <a:off x="4335568" y="2617935"/>
                <a:ext cx="31104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13CF6D-1DC8-32D4-7FF3-6C5C8B6961E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26568" y="2608935"/>
                  <a:ext cx="328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589E4C-1F9C-44D3-B9F0-D15714C7BFC9}"/>
                    </a:ext>
                  </a:extLst>
                </p14:cNvPr>
                <p14:cNvContentPartPr/>
                <p14:nvPr/>
              </p14:nvContentPartPr>
              <p14:xfrm>
                <a:off x="4823368" y="2571855"/>
                <a:ext cx="200880" cy="138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589E4C-1F9C-44D3-B9F0-D15714C7BFC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14368" y="2562855"/>
                  <a:ext cx="218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246C4F-E81F-A1B2-0005-22512D65C826}"/>
                    </a:ext>
                  </a:extLst>
                </p14:cNvPr>
                <p14:cNvContentPartPr/>
                <p14:nvPr/>
              </p14:nvContentPartPr>
              <p14:xfrm>
                <a:off x="5076808" y="2531535"/>
                <a:ext cx="38880" cy="18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246C4F-E81F-A1B2-0005-22512D65C82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67808" y="2522535"/>
                  <a:ext cx="56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2C4393-D307-1EB6-69A7-67A4043655F7}"/>
                    </a:ext>
                  </a:extLst>
                </p14:cNvPr>
                <p14:cNvContentPartPr/>
                <p14:nvPr/>
              </p14:nvContentPartPr>
              <p14:xfrm>
                <a:off x="5140168" y="2562855"/>
                <a:ext cx="185760" cy="149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2C4393-D307-1EB6-69A7-67A4043655F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31168" y="2553855"/>
                  <a:ext cx="203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C1E6C4-B840-D7D3-7965-7A3313266937}"/>
                    </a:ext>
                  </a:extLst>
                </p14:cNvPr>
                <p14:cNvContentPartPr/>
                <p14:nvPr/>
              </p14:nvContentPartPr>
              <p14:xfrm>
                <a:off x="5551648" y="2538015"/>
                <a:ext cx="40320" cy="132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C1E6C4-B840-D7D3-7965-7A33132669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42728" y="2529015"/>
                  <a:ext cx="57804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CD8251-B37A-F74E-338E-6CA9E63E349F}"/>
                    </a:ext>
                  </a:extLst>
                </p14:cNvPr>
                <p14:cNvContentPartPr/>
                <p14:nvPr/>
              </p14:nvContentPartPr>
              <p14:xfrm>
                <a:off x="5450128" y="2440815"/>
                <a:ext cx="284040" cy="296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CD8251-B37A-F74E-338E-6CA9E63E34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41128" y="2431815"/>
                  <a:ext cx="301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B030772-E7B0-0859-B3A5-B898C0F3B079}"/>
                    </a:ext>
                  </a:extLst>
                </p14:cNvPr>
                <p14:cNvContentPartPr/>
                <p14:nvPr/>
              </p14:nvContentPartPr>
              <p14:xfrm>
                <a:off x="6236368" y="2471415"/>
                <a:ext cx="149040" cy="208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B030772-E7B0-0859-B3A5-B898C0F3B07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227368" y="2462415"/>
                  <a:ext cx="166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B8573F-8A8C-6F2D-5E5D-6D623BC64430}"/>
                    </a:ext>
                  </a:extLst>
                </p14:cNvPr>
                <p14:cNvContentPartPr/>
                <p14:nvPr/>
              </p14:nvContentPartPr>
              <p14:xfrm>
                <a:off x="6533368" y="2540535"/>
                <a:ext cx="277920" cy="11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B8573F-8A8C-6F2D-5E5D-6D623BC6443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24368" y="2531564"/>
                  <a:ext cx="295560" cy="128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25BBFE-5389-E049-732F-F65662E7FAB9}"/>
                    </a:ext>
                  </a:extLst>
                </p14:cNvPr>
                <p14:cNvContentPartPr/>
                <p14:nvPr/>
              </p14:nvContentPartPr>
              <p14:xfrm>
                <a:off x="6934768" y="2476095"/>
                <a:ext cx="25812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25BBFE-5389-E049-732F-F65662E7FA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25755" y="2467095"/>
                  <a:ext cx="275785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AA79D9-F6C2-DEA4-5E5A-9B091A4A5046}"/>
                    </a:ext>
                  </a:extLst>
                </p14:cNvPr>
                <p14:cNvContentPartPr/>
                <p14:nvPr/>
              </p14:nvContentPartPr>
              <p14:xfrm>
                <a:off x="7259488" y="2437575"/>
                <a:ext cx="19440" cy="210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AA79D9-F6C2-DEA4-5E5A-9B091A4A504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50488" y="2428575"/>
                  <a:ext cx="37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64AE6E8-D925-86F9-9288-906DCE41F12C}"/>
                    </a:ext>
                  </a:extLst>
                </p14:cNvPr>
                <p14:cNvContentPartPr/>
                <p14:nvPr/>
              </p14:nvContentPartPr>
              <p14:xfrm>
                <a:off x="7342288" y="2444775"/>
                <a:ext cx="158760" cy="173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64AE6E8-D925-86F9-9288-906DCE41F12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33268" y="2435775"/>
                  <a:ext cx="176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19B2C3-47F1-27FD-2EF3-B865E095D858}"/>
                    </a:ext>
                  </a:extLst>
                </p14:cNvPr>
                <p14:cNvContentPartPr/>
                <p14:nvPr/>
              </p14:nvContentPartPr>
              <p14:xfrm>
                <a:off x="6411688" y="2532615"/>
                <a:ext cx="147240" cy="107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19B2C3-47F1-27FD-2EF3-B865E095D8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02688" y="2523615"/>
                  <a:ext cx="164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BB8249-D531-78C3-2B83-A7FDB5C5F67F}"/>
                    </a:ext>
                  </a:extLst>
                </p14:cNvPr>
                <p14:cNvContentPartPr/>
                <p14:nvPr/>
              </p14:nvContentPartPr>
              <p14:xfrm>
                <a:off x="7602208" y="2571855"/>
                <a:ext cx="204480" cy="9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EBB8249-D531-78C3-2B83-A7FDB5C5F67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593208" y="2562855"/>
                  <a:ext cx="222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14F582-C15B-2536-7269-DF36BDCFCD8F}"/>
                    </a:ext>
                  </a:extLst>
                </p14:cNvPr>
                <p14:cNvContentPartPr/>
                <p14:nvPr/>
              </p14:nvContentPartPr>
              <p14:xfrm>
                <a:off x="7658008" y="2507055"/>
                <a:ext cx="115560" cy="158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14F582-C15B-2536-7269-DF36BDCFCD8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49008" y="2498055"/>
                  <a:ext cx="133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C08233-D808-95BE-3B3D-97CD58A47CB0}"/>
                    </a:ext>
                  </a:extLst>
                </p14:cNvPr>
                <p14:cNvContentPartPr/>
                <p14:nvPr/>
              </p14:nvContentPartPr>
              <p14:xfrm>
                <a:off x="7897048" y="2464575"/>
                <a:ext cx="192240" cy="178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C08233-D808-95BE-3B3D-97CD58A47CB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88048" y="2455575"/>
                  <a:ext cx="209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10C6715-D9DA-2D6A-9379-09D4E2985F59}"/>
                    </a:ext>
                  </a:extLst>
                </p14:cNvPr>
                <p14:cNvContentPartPr/>
                <p14:nvPr/>
              </p14:nvContentPartPr>
              <p14:xfrm>
                <a:off x="8109448" y="2515335"/>
                <a:ext cx="365040" cy="136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10C6715-D9DA-2D6A-9379-09D4E2985F5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00439" y="2506359"/>
                  <a:ext cx="382697" cy="154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501A2E-E6C5-F1B1-61AB-67D92A9E13C3}"/>
                    </a:ext>
                  </a:extLst>
                </p14:cNvPr>
                <p14:cNvContentPartPr/>
                <p14:nvPr/>
              </p14:nvContentPartPr>
              <p14:xfrm>
                <a:off x="8575648" y="2454135"/>
                <a:ext cx="62280" cy="19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501A2E-E6C5-F1B1-61AB-67D92A9E13C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66596" y="2445135"/>
                  <a:ext cx="80023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C48512-68A2-A7E5-E46E-73FD13605713}"/>
                    </a:ext>
                  </a:extLst>
                </p14:cNvPr>
                <p14:cNvContentPartPr/>
                <p14:nvPr/>
              </p14:nvContentPartPr>
              <p14:xfrm>
                <a:off x="8684368" y="2462775"/>
                <a:ext cx="167760" cy="19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C48512-68A2-A7E5-E46E-73FD1360571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75368" y="2453775"/>
                  <a:ext cx="185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CBB42D9-4432-2239-88B0-CE6E6AB4E0BE}"/>
                    </a:ext>
                  </a:extLst>
                </p14:cNvPr>
                <p14:cNvContentPartPr/>
                <p14:nvPr/>
              </p14:nvContentPartPr>
              <p14:xfrm>
                <a:off x="8907928" y="2580855"/>
                <a:ext cx="92520" cy="11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CBB42D9-4432-2239-88B0-CE6E6AB4E0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98928" y="2571855"/>
                  <a:ext cx="110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AD546F-5EF4-D50D-7F48-62D64E25E41B}"/>
                    </a:ext>
                  </a:extLst>
                </p14:cNvPr>
                <p14:cNvContentPartPr/>
                <p14:nvPr/>
              </p14:nvContentPartPr>
              <p14:xfrm>
                <a:off x="8926648" y="2634135"/>
                <a:ext cx="102600" cy="1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AD546F-5EF4-D50D-7F48-62D64E25E41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917648" y="2624814"/>
                  <a:ext cx="120240" cy="28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3B28E8-088A-B52D-ABD6-2A3EF489CD3C}"/>
                    </a:ext>
                  </a:extLst>
                </p14:cNvPr>
                <p14:cNvContentPartPr/>
                <p14:nvPr/>
              </p14:nvContentPartPr>
              <p14:xfrm>
                <a:off x="9045448" y="2467455"/>
                <a:ext cx="83160" cy="181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3B28E8-088A-B52D-ABD6-2A3EF489CD3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036448" y="2458473"/>
                  <a:ext cx="100800" cy="198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F42B66-2C60-B7CC-44F3-E23F964CEA7F}"/>
                    </a:ext>
                  </a:extLst>
                </p14:cNvPr>
                <p14:cNvContentPartPr/>
                <p14:nvPr/>
              </p14:nvContentPartPr>
              <p14:xfrm>
                <a:off x="8914408" y="2433975"/>
                <a:ext cx="356400" cy="26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F42B66-2C60-B7CC-44F3-E23F964CEA7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05408" y="2424975"/>
                  <a:ext cx="3740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3A178D-2EB8-5745-F1AC-9B38A7186E87}"/>
                    </a:ext>
                  </a:extLst>
                </p14:cNvPr>
                <p14:cNvContentPartPr/>
                <p14:nvPr/>
              </p14:nvContentPartPr>
              <p14:xfrm>
                <a:off x="5764048" y="2693895"/>
                <a:ext cx="3962520" cy="257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3A178D-2EB8-5745-F1AC-9B38A7186E8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55048" y="2684895"/>
                  <a:ext cx="3980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2AC9CA-1457-FDF3-C64C-EB41A6D54B25}"/>
                    </a:ext>
                  </a:extLst>
                </p14:cNvPr>
                <p14:cNvContentPartPr/>
                <p14:nvPr/>
              </p14:nvContentPartPr>
              <p14:xfrm>
                <a:off x="9671128" y="2411655"/>
                <a:ext cx="727920" cy="47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2AC9CA-1457-FDF3-C64C-EB41A6D54B2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62124" y="2402655"/>
                  <a:ext cx="745569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D724DD-C6B0-E9FE-C43E-46883E90656F}"/>
                    </a:ext>
                  </a:extLst>
                </p14:cNvPr>
                <p14:cNvContentPartPr/>
                <p14:nvPr/>
              </p14:nvContentPartPr>
              <p14:xfrm>
                <a:off x="3561208" y="3071175"/>
                <a:ext cx="104760" cy="205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D724DD-C6B0-E9FE-C43E-46883E90656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552239" y="3062191"/>
                  <a:ext cx="122340" cy="223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C3374D-6FEC-FEC3-312D-37D5EAB4977E}"/>
                    </a:ext>
                  </a:extLst>
                </p14:cNvPr>
                <p14:cNvContentPartPr/>
                <p14:nvPr/>
              </p14:nvContentPartPr>
              <p14:xfrm>
                <a:off x="3455368" y="3038055"/>
                <a:ext cx="479520" cy="254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C3374D-6FEC-FEC3-312D-37D5EAB4977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46368" y="3029055"/>
                  <a:ext cx="497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03C30CA-727E-9C9B-78DC-779CA038913C}"/>
                    </a:ext>
                  </a:extLst>
                </p14:cNvPr>
                <p14:cNvContentPartPr/>
                <p14:nvPr/>
              </p14:nvContentPartPr>
              <p14:xfrm>
                <a:off x="3931648" y="3115095"/>
                <a:ext cx="47124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03C30CA-727E-9C9B-78DC-779CA038913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22648" y="3106095"/>
                  <a:ext cx="488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EB00C5-B305-A192-0527-00B5CCCB8A51}"/>
                    </a:ext>
                  </a:extLst>
                </p14:cNvPr>
                <p14:cNvContentPartPr/>
                <p14:nvPr/>
              </p14:nvContentPartPr>
              <p14:xfrm>
                <a:off x="4573528" y="3048135"/>
                <a:ext cx="330120" cy="225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EB00C5-B305-A192-0527-00B5CCCB8A5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564528" y="3039121"/>
                  <a:ext cx="347760" cy="242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FB3C6A8-ABEA-1673-A235-54F5FF7096C4}"/>
                    </a:ext>
                  </a:extLst>
                </p14:cNvPr>
                <p14:cNvContentPartPr/>
                <p14:nvPr/>
              </p14:nvContentPartPr>
              <p14:xfrm>
                <a:off x="4967008" y="3059295"/>
                <a:ext cx="13176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FB3C6A8-ABEA-1673-A235-54F5FF7096C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58008" y="3050295"/>
                  <a:ext cx="149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36F290A-AB16-19AB-D794-EC885DCB250D}"/>
                    </a:ext>
                  </a:extLst>
                </p14:cNvPr>
                <p14:cNvContentPartPr/>
                <p14:nvPr/>
              </p14:nvContentPartPr>
              <p14:xfrm>
                <a:off x="5266168" y="3092775"/>
                <a:ext cx="206280" cy="171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36F290A-AB16-19AB-D794-EC885DCB250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257184" y="3083775"/>
                  <a:ext cx="223889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12F12F8-6A58-C8D2-10B5-F3558503BEAC}"/>
                    </a:ext>
                  </a:extLst>
                </p14:cNvPr>
                <p14:cNvContentPartPr/>
                <p14:nvPr/>
              </p14:nvContentPartPr>
              <p14:xfrm>
                <a:off x="5170048" y="2967135"/>
                <a:ext cx="429840" cy="361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12F12F8-6A58-C8D2-10B5-F3558503BEA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61048" y="2958135"/>
                  <a:ext cx="4474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B8D071-9C55-5153-610D-6F51DDB24A2C}"/>
                    </a:ext>
                  </a:extLst>
                </p14:cNvPr>
                <p14:cNvContentPartPr/>
                <p14:nvPr/>
              </p14:nvContentPartPr>
              <p14:xfrm>
                <a:off x="6508528" y="3031215"/>
                <a:ext cx="325800" cy="213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B8D071-9C55-5153-610D-6F51DDB24A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99528" y="3022215"/>
                  <a:ext cx="343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C0385CA-EFE5-6437-92C0-11FBA63A8F2C}"/>
                    </a:ext>
                  </a:extLst>
                </p14:cNvPr>
                <p14:cNvContentPartPr/>
                <p14:nvPr/>
              </p14:nvContentPartPr>
              <p14:xfrm>
                <a:off x="6875728" y="3044535"/>
                <a:ext cx="158400" cy="171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C0385CA-EFE5-6437-92C0-11FBA63A8F2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66728" y="3035516"/>
                  <a:ext cx="176040" cy="1890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B204EA-F593-B4F9-9891-0CE2CE34CBCC}"/>
                    </a:ext>
                  </a:extLst>
                </p14:cNvPr>
                <p14:cNvContentPartPr/>
                <p14:nvPr/>
              </p14:nvContentPartPr>
              <p14:xfrm>
                <a:off x="5930008" y="3012855"/>
                <a:ext cx="92880" cy="203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B204EA-F593-B4F9-9891-0CE2CE34CB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21008" y="3003839"/>
                  <a:ext cx="110520" cy="22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853E909-D76D-2720-13E1-7A637A521EC0}"/>
                    </a:ext>
                  </a:extLst>
                </p14:cNvPr>
                <p14:cNvContentPartPr/>
                <p14:nvPr/>
              </p14:nvContentPartPr>
              <p14:xfrm>
                <a:off x="5861968" y="2986935"/>
                <a:ext cx="201240" cy="84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53E909-D76D-2720-13E1-7A637A521EC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852984" y="2977935"/>
                  <a:ext cx="218849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1740DF0-DB6B-F450-E1D8-3E5B914044E9}"/>
                    </a:ext>
                  </a:extLst>
                </p14:cNvPr>
                <p14:cNvContentPartPr/>
                <p14:nvPr/>
              </p14:nvContentPartPr>
              <p14:xfrm>
                <a:off x="6074368" y="3062175"/>
                <a:ext cx="426960" cy="144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1740DF0-DB6B-F450-E1D8-3E5B914044E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65368" y="3053175"/>
                  <a:ext cx="444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A4FA380-C46F-BC25-17E4-50C592BE46B8}"/>
                    </a:ext>
                  </a:extLst>
                </p14:cNvPr>
                <p14:cNvContentPartPr/>
                <p14:nvPr/>
              </p14:nvContentPartPr>
              <p14:xfrm>
                <a:off x="7271728" y="3076575"/>
                <a:ext cx="258480" cy="80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A4FA380-C46F-BC25-17E4-50C592BE46B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262741" y="3067535"/>
                  <a:ext cx="276095" cy="98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2954CDB-9BF4-55FF-CD04-A113F2CA9143}"/>
                    </a:ext>
                  </a:extLst>
                </p14:cNvPr>
                <p14:cNvContentPartPr/>
                <p14:nvPr/>
              </p14:nvContentPartPr>
              <p14:xfrm>
                <a:off x="7203328" y="2954175"/>
                <a:ext cx="443520" cy="282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2954CDB-9BF4-55FF-CD04-A113F2CA914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94321" y="2945175"/>
                  <a:ext cx="461174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28C2D4F-0F3F-F470-936C-30340FDA1838}"/>
                    </a:ext>
                  </a:extLst>
                </p14:cNvPr>
                <p14:cNvContentPartPr/>
                <p14:nvPr/>
              </p14:nvContentPartPr>
              <p14:xfrm>
                <a:off x="7839088" y="3113655"/>
                <a:ext cx="228240" cy="15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28C2D4F-0F3F-F470-936C-30340FDA183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30088" y="3104655"/>
                  <a:ext cx="245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85CDC5F-3108-19E1-4782-971AEB99E118}"/>
                    </a:ext>
                  </a:extLst>
                </p14:cNvPr>
                <p14:cNvContentPartPr/>
                <p14:nvPr/>
              </p14:nvContentPartPr>
              <p14:xfrm>
                <a:off x="7906048" y="3061095"/>
                <a:ext cx="150480" cy="142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85CDC5F-3108-19E1-4782-971AEB99E11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97048" y="3052095"/>
                  <a:ext cx="168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C9D8647-F44C-55D8-8537-0BE7C342EAD5}"/>
                    </a:ext>
                  </a:extLst>
                </p14:cNvPr>
                <p14:cNvContentPartPr/>
                <p14:nvPr/>
              </p14:nvContentPartPr>
              <p14:xfrm>
                <a:off x="8252368" y="3025815"/>
                <a:ext cx="187200" cy="126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C9D8647-F44C-55D8-8537-0BE7C342EAD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43368" y="301681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3390B4-364A-0BFC-3B71-E31B97F9418C}"/>
                    </a:ext>
                  </a:extLst>
                </p14:cNvPr>
                <p14:cNvContentPartPr/>
                <p14:nvPr/>
              </p14:nvContentPartPr>
              <p14:xfrm>
                <a:off x="8432008" y="3083775"/>
                <a:ext cx="271800" cy="119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3390B4-364A-0BFC-3B71-E31B97F9418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423008" y="3074802"/>
                  <a:ext cx="289440" cy="137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FD20931-25DD-5C3E-E651-75B2B8B23773}"/>
                    </a:ext>
                  </a:extLst>
                </p14:cNvPr>
                <p14:cNvContentPartPr/>
                <p14:nvPr/>
              </p14:nvContentPartPr>
              <p14:xfrm>
                <a:off x="8860768" y="3022215"/>
                <a:ext cx="63720" cy="165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FD20931-25DD-5C3E-E651-75B2B8B237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851768" y="3013215"/>
                  <a:ext cx="81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654B4D-9FCE-767A-C944-E1F57A20B353}"/>
                    </a:ext>
                  </a:extLst>
                </p14:cNvPr>
                <p14:cNvContentPartPr/>
                <p14:nvPr/>
              </p14:nvContentPartPr>
              <p14:xfrm>
                <a:off x="9000448" y="2989815"/>
                <a:ext cx="183600" cy="176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654B4D-9FCE-767A-C944-E1F57A20B35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991448" y="2980815"/>
                  <a:ext cx="201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DF7C72-E577-1893-40B1-522181EA7406}"/>
                    </a:ext>
                  </a:extLst>
                </p14:cNvPr>
                <p14:cNvContentPartPr/>
                <p14:nvPr/>
              </p14:nvContentPartPr>
              <p14:xfrm>
                <a:off x="9275128" y="3116895"/>
                <a:ext cx="255600" cy="6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DF7C72-E577-1893-40B1-522181EA740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66128" y="3107332"/>
                  <a:ext cx="273240" cy="24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FF878B6-670B-1E67-A0BD-1248B5509033}"/>
                    </a:ext>
                  </a:extLst>
                </p14:cNvPr>
                <p14:cNvContentPartPr/>
                <p14:nvPr/>
              </p14:nvContentPartPr>
              <p14:xfrm>
                <a:off x="9283408" y="3150015"/>
                <a:ext cx="231480" cy="2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FF878B6-670B-1E67-A0BD-1248B550903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74408" y="3141015"/>
                  <a:ext cx="249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35251A1-4C95-E960-4D97-3FEB3A460A0A}"/>
                    </a:ext>
                  </a:extLst>
                </p14:cNvPr>
                <p14:cNvContentPartPr/>
                <p14:nvPr/>
              </p14:nvContentPartPr>
              <p14:xfrm>
                <a:off x="5493688" y="3342615"/>
                <a:ext cx="2297520" cy="94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35251A1-4C95-E960-4D97-3FEB3A460A0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484687" y="3333615"/>
                  <a:ext cx="2315163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54C9F2A-1717-2C26-5D8F-AA743D966F19}"/>
                    </a:ext>
                  </a:extLst>
                </p14:cNvPr>
                <p14:cNvContentPartPr/>
                <p14:nvPr/>
              </p14:nvContentPartPr>
              <p14:xfrm>
                <a:off x="7795888" y="3141015"/>
                <a:ext cx="1113120" cy="202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54C9F2A-1717-2C26-5D8F-AA743D966F1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86888" y="3132015"/>
                  <a:ext cx="1130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6BC037-6136-F275-90D6-59B4DF3414CC}"/>
                    </a:ext>
                  </a:extLst>
                </p14:cNvPr>
                <p14:cNvContentPartPr/>
                <p14:nvPr/>
              </p14:nvContentPartPr>
              <p14:xfrm>
                <a:off x="7719568" y="3255135"/>
                <a:ext cx="2095920" cy="201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6BC037-6136-F275-90D6-59B4DF3414C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10568" y="3246135"/>
                  <a:ext cx="2113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E503B6-8C90-9875-8942-DA8FB0019DC4}"/>
                    </a:ext>
                  </a:extLst>
                </p14:cNvPr>
                <p14:cNvContentPartPr/>
                <p14:nvPr/>
              </p14:nvContentPartPr>
              <p14:xfrm>
                <a:off x="9943648" y="3196455"/>
                <a:ext cx="278280" cy="174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E503B6-8C90-9875-8942-DA8FB0019DC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34660" y="3187455"/>
                  <a:ext cx="295897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DE8DB3C-8FE6-5018-FC90-0D51F370820F}"/>
                    </a:ext>
                  </a:extLst>
                </p14:cNvPr>
                <p14:cNvContentPartPr/>
                <p14:nvPr/>
              </p14:nvContentPartPr>
              <p14:xfrm>
                <a:off x="9769408" y="3023295"/>
                <a:ext cx="605880" cy="448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DE8DB3C-8FE6-5018-FC90-0D51F370820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60413" y="3014302"/>
                  <a:ext cx="623510" cy="465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F4D0C2-568F-A3D8-1134-08EEC0847602}"/>
                    </a:ext>
                  </a:extLst>
                </p14:cNvPr>
                <p14:cNvContentPartPr/>
                <p14:nvPr/>
              </p14:nvContentPartPr>
              <p14:xfrm>
                <a:off x="10454128" y="3100695"/>
                <a:ext cx="355680" cy="229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F4D0C2-568F-A3D8-1134-08EEC08476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445119" y="3091695"/>
                  <a:ext cx="373338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3AEC28F-610B-63D3-282A-5CDAB729935F}"/>
                    </a:ext>
                  </a:extLst>
                </p14:cNvPr>
                <p14:cNvContentPartPr/>
                <p14:nvPr/>
              </p14:nvContentPartPr>
              <p14:xfrm>
                <a:off x="10820968" y="3209775"/>
                <a:ext cx="183240" cy="146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3AEC28F-610B-63D3-282A-5CDAB729935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811968" y="3200753"/>
                  <a:ext cx="200880" cy="164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FAEE36-ED0E-9340-23E6-8EFCFA084C6D}"/>
                    </a:ext>
                  </a:extLst>
                </p14:cNvPr>
                <p14:cNvContentPartPr/>
                <p14:nvPr/>
              </p14:nvContentPartPr>
              <p14:xfrm>
                <a:off x="11003848" y="3187455"/>
                <a:ext cx="336600" cy="165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FAEE36-ED0E-9340-23E6-8EFCFA084C6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994838" y="3178455"/>
                  <a:ext cx="354259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D8F850-5B26-C8A3-5800-B880341DC83A}"/>
                    </a:ext>
                  </a:extLst>
                </p14:cNvPr>
                <p14:cNvContentPartPr/>
                <p14:nvPr/>
              </p14:nvContentPartPr>
              <p14:xfrm>
                <a:off x="10469608" y="2555655"/>
                <a:ext cx="214560" cy="244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D8F850-5B26-C8A3-5800-B880341DC83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460623" y="2546642"/>
                  <a:ext cx="232170" cy="261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B26E7E5-7275-A24C-ACB9-343BD37769A7}"/>
                    </a:ext>
                  </a:extLst>
                </p14:cNvPr>
                <p14:cNvContentPartPr/>
                <p14:nvPr/>
              </p14:nvContentPartPr>
              <p14:xfrm>
                <a:off x="10715848" y="2676975"/>
                <a:ext cx="158040" cy="129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B26E7E5-7275-A24C-ACB9-343BD37769A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706848" y="2668000"/>
                  <a:ext cx="175680" cy="147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3D7FF84-4AD2-B2B9-31C6-657C0DCD4F2E}"/>
                    </a:ext>
                  </a:extLst>
                </p14:cNvPr>
                <p14:cNvContentPartPr/>
                <p14:nvPr/>
              </p14:nvContentPartPr>
              <p14:xfrm>
                <a:off x="10913848" y="2682375"/>
                <a:ext cx="209160" cy="151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3D7FF84-4AD2-B2B9-31C6-657C0DCD4F2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904848" y="2673375"/>
                  <a:ext cx="226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FE5BCF-C452-07EA-8DE2-1E87B3B13F0A}"/>
                    </a:ext>
                  </a:extLst>
                </p14:cNvPr>
                <p14:cNvContentPartPr/>
                <p14:nvPr/>
              </p14:nvContentPartPr>
              <p14:xfrm>
                <a:off x="10943368" y="2683455"/>
                <a:ext cx="119160" cy="162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FE5BCF-C452-07EA-8DE2-1E87B3B13F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34368" y="2674455"/>
                  <a:ext cx="136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7922CFF-3966-F872-47CD-8EB2D027F967}"/>
                    </a:ext>
                  </a:extLst>
                </p14:cNvPr>
                <p14:cNvContentPartPr/>
                <p14:nvPr/>
              </p14:nvContentPartPr>
              <p14:xfrm>
                <a:off x="11134528" y="2671935"/>
                <a:ext cx="164880" cy="165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7922CFF-3966-F872-47CD-8EB2D027F96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125548" y="2662935"/>
                  <a:ext cx="182482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1CA7C6B-1614-5155-5972-CB2C899A7774}"/>
                    </a:ext>
                  </a:extLst>
                </p14:cNvPr>
                <p14:cNvContentPartPr/>
                <p14:nvPr/>
              </p14:nvContentPartPr>
              <p14:xfrm>
                <a:off x="11251888" y="2669055"/>
                <a:ext cx="231480" cy="185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1CA7C6B-1614-5155-5972-CB2C899A777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242888" y="2660072"/>
                  <a:ext cx="249120" cy="202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10312F9-5EB7-B46A-1448-2A01193DC146}"/>
                    </a:ext>
                  </a:extLst>
                </p14:cNvPr>
                <p14:cNvContentPartPr/>
                <p14:nvPr/>
              </p14:nvContentPartPr>
              <p14:xfrm>
                <a:off x="5791048" y="3542775"/>
                <a:ext cx="37440" cy="199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10312F9-5EB7-B46A-1448-2A01193DC1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81961" y="3533775"/>
                  <a:ext cx="55251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7495CAC-4B50-CD96-F0E0-70932B9AFDCE}"/>
                    </a:ext>
                  </a:extLst>
                </p14:cNvPr>
                <p14:cNvContentPartPr/>
                <p14:nvPr/>
              </p14:nvContentPartPr>
              <p14:xfrm>
                <a:off x="5680168" y="3512535"/>
                <a:ext cx="224280" cy="46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7495CAC-4B50-CD96-F0E0-70932B9AFDC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671154" y="3503535"/>
                  <a:ext cx="241948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482B0-7A35-5555-5A87-CF4F56CCCEDC}"/>
                    </a:ext>
                  </a:extLst>
                </p14:cNvPr>
                <p14:cNvContentPartPr/>
                <p14:nvPr/>
              </p14:nvContentPartPr>
              <p14:xfrm>
                <a:off x="5892568" y="3635295"/>
                <a:ext cx="388440" cy="144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482B0-7A35-5555-5A87-CF4F56CCCED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83560" y="3626295"/>
                  <a:ext cx="406096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ACF15AC-151B-B627-2D0C-EAB0071DF6B5}"/>
                    </a:ext>
                  </a:extLst>
                </p14:cNvPr>
                <p14:cNvContentPartPr/>
                <p14:nvPr/>
              </p14:nvContentPartPr>
              <p14:xfrm>
                <a:off x="6432568" y="3555735"/>
                <a:ext cx="302400" cy="166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ACF15AC-151B-B627-2D0C-EAB0071DF6B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23568" y="3546754"/>
                  <a:ext cx="320040" cy="183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7A21BA-FBAD-326E-2D42-00495CC29F73}"/>
                    </a:ext>
                  </a:extLst>
                </p14:cNvPr>
                <p14:cNvContentPartPr/>
                <p14:nvPr/>
              </p14:nvContentPartPr>
              <p14:xfrm>
                <a:off x="6754408" y="3538815"/>
                <a:ext cx="149400" cy="191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7A21BA-FBAD-326E-2D42-00495CC29F7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745408" y="3529832"/>
                  <a:ext cx="167040" cy="2094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DD97075-F951-66B7-B706-BA4A586434B7}"/>
                    </a:ext>
                  </a:extLst>
                </p14:cNvPr>
                <p14:cNvContentPartPr/>
                <p14:nvPr/>
              </p14:nvContentPartPr>
              <p14:xfrm>
                <a:off x="7053568" y="3572295"/>
                <a:ext cx="204480" cy="141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DD97075-F951-66B7-B706-BA4A586434B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044552" y="3563295"/>
                  <a:ext cx="222151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EC8B538-30FB-219F-1524-C725FDA2EFB9}"/>
                    </a:ext>
                  </a:extLst>
                </p14:cNvPr>
                <p14:cNvContentPartPr/>
                <p14:nvPr/>
              </p14:nvContentPartPr>
              <p14:xfrm>
                <a:off x="6918928" y="3474375"/>
                <a:ext cx="415800" cy="325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EC8B538-30FB-219F-1524-C725FDA2EFB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909928" y="3465375"/>
                  <a:ext cx="4334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8BD2D5D-E234-B0E0-758E-7B986C95776C}"/>
                    </a:ext>
                  </a:extLst>
                </p14:cNvPr>
                <p14:cNvContentPartPr/>
                <p14:nvPr/>
              </p14:nvContentPartPr>
              <p14:xfrm>
                <a:off x="7499248" y="3558975"/>
                <a:ext cx="309600" cy="209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8BD2D5D-E234-B0E0-758E-7B986C95776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490258" y="3549975"/>
                  <a:ext cx="3272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DCE2240-6E1A-A59E-2E50-37162177882F}"/>
                    </a:ext>
                  </a:extLst>
                </p14:cNvPr>
                <p14:cNvContentPartPr/>
                <p14:nvPr/>
              </p14:nvContentPartPr>
              <p14:xfrm>
                <a:off x="8031688" y="3545295"/>
                <a:ext cx="25200" cy="182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DCE2240-6E1A-A59E-2E50-37162177882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22558" y="3536295"/>
                  <a:ext cx="43096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5ADF28D-3DA7-E6FD-149A-DCDC70430CB4}"/>
                    </a:ext>
                  </a:extLst>
                </p14:cNvPr>
                <p14:cNvContentPartPr/>
                <p14:nvPr/>
              </p14:nvContentPartPr>
              <p14:xfrm>
                <a:off x="7923328" y="3516855"/>
                <a:ext cx="417600" cy="225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5ADF28D-3DA7-E6FD-149A-DCDC70430CB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914336" y="3507855"/>
                  <a:ext cx="435225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66AEE40-129F-3DA4-F264-72A86209EEA8}"/>
                    </a:ext>
                  </a:extLst>
                </p14:cNvPr>
                <p14:cNvContentPartPr/>
                <p14:nvPr/>
              </p14:nvContentPartPr>
              <p14:xfrm>
                <a:off x="8385928" y="3615855"/>
                <a:ext cx="512280" cy="138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66AEE40-129F-3DA4-F264-72A86209EEA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376928" y="3606855"/>
                  <a:ext cx="529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59BA329-2419-DAD0-C570-3FB9562CCD23}"/>
                    </a:ext>
                  </a:extLst>
                </p14:cNvPr>
                <p14:cNvContentPartPr/>
                <p14:nvPr/>
              </p14:nvContentPartPr>
              <p14:xfrm>
                <a:off x="9069208" y="3565455"/>
                <a:ext cx="98640" cy="190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59BA329-2419-DAD0-C570-3FB9562CCD2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060208" y="3556455"/>
                  <a:ext cx="116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38CF082-E25F-AB6A-6B03-6EB814A37EB8}"/>
                    </a:ext>
                  </a:extLst>
                </p14:cNvPr>
                <p14:cNvContentPartPr/>
                <p14:nvPr/>
              </p14:nvContentPartPr>
              <p14:xfrm>
                <a:off x="9200608" y="3546375"/>
                <a:ext cx="184680" cy="186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38CF082-E25F-AB6A-6B03-6EB814A37EB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191608" y="3537375"/>
                  <a:ext cx="202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64DDC65-E71D-9127-F375-9D405C557973}"/>
                    </a:ext>
                  </a:extLst>
                </p14:cNvPr>
                <p14:cNvContentPartPr/>
                <p14:nvPr/>
              </p14:nvContentPartPr>
              <p14:xfrm>
                <a:off x="9213928" y="3516495"/>
                <a:ext cx="366480" cy="224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64DDC65-E71D-9127-F375-9D405C55797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204928" y="3507509"/>
                  <a:ext cx="384120" cy="241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A3C0F2-9486-2B63-C003-D28F7BE6EEFA}"/>
                    </a:ext>
                  </a:extLst>
                </p14:cNvPr>
                <p14:cNvContentPartPr/>
                <p14:nvPr/>
              </p14:nvContentPartPr>
              <p14:xfrm>
                <a:off x="7983448" y="3870375"/>
                <a:ext cx="1203840" cy="17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A3C0F2-9486-2B63-C003-D28F7BE6EEF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74448" y="3861375"/>
                  <a:ext cx="1221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3A85050-4D95-70E3-7FC4-60E2AE220B09}"/>
                    </a:ext>
                  </a:extLst>
                </p14:cNvPr>
                <p14:cNvContentPartPr/>
                <p14:nvPr/>
              </p14:nvContentPartPr>
              <p14:xfrm>
                <a:off x="8226808" y="3863895"/>
                <a:ext cx="677160" cy="51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3A85050-4D95-70E3-7FC4-60E2AE220B0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17803" y="3854895"/>
                  <a:ext cx="694809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844293C-E3C9-FE8B-795B-984A068618EC}"/>
                    </a:ext>
                  </a:extLst>
                </p14:cNvPr>
                <p14:cNvContentPartPr/>
                <p14:nvPr/>
              </p14:nvContentPartPr>
              <p14:xfrm>
                <a:off x="7207288" y="3834735"/>
                <a:ext cx="1303920" cy="172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844293C-E3C9-FE8B-795B-984A068618E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198288" y="3825735"/>
                  <a:ext cx="1321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343B621-0129-46F4-87B7-E31D3E44ED92}"/>
                    </a:ext>
                  </a:extLst>
                </p14:cNvPr>
                <p14:cNvContentPartPr/>
                <p14:nvPr/>
              </p14:nvContentPartPr>
              <p14:xfrm>
                <a:off x="5284528" y="3940575"/>
                <a:ext cx="36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343B621-0129-46F4-87B7-E31D3E44ED9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75528" y="39315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3A87D13-CBDF-2FFD-6821-E9B20DE5944E}"/>
                    </a:ext>
                  </a:extLst>
                </p14:cNvPr>
                <p14:cNvContentPartPr/>
                <p14:nvPr/>
              </p14:nvContentPartPr>
              <p14:xfrm>
                <a:off x="5365528" y="3961815"/>
                <a:ext cx="5175360" cy="196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3A87D13-CBDF-2FFD-6821-E9B20DE5944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56527" y="3952815"/>
                  <a:ext cx="5193001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3B614B0-57B1-6FCB-C218-B153E4FF6645}"/>
                    </a:ext>
                  </a:extLst>
                </p14:cNvPr>
                <p14:cNvContentPartPr/>
                <p14:nvPr/>
              </p14:nvContentPartPr>
              <p14:xfrm>
                <a:off x="9782368" y="3652935"/>
                <a:ext cx="66600" cy="120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3B614B0-57B1-6FCB-C218-B153E4FF664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73368" y="3643935"/>
                  <a:ext cx="84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F25E774-7C0D-0227-C3D7-8EE99FD7921F}"/>
                    </a:ext>
                  </a:extLst>
                </p14:cNvPr>
                <p14:cNvContentPartPr/>
                <p14:nvPr/>
              </p14:nvContentPartPr>
              <p14:xfrm>
                <a:off x="9572128" y="3549975"/>
                <a:ext cx="380160" cy="307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F25E774-7C0D-0227-C3D7-8EE99FD7921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63128" y="3540975"/>
                  <a:ext cx="397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56D839-AC2A-D647-8774-0857F4DEF3AB}"/>
                    </a:ext>
                  </a:extLst>
                </p14:cNvPr>
                <p14:cNvContentPartPr/>
                <p14:nvPr/>
              </p14:nvContentPartPr>
              <p14:xfrm>
                <a:off x="3704848" y="3561135"/>
                <a:ext cx="171000" cy="227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56D839-AC2A-D647-8774-0857F4DEF3A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95848" y="3552135"/>
                  <a:ext cx="188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E96D6C0-6B27-BD77-29C2-E5BACA249542}"/>
                    </a:ext>
                  </a:extLst>
                </p14:cNvPr>
                <p14:cNvContentPartPr/>
                <p14:nvPr/>
              </p14:nvContentPartPr>
              <p14:xfrm>
                <a:off x="3982768" y="3633495"/>
                <a:ext cx="233280" cy="142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E96D6C0-6B27-BD77-29C2-E5BACA24954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73768" y="3624495"/>
                  <a:ext cx="250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094E6A5-18AA-0961-E853-368174C6FD71}"/>
                    </a:ext>
                  </a:extLst>
                </p14:cNvPr>
                <p14:cNvContentPartPr/>
                <p14:nvPr/>
              </p14:nvContentPartPr>
              <p14:xfrm>
                <a:off x="4435648" y="3554295"/>
                <a:ext cx="184320" cy="198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094E6A5-18AA-0961-E853-368174C6FD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26648" y="3545279"/>
                  <a:ext cx="201960" cy="21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FCC901D-087E-E067-4D10-D28BFD275D89}"/>
                    </a:ext>
                  </a:extLst>
                </p14:cNvPr>
                <p14:cNvContentPartPr/>
                <p14:nvPr/>
              </p14:nvContentPartPr>
              <p14:xfrm>
                <a:off x="4633648" y="3553575"/>
                <a:ext cx="73440" cy="166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FCC901D-087E-E067-4D10-D28BFD275D8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24648" y="3544556"/>
                  <a:ext cx="91080" cy="184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DE068DE-E4AF-D42B-04C5-B924ECB89BF8}"/>
                    </a:ext>
                  </a:extLst>
                </p14:cNvPr>
                <p14:cNvContentPartPr/>
                <p14:nvPr/>
              </p14:nvContentPartPr>
              <p14:xfrm>
                <a:off x="4779088" y="3539535"/>
                <a:ext cx="165960" cy="19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DE068DE-E4AF-D42B-04C5-B924ECB89B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70088" y="3530535"/>
                  <a:ext cx="183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1AD603C-5A83-3B9E-B409-BC7DFDA3ED14}"/>
                    </a:ext>
                  </a:extLst>
                </p14:cNvPr>
                <p14:cNvContentPartPr/>
                <p14:nvPr/>
              </p14:nvContentPartPr>
              <p14:xfrm>
                <a:off x="5145928" y="3620175"/>
                <a:ext cx="37800" cy="95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1AD603C-5A83-3B9E-B409-BC7DFDA3ED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36928" y="3611209"/>
                  <a:ext cx="55440" cy="113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D08DBFE-5299-93B2-39A8-264BF237A777}"/>
                    </a:ext>
                  </a:extLst>
                </p14:cNvPr>
                <p14:cNvContentPartPr/>
                <p14:nvPr/>
              </p14:nvContentPartPr>
              <p14:xfrm>
                <a:off x="4992208" y="3512175"/>
                <a:ext cx="325800" cy="311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D08DBFE-5299-93B2-39A8-264BF237A77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83198" y="3503185"/>
                  <a:ext cx="343460" cy="328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016F618-22F5-5D2E-5177-2DA72FABFDF6}"/>
                    </a:ext>
                  </a:extLst>
                </p14:cNvPr>
                <p14:cNvContentPartPr/>
                <p14:nvPr/>
              </p14:nvContentPartPr>
              <p14:xfrm>
                <a:off x="5224408" y="3837255"/>
                <a:ext cx="12240" cy="14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016F618-22F5-5D2E-5177-2DA72FABFDF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15408" y="3828024"/>
                  <a:ext cx="29880" cy="32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10A5C40-D7EB-FBFB-77C7-28448EA1FA80}"/>
                    </a:ext>
                  </a:extLst>
                </p14:cNvPr>
                <p14:cNvContentPartPr/>
                <p14:nvPr/>
              </p14:nvContentPartPr>
              <p14:xfrm>
                <a:off x="7198288" y="3848775"/>
                <a:ext cx="9720" cy="11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10A5C40-D7EB-FBFB-77C7-28448EA1FA8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89288" y="3839775"/>
                  <a:ext cx="27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517EB29-5AD6-A7D2-AE56-2CC948E4D98E}"/>
                    </a:ext>
                  </a:extLst>
                </p14:cNvPr>
                <p14:cNvContentPartPr/>
                <p14:nvPr/>
              </p14:nvContentPartPr>
              <p14:xfrm>
                <a:off x="9784168" y="3851655"/>
                <a:ext cx="8640" cy="13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517EB29-5AD6-A7D2-AE56-2CC948E4D98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75168" y="3842655"/>
                  <a:ext cx="26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3DBCE85-0A57-3F57-689C-D1F4D75957BA}"/>
                    </a:ext>
                  </a:extLst>
                </p14:cNvPr>
                <p14:cNvContentPartPr/>
                <p14:nvPr/>
              </p14:nvContentPartPr>
              <p14:xfrm>
                <a:off x="10157488" y="3700095"/>
                <a:ext cx="151560" cy="5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3DBCE85-0A57-3F57-689C-D1F4D75957B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48467" y="3691095"/>
                  <a:ext cx="169242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1701A98-9269-1445-F8D4-9E6FBF6C434F}"/>
                    </a:ext>
                  </a:extLst>
                </p14:cNvPr>
                <p14:cNvContentPartPr/>
                <p14:nvPr/>
              </p14:nvContentPartPr>
              <p14:xfrm>
                <a:off x="10146688" y="3769575"/>
                <a:ext cx="157680" cy="29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1701A98-9269-1445-F8D4-9E6FBF6C434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37667" y="3760575"/>
                  <a:ext cx="175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8F2237C-8D4B-A3AB-0CDB-1A7E8961764A}"/>
                    </a:ext>
                  </a:extLst>
                </p14:cNvPr>
                <p14:cNvContentPartPr/>
                <p14:nvPr/>
              </p14:nvContentPartPr>
              <p14:xfrm>
                <a:off x="10519288" y="3670935"/>
                <a:ext cx="213480" cy="17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8F2237C-8D4B-A3AB-0CDB-1A7E8961764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10288" y="3661935"/>
                  <a:ext cx="231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C8A0DDD-32EE-6739-EB02-82F1485F5BEA}"/>
                    </a:ext>
                  </a:extLst>
                </p14:cNvPr>
                <p14:cNvContentPartPr/>
                <p14:nvPr/>
              </p14:nvContentPartPr>
              <p14:xfrm>
                <a:off x="10598128" y="3740775"/>
                <a:ext cx="115920" cy="221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C8A0DDD-32EE-6739-EB02-82F1485F5BE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89128" y="3731775"/>
                  <a:ext cx="133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3B9273D-60D7-CB78-FB57-0FB5B8AE3523}"/>
                    </a:ext>
                  </a:extLst>
                </p14:cNvPr>
                <p14:cNvContentPartPr/>
                <p14:nvPr/>
              </p14:nvContentPartPr>
              <p14:xfrm>
                <a:off x="10373488" y="3573375"/>
                <a:ext cx="518040" cy="378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3B9273D-60D7-CB78-FB57-0FB5B8AE352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64488" y="3564375"/>
                  <a:ext cx="5356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E66FBFF-380F-50DF-3C87-468D684DBF8E}"/>
                    </a:ext>
                  </a:extLst>
                </p14:cNvPr>
                <p14:cNvContentPartPr/>
                <p14:nvPr/>
              </p14:nvContentPartPr>
              <p14:xfrm>
                <a:off x="10966048" y="3648975"/>
                <a:ext cx="208440" cy="24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E66FBFF-380F-50DF-3C87-468D684DBF8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57048" y="3639975"/>
                  <a:ext cx="226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1953E8A-1DF6-3B74-1DD7-30F031D2A093}"/>
                    </a:ext>
                  </a:extLst>
                </p14:cNvPr>
                <p14:cNvContentPartPr/>
                <p14:nvPr/>
              </p14:nvContentPartPr>
              <p14:xfrm>
                <a:off x="11080888" y="3697215"/>
                <a:ext cx="157680" cy="131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1953E8A-1DF6-3B74-1DD7-30F031D2A09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71867" y="3688215"/>
                  <a:ext cx="175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FC03AE4-D886-63A9-EE91-7E799DBB4768}"/>
                    </a:ext>
                  </a:extLst>
                </p14:cNvPr>
                <p14:cNvContentPartPr/>
                <p14:nvPr/>
              </p14:nvContentPartPr>
              <p14:xfrm>
                <a:off x="11241808" y="3702255"/>
                <a:ext cx="235080" cy="144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FC03AE4-D886-63A9-EE91-7E799DBB476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32808" y="3693277"/>
                  <a:ext cx="252720" cy="161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3B41FA3-2486-F846-A049-B9DEC5A21453}"/>
                    </a:ext>
                  </a:extLst>
                </p14:cNvPr>
                <p14:cNvContentPartPr/>
                <p14:nvPr/>
              </p14:nvContentPartPr>
              <p14:xfrm>
                <a:off x="11325328" y="3711255"/>
                <a:ext cx="90000" cy="175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3B41FA3-2486-F846-A049-B9DEC5A2145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316328" y="3702255"/>
                  <a:ext cx="107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53D9F8D-3CFA-4588-78C4-05515A2B4D49}"/>
                    </a:ext>
                  </a:extLst>
                </p14:cNvPr>
                <p14:cNvContentPartPr/>
                <p14:nvPr/>
              </p14:nvContentPartPr>
              <p14:xfrm>
                <a:off x="11489848" y="3721335"/>
                <a:ext cx="340920" cy="198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53D9F8D-3CFA-4588-78C4-05515A2B4D4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480848" y="3712335"/>
                  <a:ext cx="358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CCA38F8-D289-8122-B4D0-38F7A863EC8C}"/>
                    </a:ext>
                  </a:extLst>
                </p14:cNvPr>
                <p14:cNvContentPartPr/>
                <p14:nvPr/>
              </p14:nvContentPartPr>
              <p14:xfrm>
                <a:off x="3357088" y="4192935"/>
                <a:ext cx="435240" cy="105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CCA38F8-D289-8122-B4D0-38F7A863EC8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48095" y="4183935"/>
                  <a:ext cx="452865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167452A-B290-5134-E7A5-4D7FD783CE10}"/>
                    </a:ext>
                  </a:extLst>
                </p14:cNvPr>
                <p14:cNvContentPartPr/>
                <p14:nvPr/>
              </p14:nvContentPartPr>
              <p14:xfrm>
                <a:off x="3844168" y="4121655"/>
                <a:ext cx="101520" cy="237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167452A-B290-5134-E7A5-4D7FD783CE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35168" y="4112655"/>
                  <a:ext cx="119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3639A5F-B972-C292-8D17-19110FB01308}"/>
                    </a:ext>
                  </a:extLst>
                </p14:cNvPr>
                <p14:cNvContentPartPr/>
                <p14:nvPr/>
              </p14:nvContentPartPr>
              <p14:xfrm>
                <a:off x="3746608" y="4059015"/>
                <a:ext cx="250920" cy="88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3639A5F-B972-C292-8D17-19110FB0130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37608" y="4050015"/>
                  <a:ext cx="268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CF8A795-2541-7943-3840-052A18CF6217}"/>
                    </a:ext>
                  </a:extLst>
                </p14:cNvPr>
                <p14:cNvContentPartPr/>
                <p14:nvPr/>
              </p14:nvContentPartPr>
              <p14:xfrm>
                <a:off x="4009048" y="4184655"/>
                <a:ext cx="417960" cy="176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CF8A795-2541-7943-3840-052A18CF621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00048" y="4175637"/>
                  <a:ext cx="435600" cy="194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8708E90-6F0D-0D21-BBB0-384FDDB27498}"/>
                    </a:ext>
                  </a:extLst>
                </p14:cNvPr>
                <p14:cNvContentPartPr/>
                <p14:nvPr/>
              </p14:nvContentPartPr>
              <p14:xfrm>
                <a:off x="4602688" y="4129575"/>
                <a:ext cx="232200" cy="181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8708E90-6F0D-0D21-BBB0-384FDDB2749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593702" y="4120575"/>
                  <a:ext cx="249813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A6AB864-C3C6-16BB-4D6E-447A37AC01E6}"/>
                    </a:ext>
                  </a:extLst>
                </p14:cNvPr>
                <p14:cNvContentPartPr/>
                <p14:nvPr/>
              </p14:nvContentPartPr>
              <p14:xfrm>
                <a:off x="4881688" y="4102215"/>
                <a:ext cx="63720" cy="181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A6AB864-C3C6-16BB-4D6E-447A37AC01E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72688" y="4093215"/>
                  <a:ext cx="81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80AA3B5-CE34-F008-7105-B36E4B781CA2}"/>
                    </a:ext>
                  </a:extLst>
                </p14:cNvPr>
                <p14:cNvContentPartPr/>
                <p14:nvPr/>
              </p14:nvContentPartPr>
              <p14:xfrm>
                <a:off x="5001928" y="4107975"/>
                <a:ext cx="180000" cy="142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80AA3B5-CE34-F008-7105-B36E4B781C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92928" y="4098975"/>
                  <a:ext cx="197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9802B3-5892-DB22-E0F6-9122240AC0C7}"/>
                    </a:ext>
                  </a:extLst>
                </p14:cNvPr>
                <p14:cNvContentPartPr/>
                <p14:nvPr/>
              </p14:nvContentPartPr>
              <p14:xfrm>
                <a:off x="5332768" y="4130295"/>
                <a:ext cx="288000" cy="156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9802B3-5892-DB22-E0F6-9122240AC0C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323757" y="4121295"/>
                  <a:ext cx="305662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682600D-44E5-1205-3357-8859F23C77BE}"/>
                    </a:ext>
                  </a:extLst>
                </p14:cNvPr>
                <p14:cNvContentPartPr/>
                <p14:nvPr/>
              </p14:nvContentPartPr>
              <p14:xfrm>
                <a:off x="5244208" y="4049655"/>
                <a:ext cx="493560" cy="350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682600D-44E5-1205-3357-8859F23C77B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35201" y="4040655"/>
                  <a:ext cx="511213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B979B91-1C31-10C8-E502-1C60B4C523D5}"/>
                    </a:ext>
                  </a:extLst>
                </p14:cNvPr>
                <p14:cNvContentPartPr/>
                <p14:nvPr/>
              </p14:nvContentPartPr>
              <p14:xfrm>
                <a:off x="6029368" y="4153335"/>
                <a:ext cx="117000" cy="166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B979B91-1C31-10C8-E502-1C60B4C523D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20396" y="4144316"/>
                  <a:ext cx="134586" cy="184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0320F93-429F-D96C-C27E-253BA97D5FA9}"/>
                    </a:ext>
                  </a:extLst>
                </p14:cNvPr>
                <p14:cNvContentPartPr/>
                <p14:nvPr/>
              </p14:nvContentPartPr>
              <p14:xfrm>
                <a:off x="6228448" y="4230375"/>
                <a:ext cx="260280" cy="123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0320F93-429F-D96C-C27E-253BA97D5FA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19436" y="4221349"/>
                  <a:ext cx="277944" cy="140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38977FE-CC7B-F5C3-2DF2-64FE3EE1C363}"/>
                    </a:ext>
                  </a:extLst>
                </p14:cNvPr>
                <p14:cNvContentPartPr/>
                <p14:nvPr/>
              </p14:nvContentPartPr>
              <p14:xfrm>
                <a:off x="6741448" y="4199415"/>
                <a:ext cx="263160" cy="124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38977FE-CC7B-F5C3-2DF2-64FE3EE1C36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32448" y="4190415"/>
                  <a:ext cx="280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4420DD4-5695-34A0-284A-BA14D1C8C084}"/>
                    </a:ext>
                  </a:extLst>
                </p14:cNvPr>
                <p14:cNvContentPartPr/>
                <p14:nvPr/>
              </p14:nvContentPartPr>
              <p14:xfrm>
                <a:off x="7042408" y="4149375"/>
                <a:ext cx="145080" cy="193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4420DD4-5695-34A0-284A-BA14D1C8C0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033408" y="4140375"/>
                  <a:ext cx="162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8CE8B94-A4A7-879C-7E47-176D0C9DF5EC}"/>
                    </a:ext>
                  </a:extLst>
                </p14:cNvPr>
                <p14:cNvContentPartPr/>
                <p14:nvPr/>
              </p14:nvContentPartPr>
              <p14:xfrm>
                <a:off x="7187128" y="4159095"/>
                <a:ext cx="161280" cy="174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8CE8B94-A4A7-879C-7E47-176D0C9DF5E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78128" y="4150114"/>
                  <a:ext cx="178920" cy="192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7F4AE19-853A-751C-A340-753597606FD3}"/>
                    </a:ext>
                  </a:extLst>
                </p14:cNvPr>
                <p14:cNvContentPartPr/>
                <p14:nvPr/>
              </p14:nvContentPartPr>
              <p14:xfrm>
                <a:off x="7584928" y="4199775"/>
                <a:ext cx="35280" cy="156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7F4AE19-853A-751C-A340-753597606FD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75928" y="4190775"/>
                  <a:ext cx="52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01BE763-6F68-1468-00AA-69856F47E5DE}"/>
                    </a:ext>
                  </a:extLst>
                </p14:cNvPr>
                <p14:cNvContentPartPr/>
                <p14:nvPr/>
              </p14:nvContentPartPr>
              <p14:xfrm>
                <a:off x="7414648" y="4156215"/>
                <a:ext cx="346680" cy="271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01BE763-6F68-1468-00AA-69856F47E5D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05648" y="4147227"/>
                  <a:ext cx="364320" cy="289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1032AB3-DFDF-4EDA-5EC7-4B86520664D6}"/>
                    </a:ext>
                  </a:extLst>
                </p14:cNvPr>
                <p14:cNvContentPartPr/>
                <p14:nvPr/>
              </p14:nvContentPartPr>
              <p14:xfrm>
                <a:off x="5853688" y="4359255"/>
                <a:ext cx="208800" cy="168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1032AB3-DFDF-4EDA-5EC7-4B86520664D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44688" y="4350255"/>
                  <a:ext cx="226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F31CD64-714D-451C-4B74-164B134D5DFB}"/>
                    </a:ext>
                  </a:extLst>
                </p14:cNvPr>
                <p14:cNvContentPartPr/>
                <p14:nvPr/>
              </p14:nvContentPartPr>
              <p14:xfrm>
                <a:off x="7878688" y="4313895"/>
                <a:ext cx="187200" cy="10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F31CD64-714D-451C-4B74-164B134D5DF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869688" y="4304895"/>
                  <a:ext cx="204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209C604-E1F8-1548-4B5B-4DC72FCF25CA}"/>
                    </a:ext>
                  </a:extLst>
                </p14:cNvPr>
                <p14:cNvContentPartPr/>
                <p14:nvPr/>
              </p14:nvContentPartPr>
              <p14:xfrm>
                <a:off x="7939168" y="4232175"/>
                <a:ext cx="110160" cy="183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209C604-E1F8-1548-4B5B-4DC72FCF25C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30168" y="4223175"/>
                  <a:ext cx="12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B1A1AF-E6E7-E1BD-C1E8-25031778D613}"/>
                    </a:ext>
                  </a:extLst>
                </p14:cNvPr>
                <p14:cNvContentPartPr/>
                <p14:nvPr/>
              </p14:nvContentPartPr>
              <p14:xfrm>
                <a:off x="8256328" y="4219575"/>
                <a:ext cx="45720" cy="179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B1A1AF-E6E7-E1BD-C1E8-25031778D61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47257" y="4210575"/>
                  <a:ext cx="635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7EA5738-DA83-E59D-FEE6-162F7FEB852A}"/>
                    </a:ext>
                  </a:extLst>
                </p14:cNvPr>
                <p14:cNvContentPartPr/>
                <p14:nvPr/>
              </p14:nvContentPartPr>
              <p14:xfrm>
                <a:off x="8138608" y="4178175"/>
                <a:ext cx="936720" cy="255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7EA5738-DA83-E59D-FEE6-162F7FEB852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29611" y="4169175"/>
                  <a:ext cx="954353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71E6C08-5153-3806-5536-E5EB18CBE611}"/>
                    </a:ext>
                  </a:extLst>
                </p14:cNvPr>
                <p14:cNvContentPartPr/>
                <p14:nvPr/>
              </p14:nvContentPartPr>
              <p14:xfrm>
                <a:off x="9279448" y="4205535"/>
                <a:ext cx="32040" cy="196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71E6C08-5153-3806-5536-E5EB18CBE61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270448" y="4196535"/>
                  <a:ext cx="49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2F655F5-2B95-DAE4-6708-3D3B342DB5E8}"/>
                    </a:ext>
                  </a:extLst>
                </p14:cNvPr>
                <p14:cNvContentPartPr/>
                <p14:nvPr/>
              </p14:nvContentPartPr>
              <p14:xfrm>
                <a:off x="9425968" y="4176735"/>
                <a:ext cx="327960" cy="253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2F655F5-2B95-DAE4-6708-3D3B342DB5E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416968" y="4167735"/>
                  <a:ext cx="345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5D43C11-0E6C-74F8-1B35-E63206A5BE0E}"/>
                    </a:ext>
                  </a:extLst>
                </p14:cNvPr>
                <p14:cNvContentPartPr/>
                <p14:nvPr/>
              </p14:nvContentPartPr>
              <p14:xfrm>
                <a:off x="8226088" y="4485615"/>
                <a:ext cx="874800" cy="42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5D43C11-0E6C-74F8-1B35-E63206A5BE0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17088" y="4476539"/>
                  <a:ext cx="892440" cy="60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60339C5-D215-A69B-B61A-20E851D692B2}"/>
                    </a:ext>
                  </a:extLst>
                </p14:cNvPr>
                <p14:cNvContentPartPr/>
                <p14:nvPr/>
              </p14:nvContentPartPr>
              <p14:xfrm>
                <a:off x="8197648" y="4544655"/>
                <a:ext cx="824760" cy="21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60339C5-D215-A69B-B61A-20E851D692B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88648" y="4535655"/>
                  <a:ext cx="842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9C5EE17-F414-F094-EBEC-EBBDBAD59EA7}"/>
                    </a:ext>
                  </a:extLst>
                </p14:cNvPr>
                <p14:cNvContentPartPr/>
                <p14:nvPr/>
              </p14:nvContentPartPr>
              <p14:xfrm>
                <a:off x="5680168" y="4561215"/>
                <a:ext cx="4892040" cy="285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9C5EE17-F414-F094-EBEC-EBBDBAD59EA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71168" y="4552215"/>
                  <a:ext cx="4909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C0FE5A9-A3F7-8CBC-8B10-952FAF6F6519}"/>
                    </a:ext>
                  </a:extLst>
                </p14:cNvPr>
                <p14:cNvContentPartPr/>
                <p14:nvPr/>
              </p14:nvContentPartPr>
              <p14:xfrm>
                <a:off x="5591608" y="4434135"/>
                <a:ext cx="27000" cy="20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C0FE5A9-A3F7-8CBC-8B10-952FAF6F651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582486" y="4425135"/>
                  <a:ext cx="44878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2E0AFEA-D820-6DBF-5AA5-62F9556DADBD}"/>
                    </a:ext>
                  </a:extLst>
                </p14:cNvPr>
                <p14:cNvContentPartPr/>
                <p14:nvPr/>
              </p14:nvContentPartPr>
              <p14:xfrm>
                <a:off x="7629928" y="4521255"/>
                <a:ext cx="2628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2E0AFEA-D820-6DBF-5AA5-62F9556DADB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621050" y="4512091"/>
                  <a:ext cx="43682" cy="38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4478CE5-8883-61A1-45E1-458D00C11EC2}"/>
                    </a:ext>
                  </a:extLst>
                </p14:cNvPr>
                <p14:cNvContentPartPr/>
                <p14:nvPr/>
              </p14:nvContentPartPr>
              <p14:xfrm>
                <a:off x="9257128" y="4518375"/>
                <a:ext cx="247320" cy="123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4478CE5-8883-61A1-45E1-458D00C11EC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248128" y="4509375"/>
                  <a:ext cx="264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10C0251-D280-C722-C059-6DE0EEF187C6}"/>
                    </a:ext>
                  </a:extLst>
                </p14:cNvPr>
                <p14:cNvContentPartPr/>
                <p14:nvPr/>
              </p14:nvContentPartPr>
              <p14:xfrm>
                <a:off x="9526408" y="4538535"/>
                <a:ext cx="175680" cy="80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10C0251-D280-C722-C059-6DE0EEF187C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517408" y="4529535"/>
                  <a:ext cx="193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6BAFA21-F0DA-7D3D-1FCB-91C40375D8AE}"/>
                    </a:ext>
                  </a:extLst>
                </p14:cNvPr>
                <p14:cNvContentPartPr/>
                <p14:nvPr/>
              </p14:nvContentPartPr>
              <p14:xfrm>
                <a:off x="10154968" y="4249815"/>
                <a:ext cx="42480" cy="120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6BAFA21-F0DA-7D3D-1FCB-91C40375D8A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45968" y="4240815"/>
                  <a:ext cx="60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EC677E0-E509-D941-B615-F4C39E59F1EA}"/>
                    </a:ext>
                  </a:extLst>
                </p14:cNvPr>
                <p14:cNvContentPartPr/>
                <p14:nvPr/>
              </p14:nvContentPartPr>
              <p14:xfrm>
                <a:off x="9929968" y="4154775"/>
                <a:ext cx="473400" cy="342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EC677E0-E509-D941-B615-F4C39E59F1E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20968" y="4145775"/>
                  <a:ext cx="4910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0D320E0-F21D-C5C8-5EEA-A3A649001262}"/>
                    </a:ext>
                  </a:extLst>
                </p14:cNvPr>
                <p14:cNvContentPartPr/>
                <p14:nvPr/>
              </p14:nvContentPartPr>
              <p14:xfrm>
                <a:off x="10812688" y="4364295"/>
                <a:ext cx="254880" cy="167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0D320E0-F21D-C5C8-5EEA-A3A64900126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03688" y="4355295"/>
                  <a:ext cx="272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F194FF5-BB8A-9889-1602-8D9D2F12C4C7}"/>
                    </a:ext>
                  </a:extLst>
                </p14:cNvPr>
                <p14:cNvContentPartPr/>
                <p14:nvPr/>
              </p14:nvContentPartPr>
              <p14:xfrm>
                <a:off x="10903408" y="4423335"/>
                <a:ext cx="85680" cy="189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F194FF5-BB8A-9889-1602-8D9D2F12C4C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94408" y="4414335"/>
                  <a:ext cx="103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90C17AF-7DFA-4BCD-29FB-679E63C70274}"/>
                    </a:ext>
                  </a:extLst>
                </p14:cNvPr>
                <p14:cNvContentPartPr/>
                <p14:nvPr/>
              </p14:nvContentPartPr>
              <p14:xfrm>
                <a:off x="10627648" y="4215255"/>
                <a:ext cx="564480" cy="554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90C17AF-7DFA-4BCD-29FB-679E63C7027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618654" y="4206255"/>
                  <a:ext cx="582109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20F9AFB-8737-D754-36FC-25AAF77A2517}"/>
                    </a:ext>
                  </a:extLst>
                </p14:cNvPr>
                <p14:cNvContentPartPr/>
                <p14:nvPr/>
              </p14:nvContentPartPr>
              <p14:xfrm>
                <a:off x="11301208" y="4216335"/>
                <a:ext cx="205560" cy="367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20F9AFB-8737-D754-36FC-25AAF77A251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292208" y="4207335"/>
                  <a:ext cx="2232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8D35398-445F-1606-FD53-802FAA04DA4B}"/>
                    </a:ext>
                  </a:extLst>
                </p14:cNvPr>
                <p14:cNvContentPartPr/>
                <p14:nvPr/>
              </p14:nvContentPartPr>
              <p14:xfrm>
                <a:off x="11500648" y="4398855"/>
                <a:ext cx="153360" cy="130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8D35398-445F-1606-FD53-802FAA04DA4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491648" y="4389855"/>
                  <a:ext cx="171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1687AF4-6A08-92EA-C2D1-083763E96831}"/>
                    </a:ext>
                  </a:extLst>
                </p14:cNvPr>
                <p14:cNvContentPartPr/>
                <p14:nvPr/>
              </p14:nvContentPartPr>
              <p14:xfrm>
                <a:off x="11634568" y="4383735"/>
                <a:ext cx="180360" cy="157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1687AF4-6A08-92EA-C2D1-083763E9683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25568" y="4374735"/>
                  <a:ext cx="198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7DD498A-EED6-C7DF-01BB-5A9A2FDADB99}"/>
                    </a:ext>
                  </a:extLst>
                </p14:cNvPr>
                <p14:cNvContentPartPr/>
                <p14:nvPr/>
              </p14:nvContentPartPr>
              <p14:xfrm>
                <a:off x="11825008" y="4354215"/>
                <a:ext cx="290520" cy="1756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7DD498A-EED6-C7DF-01BB-5A9A2FDADB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816008" y="4345215"/>
                  <a:ext cx="308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ECB9848-3488-561E-BA1A-19D6EFA1C93B}"/>
                    </a:ext>
                  </a:extLst>
                </p14:cNvPr>
                <p14:cNvContentPartPr/>
                <p14:nvPr/>
              </p14:nvContentPartPr>
              <p14:xfrm>
                <a:off x="12123448" y="4554015"/>
                <a:ext cx="36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ECB9848-3488-561E-BA1A-19D6EFA1C93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114448" y="45450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E507C74-FE7B-A1E4-BEF9-B1F4F1D83C6D}"/>
                    </a:ext>
                  </a:extLst>
                </p14:cNvPr>
                <p14:cNvContentPartPr/>
                <p14:nvPr/>
              </p14:nvContentPartPr>
              <p14:xfrm>
                <a:off x="4114168" y="4832655"/>
                <a:ext cx="33120" cy="236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E507C74-FE7B-A1E4-BEF9-B1F4F1D83C6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105168" y="4823655"/>
                  <a:ext cx="50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E515446-2E04-011F-A765-D073170EA550}"/>
                    </a:ext>
                  </a:extLst>
                </p14:cNvPr>
                <p14:cNvContentPartPr/>
                <p14:nvPr/>
              </p14:nvContentPartPr>
              <p14:xfrm>
                <a:off x="4063768" y="4787295"/>
                <a:ext cx="128520" cy="626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E515446-2E04-011F-A765-D073170EA55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054768" y="4778295"/>
                  <a:ext cx="146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1A0CDBF-B83E-EE1E-590C-BA1F5910F71C}"/>
                    </a:ext>
                  </a:extLst>
                </p14:cNvPr>
                <p14:cNvContentPartPr/>
                <p14:nvPr/>
              </p14:nvContentPartPr>
              <p14:xfrm>
                <a:off x="4095808" y="4949655"/>
                <a:ext cx="120600" cy="6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1A0CDBF-B83E-EE1E-590C-BA1F5910F71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086808" y="4940655"/>
                  <a:ext cx="138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314DB9A-DA66-363A-C806-2B988D4C8E91}"/>
                    </a:ext>
                  </a:extLst>
                </p14:cNvPr>
                <p14:cNvContentPartPr/>
                <p14:nvPr/>
              </p14:nvContentPartPr>
              <p14:xfrm>
                <a:off x="4294888" y="4936335"/>
                <a:ext cx="57600" cy="907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314DB9A-DA66-363A-C806-2B988D4C8E9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285888" y="4927335"/>
                  <a:ext cx="75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DBAE977-1009-F57D-E8B6-D9D0434C714B}"/>
                    </a:ext>
                  </a:extLst>
                </p14:cNvPr>
                <p14:cNvContentPartPr/>
                <p14:nvPr/>
              </p14:nvContentPartPr>
              <p14:xfrm>
                <a:off x="4288048" y="4844535"/>
                <a:ext cx="11160" cy="22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DBAE977-1009-F57D-E8B6-D9D0434C714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279048" y="4835535"/>
                  <a:ext cx="28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26A3202-DE6F-036C-AB3C-D5CB052AC5D2}"/>
                    </a:ext>
                  </a:extLst>
                </p14:cNvPr>
                <p14:cNvContentPartPr/>
                <p14:nvPr/>
              </p14:nvContentPartPr>
              <p14:xfrm>
                <a:off x="4415488" y="4779375"/>
                <a:ext cx="118440" cy="2844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26A3202-DE6F-036C-AB3C-D5CB052AC5D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406488" y="4770375"/>
                  <a:ext cx="136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04936EC-121F-51EC-2256-468C95806812}"/>
                    </a:ext>
                  </a:extLst>
                </p14:cNvPr>
                <p14:cNvContentPartPr/>
                <p14:nvPr/>
              </p14:nvContentPartPr>
              <p14:xfrm>
                <a:off x="4384888" y="4944615"/>
                <a:ext cx="160200" cy="53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04936EC-121F-51EC-2256-468C9580681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375888" y="4935615"/>
                  <a:ext cx="177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28B73B4-E593-D675-7307-60BB4AF862FA}"/>
                    </a:ext>
                  </a:extLst>
                </p14:cNvPr>
                <p14:cNvContentPartPr/>
                <p14:nvPr/>
              </p14:nvContentPartPr>
              <p14:xfrm>
                <a:off x="4589728" y="4813215"/>
                <a:ext cx="42480" cy="203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28B73B4-E593-D675-7307-60BB4AF862F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580728" y="4804215"/>
                  <a:ext cx="60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22FEF01-2CBC-2385-8A1F-8F153E0C2D97}"/>
                    </a:ext>
                  </a:extLst>
                </p14:cNvPr>
                <p14:cNvContentPartPr/>
                <p14:nvPr/>
              </p14:nvContentPartPr>
              <p14:xfrm>
                <a:off x="4577128" y="4900335"/>
                <a:ext cx="583560" cy="111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22FEF01-2CBC-2385-8A1F-8F153E0C2D9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568128" y="4891364"/>
                  <a:ext cx="601200" cy="129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D424FF7-1137-678E-DA76-9A1216952779}"/>
                    </a:ext>
                  </a:extLst>
                </p14:cNvPr>
                <p14:cNvContentPartPr/>
                <p14:nvPr/>
              </p14:nvContentPartPr>
              <p14:xfrm>
                <a:off x="5315488" y="4851015"/>
                <a:ext cx="117000" cy="1501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D424FF7-1137-678E-DA76-9A121695277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306488" y="4842015"/>
                  <a:ext cx="134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D0349F9-601D-5E2D-C13A-A5AD7958D13B}"/>
                    </a:ext>
                  </a:extLst>
                </p14:cNvPr>
                <p14:cNvContentPartPr/>
                <p14:nvPr/>
              </p14:nvContentPartPr>
              <p14:xfrm>
                <a:off x="5440768" y="4854255"/>
                <a:ext cx="56160" cy="141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D0349F9-601D-5E2D-C13A-A5AD7958D13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431768" y="4845255"/>
                  <a:ext cx="73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6B04217-7F35-5DB9-BFC4-28E2F7D7CA8A}"/>
                    </a:ext>
                  </a:extLst>
                </p14:cNvPr>
                <p14:cNvContentPartPr/>
                <p14:nvPr/>
              </p14:nvContentPartPr>
              <p14:xfrm>
                <a:off x="5538328" y="4856775"/>
                <a:ext cx="135000" cy="144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6B04217-7F35-5DB9-BFC4-28E2F7D7CA8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529328" y="4847752"/>
                  <a:ext cx="152640" cy="162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2952B3E-CBEA-DFB4-A1DD-7EBC87D8CC15}"/>
                    </a:ext>
                  </a:extLst>
                </p14:cNvPr>
                <p14:cNvContentPartPr/>
                <p14:nvPr/>
              </p14:nvContentPartPr>
              <p14:xfrm>
                <a:off x="5877808" y="4912935"/>
                <a:ext cx="24840" cy="84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2952B3E-CBEA-DFB4-A1DD-7EBC87D8CC1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868808" y="4903973"/>
                  <a:ext cx="42480" cy="102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A16E2F0-AB28-4ABC-509E-DCEF2C4B6F5C}"/>
                    </a:ext>
                  </a:extLst>
                </p14:cNvPr>
                <p14:cNvContentPartPr/>
                <p14:nvPr/>
              </p14:nvContentPartPr>
              <p14:xfrm>
                <a:off x="5949808" y="4889535"/>
                <a:ext cx="117360" cy="18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A16E2F0-AB28-4ABC-509E-DCEF2C4B6F5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940808" y="4880535"/>
                  <a:ext cx="135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5E91E72-E1AF-F9A1-517F-7859043DD91B}"/>
                    </a:ext>
                  </a:extLst>
                </p14:cNvPr>
                <p14:cNvContentPartPr/>
                <p14:nvPr/>
              </p14:nvContentPartPr>
              <p14:xfrm>
                <a:off x="5916328" y="4914015"/>
                <a:ext cx="177480" cy="1303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5E91E72-E1AF-F9A1-517F-7859043DD91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07328" y="4905015"/>
                  <a:ext cx="195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4781D10-82A1-6AD0-80C4-2EF0580C701E}"/>
                    </a:ext>
                  </a:extLst>
                </p14:cNvPr>
                <p14:cNvContentPartPr/>
                <p14:nvPr/>
              </p14:nvContentPartPr>
              <p14:xfrm>
                <a:off x="5674048" y="4771095"/>
                <a:ext cx="503640" cy="425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4781D10-82A1-6AD0-80C4-2EF0580C701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665048" y="4762087"/>
                  <a:ext cx="521280" cy="443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791448A-3204-865C-9347-BDF314C86215}"/>
                    </a:ext>
                  </a:extLst>
                </p14:cNvPr>
                <p14:cNvContentPartPr/>
                <p14:nvPr/>
              </p14:nvContentPartPr>
              <p14:xfrm>
                <a:off x="6302968" y="5016615"/>
                <a:ext cx="88920" cy="179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791448A-3204-865C-9347-BDF314C8621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293968" y="5007597"/>
                  <a:ext cx="106560" cy="196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2BE36BC-D3A6-03EE-5438-FE109AEE7232}"/>
                    </a:ext>
                  </a:extLst>
                </p14:cNvPr>
                <p14:cNvContentPartPr/>
                <p14:nvPr/>
              </p14:nvContentPartPr>
              <p14:xfrm>
                <a:off x="6546688" y="4928055"/>
                <a:ext cx="95760" cy="149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2BE36BC-D3A6-03EE-5438-FE109AEE723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537654" y="4919033"/>
                  <a:ext cx="113467" cy="167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8AB0612-D8DA-6A63-EE30-A61F12D9C8E5}"/>
                    </a:ext>
                  </a:extLst>
                </p14:cNvPr>
                <p14:cNvContentPartPr/>
                <p14:nvPr/>
              </p14:nvContentPartPr>
              <p14:xfrm>
                <a:off x="6695008" y="4959735"/>
                <a:ext cx="68760" cy="79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8AB0612-D8DA-6A63-EE30-A61F12D9C8E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686008" y="4950735"/>
                  <a:ext cx="86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2769314-C6A2-ED22-F398-9C28964AF289}"/>
                    </a:ext>
                  </a:extLst>
                </p14:cNvPr>
                <p14:cNvContentPartPr/>
                <p14:nvPr/>
              </p14:nvContentPartPr>
              <p14:xfrm>
                <a:off x="6466048" y="4843095"/>
                <a:ext cx="192240" cy="83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2769314-C6A2-ED22-F398-9C28964AF28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457048" y="4834095"/>
                  <a:ext cx="209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EC53046-7922-6B33-811C-89FC515594F8}"/>
                    </a:ext>
                  </a:extLst>
                </p14:cNvPr>
                <p14:cNvContentPartPr/>
                <p14:nvPr/>
              </p14:nvContentPartPr>
              <p14:xfrm>
                <a:off x="6710848" y="4957935"/>
                <a:ext cx="361800" cy="101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EC53046-7922-6B33-811C-89FC515594F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701839" y="4948935"/>
                  <a:ext cx="379458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E626493-BF91-300D-EEA1-630F7AE1132E}"/>
                    </a:ext>
                  </a:extLst>
                </p14:cNvPr>
                <p14:cNvContentPartPr/>
                <p14:nvPr/>
              </p14:nvContentPartPr>
              <p14:xfrm>
                <a:off x="7234648" y="4911855"/>
                <a:ext cx="169560" cy="122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E626493-BF91-300D-EEA1-630F7AE1132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225667" y="4902855"/>
                  <a:ext cx="187163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4FF8E9C-7B1B-440E-90F9-0EEDCA7A5B0E}"/>
                    </a:ext>
                  </a:extLst>
                </p14:cNvPr>
                <p14:cNvContentPartPr/>
                <p14:nvPr/>
              </p14:nvContentPartPr>
              <p14:xfrm>
                <a:off x="7449568" y="4860735"/>
                <a:ext cx="75960" cy="153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4FF8E9C-7B1B-440E-90F9-0EEDCA7A5B0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440568" y="4851735"/>
                  <a:ext cx="93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6797713-8281-5202-79C6-8F79D95D0238}"/>
                    </a:ext>
                  </a:extLst>
                </p14:cNvPr>
                <p14:cNvContentPartPr/>
                <p14:nvPr/>
              </p14:nvContentPartPr>
              <p14:xfrm>
                <a:off x="7579528" y="4891695"/>
                <a:ext cx="104040" cy="1357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6797713-8281-5202-79C6-8F79D95D023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570528" y="4882719"/>
                  <a:ext cx="121680" cy="153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29D2FB-B914-66D4-C81A-520782A07541}"/>
                    </a:ext>
                  </a:extLst>
                </p14:cNvPr>
                <p14:cNvContentPartPr/>
                <p14:nvPr/>
              </p14:nvContentPartPr>
              <p14:xfrm>
                <a:off x="7858528" y="4929135"/>
                <a:ext cx="50760" cy="1166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29D2FB-B914-66D4-C81A-520782A0754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849528" y="4920135"/>
                  <a:ext cx="68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A650C08-73B8-934A-77CE-F201303A5066}"/>
                    </a:ext>
                  </a:extLst>
                </p14:cNvPr>
                <p14:cNvContentPartPr/>
                <p14:nvPr/>
              </p14:nvContentPartPr>
              <p14:xfrm>
                <a:off x="7952128" y="4917975"/>
                <a:ext cx="44280" cy="54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A650C08-73B8-934A-77CE-F201303A506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943054" y="4908975"/>
                  <a:ext cx="62065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EE3C309-1410-2288-02FE-0CF18770B01C}"/>
                    </a:ext>
                  </a:extLst>
                </p14:cNvPr>
                <p14:cNvContentPartPr/>
                <p14:nvPr/>
              </p14:nvContentPartPr>
              <p14:xfrm>
                <a:off x="7900648" y="4933095"/>
                <a:ext cx="121680" cy="1033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EE3C309-1410-2288-02FE-0CF18770B01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891648" y="4924095"/>
                  <a:ext cx="139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F12ED40-72B8-6CD8-CD4E-540277B832A8}"/>
                    </a:ext>
                  </a:extLst>
                </p14:cNvPr>
                <p14:cNvContentPartPr/>
                <p14:nvPr/>
              </p14:nvContentPartPr>
              <p14:xfrm>
                <a:off x="7699768" y="4814655"/>
                <a:ext cx="416160" cy="368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F12ED40-72B8-6CD8-CD4E-540277B832A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690768" y="4805655"/>
                  <a:ext cx="4338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AF29B27-C31D-920B-53FD-B8353CCC8CAF}"/>
                    </a:ext>
                  </a:extLst>
                </p14:cNvPr>
                <p14:cNvContentPartPr/>
                <p14:nvPr/>
              </p14:nvContentPartPr>
              <p14:xfrm>
                <a:off x="5712928" y="4886295"/>
                <a:ext cx="161280" cy="162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AF29B27-C31D-920B-53FD-B8353CCC8CA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703948" y="4877295"/>
                  <a:ext cx="178881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FF4D643-E01D-7F0B-1880-91A35CD58318}"/>
                    </a:ext>
                  </a:extLst>
                </p14:cNvPr>
                <p14:cNvContentPartPr/>
                <p14:nvPr/>
              </p14:nvContentPartPr>
              <p14:xfrm>
                <a:off x="5911288" y="4856775"/>
                <a:ext cx="197640" cy="257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FF4D643-E01D-7F0B-1880-91A35CD5831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902288" y="4847775"/>
                  <a:ext cx="215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7D5F71A-3D42-7C6E-6252-7542E61255E0}"/>
                    </a:ext>
                  </a:extLst>
                </p14:cNvPr>
                <p14:cNvContentPartPr/>
                <p14:nvPr/>
              </p14:nvContentPartPr>
              <p14:xfrm>
                <a:off x="7733608" y="4901415"/>
                <a:ext cx="90000" cy="1879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7D5F71A-3D42-7C6E-6252-7542E61255E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724608" y="4892415"/>
                  <a:ext cx="107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BFF6F4B-B8A0-F140-7C98-F87A1DB6A469}"/>
                    </a:ext>
                  </a:extLst>
                </p14:cNvPr>
                <p14:cNvContentPartPr/>
                <p14:nvPr/>
              </p14:nvContentPartPr>
              <p14:xfrm>
                <a:off x="7837288" y="4915815"/>
                <a:ext cx="212760" cy="1393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BFF6F4B-B8A0-F140-7C98-F87A1DB6A46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828288" y="4906815"/>
                  <a:ext cx="230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3526D10-3ED6-44BD-005E-88FD754FF151}"/>
                    </a:ext>
                  </a:extLst>
                </p14:cNvPr>
                <p14:cNvContentPartPr/>
                <p14:nvPr/>
              </p14:nvContentPartPr>
              <p14:xfrm>
                <a:off x="8176048" y="5040015"/>
                <a:ext cx="182520" cy="12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3526D10-3ED6-44BD-005E-88FD754FF15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167048" y="5031015"/>
                  <a:ext cx="200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F4B55F1-77E0-D4E4-ECC7-C6597A919A18}"/>
                    </a:ext>
                  </a:extLst>
                </p14:cNvPr>
                <p14:cNvContentPartPr/>
                <p14:nvPr/>
              </p14:nvContentPartPr>
              <p14:xfrm>
                <a:off x="8254888" y="5004375"/>
                <a:ext cx="37080" cy="1821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F4B55F1-77E0-D4E4-ECC7-C6597A919A1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245888" y="4995393"/>
                  <a:ext cx="54720" cy="199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81FB467-2347-7FA5-6EC1-823F6D116E73}"/>
                    </a:ext>
                  </a:extLst>
                </p14:cNvPr>
                <p14:cNvContentPartPr/>
                <p14:nvPr/>
              </p14:nvContentPartPr>
              <p14:xfrm>
                <a:off x="8450728" y="4940295"/>
                <a:ext cx="239400" cy="23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81FB467-2347-7FA5-6EC1-823F6D116E7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441728" y="4931295"/>
                  <a:ext cx="257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AF5B384-A033-A6B9-90C0-57152C64F260}"/>
                    </a:ext>
                  </a:extLst>
                </p14:cNvPr>
                <p14:cNvContentPartPr/>
                <p14:nvPr/>
              </p14:nvContentPartPr>
              <p14:xfrm>
                <a:off x="8478088" y="4986735"/>
                <a:ext cx="63000" cy="1386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AF5B384-A033-A6B9-90C0-57152C64F26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469088" y="4977735"/>
                  <a:ext cx="80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CA5EBD5-481B-909E-B5E4-9E2266EA4CA0}"/>
                    </a:ext>
                  </a:extLst>
                </p14:cNvPr>
                <p14:cNvContentPartPr/>
                <p14:nvPr/>
              </p14:nvContentPartPr>
              <p14:xfrm>
                <a:off x="8482408" y="5034615"/>
                <a:ext cx="137880" cy="237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CA5EBD5-481B-909E-B5E4-9E2266EA4CA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473408" y="5025615"/>
                  <a:ext cx="155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91A76C9-8231-809E-A709-510E12AB405C}"/>
                    </a:ext>
                  </a:extLst>
                </p14:cNvPr>
                <p14:cNvContentPartPr/>
                <p14:nvPr/>
              </p14:nvContentPartPr>
              <p14:xfrm>
                <a:off x="8632168" y="4990695"/>
                <a:ext cx="51840" cy="116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91A76C9-8231-809E-A709-510E12AB405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623168" y="4981695"/>
                  <a:ext cx="69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BD5F568-DDF8-7AE6-D1BF-25E9FECE3457}"/>
                    </a:ext>
                  </a:extLst>
                </p14:cNvPr>
                <p14:cNvContentPartPr/>
                <p14:nvPr/>
              </p14:nvContentPartPr>
              <p14:xfrm>
                <a:off x="8757448" y="5002575"/>
                <a:ext cx="129960" cy="135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BD5F568-DDF8-7AE6-D1BF-25E9FECE345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748448" y="4993575"/>
                  <a:ext cx="147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2574715-7D9D-2A94-FAE5-98093C0B24B7}"/>
                    </a:ext>
                  </a:extLst>
                </p14:cNvPr>
                <p14:cNvContentPartPr/>
                <p14:nvPr/>
              </p14:nvContentPartPr>
              <p14:xfrm>
                <a:off x="8896408" y="5000415"/>
                <a:ext cx="110880" cy="1058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2574715-7D9D-2A94-FAE5-98093C0B24B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887408" y="4991446"/>
                  <a:ext cx="128520" cy="123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E0CB310-E8E8-AE61-01FB-4FE8FD215B68}"/>
                    </a:ext>
                  </a:extLst>
                </p14:cNvPr>
                <p14:cNvContentPartPr/>
                <p14:nvPr/>
              </p14:nvContentPartPr>
              <p14:xfrm>
                <a:off x="9189088" y="4920855"/>
                <a:ext cx="105480" cy="195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E0CB310-E8E8-AE61-01FB-4FE8FD215B6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180119" y="4911872"/>
                  <a:ext cx="123060" cy="213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0546557-AB7F-D444-2590-8AD09D60D756}"/>
                    </a:ext>
                  </a:extLst>
                </p14:cNvPr>
                <p14:cNvContentPartPr/>
                <p14:nvPr/>
              </p14:nvContentPartPr>
              <p14:xfrm>
                <a:off x="9355408" y="4914375"/>
                <a:ext cx="22680" cy="182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0546557-AB7F-D444-2590-8AD09D60D75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346408" y="4905375"/>
                  <a:ext cx="40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FB82F51-12C8-B93A-E797-944E4A8FF364}"/>
                    </a:ext>
                  </a:extLst>
                </p14:cNvPr>
                <p14:cNvContentPartPr/>
                <p14:nvPr/>
              </p14:nvContentPartPr>
              <p14:xfrm>
                <a:off x="9333808" y="4899255"/>
                <a:ext cx="340920" cy="2325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FB82F51-12C8-B93A-E797-944E4A8FF36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324817" y="4890255"/>
                  <a:ext cx="358541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84DAB1B-8041-15D3-E470-061E911344FF}"/>
                    </a:ext>
                  </a:extLst>
                </p14:cNvPr>
                <p14:cNvContentPartPr/>
                <p14:nvPr/>
              </p14:nvContentPartPr>
              <p14:xfrm>
                <a:off x="7993528" y="5187975"/>
                <a:ext cx="853200" cy="1566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84DAB1B-8041-15D3-E470-061E911344F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984532" y="5178996"/>
                  <a:ext cx="870833" cy="1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72A95D0-4195-0D8C-67DE-2E40DA904670}"/>
                    </a:ext>
                  </a:extLst>
                </p14:cNvPr>
                <p14:cNvContentPartPr/>
                <p14:nvPr/>
              </p14:nvContentPartPr>
              <p14:xfrm>
                <a:off x="6106768" y="5202375"/>
                <a:ext cx="4157640" cy="2217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72A95D0-4195-0D8C-67DE-2E40DA90467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097768" y="5193375"/>
                  <a:ext cx="4175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ABF10C7-8865-8244-1E02-63AB8E548222}"/>
                    </a:ext>
                  </a:extLst>
                </p14:cNvPr>
                <p14:cNvContentPartPr/>
                <p14:nvPr/>
              </p14:nvContentPartPr>
              <p14:xfrm>
                <a:off x="3359248" y="5073855"/>
                <a:ext cx="3641400" cy="357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ABF10C7-8865-8244-1E02-63AB8E54822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350248" y="5064855"/>
                  <a:ext cx="36590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5AFBD76-530E-3014-1634-60C5F2482D44}"/>
                    </a:ext>
                  </a:extLst>
                </p14:cNvPr>
                <p14:cNvContentPartPr/>
                <p14:nvPr/>
              </p14:nvContentPartPr>
              <p14:xfrm>
                <a:off x="10520008" y="5054775"/>
                <a:ext cx="260280" cy="1753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5AFBD76-530E-3014-1634-60C5F2482D44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511008" y="5045756"/>
                  <a:ext cx="277920" cy="192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3EAA3D3-F288-8160-4DE7-590BF85FF20A}"/>
                    </a:ext>
                  </a:extLst>
                </p14:cNvPr>
                <p14:cNvContentPartPr/>
                <p14:nvPr/>
              </p14:nvContentPartPr>
              <p14:xfrm>
                <a:off x="10773808" y="5046855"/>
                <a:ext cx="239760" cy="171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3EAA3D3-F288-8160-4DE7-590BF85FF20A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764808" y="5037874"/>
                  <a:ext cx="257400" cy="189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89671CA-9E7B-F251-67FD-6229EF788F71}"/>
                    </a:ext>
                  </a:extLst>
                </p14:cNvPr>
                <p14:cNvContentPartPr/>
                <p14:nvPr/>
              </p14:nvContentPartPr>
              <p14:xfrm>
                <a:off x="10318408" y="4913295"/>
                <a:ext cx="855720" cy="5014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89671CA-9E7B-F251-67FD-6229EF788F7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309408" y="4904295"/>
                  <a:ext cx="873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32A2550-C258-E63A-0B0F-223D4BFAABE6}"/>
                    </a:ext>
                  </a:extLst>
                </p14:cNvPr>
                <p14:cNvContentPartPr/>
                <p14:nvPr/>
              </p14:nvContentPartPr>
              <p14:xfrm>
                <a:off x="11369248" y="4921215"/>
                <a:ext cx="131760" cy="2808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32A2550-C258-E63A-0B0F-223D4BFAABE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360248" y="4912215"/>
                  <a:ext cx="149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E27AC42-215B-4697-5AEE-4FA9F62965E0}"/>
                    </a:ext>
                  </a:extLst>
                </p14:cNvPr>
                <p14:cNvContentPartPr/>
                <p14:nvPr/>
              </p14:nvContentPartPr>
              <p14:xfrm>
                <a:off x="11531248" y="5056215"/>
                <a:ext cx="158400" cy="1054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E27AC42-215B-4697-5AEE-4FA9F62965E0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522248" y="5047215"/>
                  <a:ext cx="176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C71298E-70A8-0538-8DAD-3EEDE93D00A5}"/>
                    </a:ext>
                  </a:extLst>
                </p14:cNvPr>
                <p14:cNvContentPartPr/>
                <p14:nvPr/>
              </p14:nvContentPartPr>
              <p14:xfrm>
                <a:off x="11634208" y="5022735"/>
                <a:ext cx="219240" cy="1393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C71298E-70A8-0538-8DAD-3EEDE93D00A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625208" y="5013735"/>
                  <a:ext cx="236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645B172-C5F8-CB63-B491-5D0D99F69625}"/>
                    </a:ext>
                  </a:extLst>
                </p14:cNvPr>
                <p14:cNvContentPartPr/>
                <p14:nvPr/>
              </p14:nvContentPartPr>
              <p14:xfrm>
                <a:off x="11746528" y="5025975"/>
                <a:ext cx="62280" cy="1522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645B172-C5F8-CB63-B491-5D0D99F6962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737580" y="5016954"/>
                  <a:ext cx="79819" cy="169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A3ACC2C-3FC5-0CE5-5517-5E034C7AEE2F}"/>
                    </a:ext>
                  </a:extLst>
                </p14:cNvPr>
                <p14:cNvContentPartPr/>
                <p14:nvPr/>
              </p14:nvContentPartPr>
              <p14:xfrm>
                <a:off x="11843728" y="5022735"/>
                <a:ext cx="198000" cy="1648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A3ACC2C-3FC5-0CE5-5517-5E034C7AEE2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834712" y="5013735"/>
                  <a:ext cx="215672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47280C4-5B72-210A-C61E-201BC8418B0E}"/>
                    </a:ext>
                  </a:extLst>
                </p14:cNvPr>
                <p14:cNvContentPartPr/>
                <p14:nvPr/>
              </p14:nvContentPartPr>
              <p14:xfrm>
                <a:off x="12194368" y="5198775"/>
                <a:ext cx="360" cy="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47280C4-5B72-210A-C61E-201BC8418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185368" y="5189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72E7BFF-D3F3-0529-30D6-8AE2A620F3CC}"/>
                    </a:ext>
                  </a:extLst>
                </p14:cNvPr>
                <p14:cNvContentPartPr/>
                <p14:nvPr/>
              </p14:nvContentPartPr>
              <p14:xfrm>
                <a:off x="3593968" y="5398575"/>
                <a:ext cx="569880" cy="133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72E7BFF-D3F3-0529-30D6-8AE2A620F3C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584962" y="5389575"/>
                  <a:ext cx="587531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913C022-5C84-D9A5-BF94-01AAD398EDE5}"/>
                    </a:ext>
                  </a:extLst>
                </p14:cNvPr>
                <p14:cNvContentPartPr/>
                <p14:nvPr/>
              </p14:nvContentPartPr>
              <p14:xfrm>
                <a:off x="4217128" y="5403615"/>
                <a:ext cx="128520" cy="2552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913C022-5C84-D9A5-BF94-01AAD398EDE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208128" y="5394615"/>
                  <a:ext cx="146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0A58131-94B8-BD22-33C3-1496CB2A3494}"/>
                    </a:ext>
                  </a:extLst>
                </p14:cNvPr>
                <p14:cNvContentPartPr/>
                <p14:nvPr/>
              </p14:nvContentPartPr>
              <p14:xfrm>
                <a:off x="4194448" y="5550495"/>
                <a:ext cx="158760" cy="104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0A58131-94B8-BD22-33C3-1496CB2A349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185448" y="5541495"/>
                  <a:ext cx="176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0E9E0CD-A210-375B-B814-10C68C4F87A8}"/>
                    </a:ext>
                  </a:extLst>
                </p14:cNvPr>
                <p14:cNvContentPartPr/>
                <p14:nvPr/>
              </p14:nvContentPartPr>
              <p14:xfrm>
                <a:off x="4371208" y="5524215"/>
                <a:ext cx="67320" cy="1015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0E9E0CD-A210-375B-B814-10C68C4F87A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362160" y="5515215"/>
                  <a:ext cx="85055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9B8913A-3249-5395-8A47-E33597ACDD2C}"/>
                    </a:ext>
                  </a:extLst>
                </p14:cNvPr>
                <p14:cNvContentPartPr/>
                <p14:nvPr/>
              </p14:nvContentPartPr>
              <p14:xfrm>
                <a:off x="4383808" y="5443935"/>
                <a:ext cx="26280" cy="421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9B8913A-3249-5395-8A47-E33597ACDD2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374808" y="5434935"/>
                  <a:ext cx="43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A99BD6E-6963-1FB5-839C-C9EE73CD5995}"/>
                    </a:ext>
                  </a:extLst>
                </p14:cNvPr>
                <p14:cNvContentPartPr/>
                <p14:nvPr/>
              </p14:nvContentPartPr>
              <p14:xfrm>
                <a:off x="4467328" y="5514135"/>
                <a:ext cx="141480" cy="126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A99BD6E-6963-1FB5-839C-C9EE73CD599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458328" y="5505135"/>
                  <a:ext cx="159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38EFF64-C6BA-9108-E2AB-A88598889565}"/>
                    </a:ext>
                  </a:extLst>
                </p14:cNvPr>
                <p14:cNvContentPartPr/>
                <p14:nvPr/>
              </p14:nvContentPartPr>
              <p14:xfrm>
                <a:off x="4570288" y="5502975"/>
                <a:ext cx="179280" cy="1526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38EFF64-C6BA-9108-E2AB-A8859888956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561288" y="5493996"/>
                  <a:ext cx="196920" cy="1702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ED1A6EE-A061-31F2-6579-A5869C64D863}"/>
                    </a:ext>
                  </a:extLst>
                </p14:cNvPr>
                <p14:cNvContentPartPr/>
                <p14:nvPr/>
              </p14:nvContentPartPr>
              <p14:xfrm>
                <a:off x="5064568" y="5422695"/>
                <a:ext cx="181800" cy="2196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ED1A6EE-A061-31F2-6579-A5869C64D86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055550" y="5413680"/>
                  <a:ext cx="199475" cy="237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669901F-4DA7-8B55-0F95-9E67FEB1AA4B}"/>
                    </a:ext>
                  </a:extLst>
                </p14:cNvPr>
                <p14:cNvContentPartPr/>
                <p14:nvPr/>
              </p14:nvContentPartPr>
              <p14:xfrm>
                <a:off x="5280208" y="5415855"/>
                <a:ext cx="39600" cy="2278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669901F-4DA7-8B55-0F95-9E67FEB1AA4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271208" y="5406855"/>
                  <a:ext cx="57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9AD4FCF-E0AA-9716-EC91-355750BF3E2D}"/>
                    </a:ext>
                  </a:extLst>
                </p14:cNvPr>
                <p14:cNvContentPartPr/>
                <p14:nvPr/>
              </p14:nvContentPartPr>
              <p14:xfrm>
                <a:off x="5345368" y="5423055"/>
                <a:ext cx="200520" cy="2368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9AD4FCF-E0AA-9716-EC91-355750BF3E2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336368" y="5414069"/>
                  <a:ext cx="218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1198881-9DC4-A7A2-1D1D-C103686AA47E}"/>
                    </a:ext>
                  </a:extLst>
                </p14:cNvPr>
                <p14:cNvContentPartPr/>
                <p14:nvPr/>
              </p14:nvContentPartPr>
              <p14:xfrm>
                <a:off x="5736328" y="5501175"/>
                <a:ext cx="189000" cy="173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1198881-9DC4-A7A2-1D1D-C103686AA47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727311" y="5492175"/>
                  <a:ext cx="206674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353C098-602E-237D-3280-CC50A1EBF738}"/>
                    </a:ext>
                  </a:extLst>
                </p14:cNvPr>
                <p14:cNvContentPartPr/>
                <p14:nvPr/>
              </p14:nvContentPartPr>
              <p14:xfrm>
                <a:off x="5622208" y="5411535"/>
                <a:ext cx="418320" cy="3240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353C098-602E-237D-3280-CC50A1EBF73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613208" y="5402535"/>
                  <a:ext cx="4359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7C825DA-2B33-48EF-834F-2D3816193E8A}"/>
                    </a:ext>
                  </a:extLst>
                </p14:cNvPr>
                <p14:cNvContentPartPr/>
                <p14:nvPr/>
              </p14:nvContentPartPr>
              <p14:xfrm>
                <a:off x="6166528" y="5638695"/>
                <a:ext cx="146160" cy="1432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7C825DA-2B33-48EF-834F-2D3816193E8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157506" y="5629695"/>
                  <a:ext cx="163844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43604E1-17D3-ACCD-A1B3-95C946EE649F}"/>
                    </a:ext>
                  </a:extLst>
                </p14:cNvPr>
                <p14:cNvContentPartPr/>
                <p14:nvPr/>
              </p14:nvContentPartPr>
              <p14:xfrm>
                <a:off x="6458848" y="5495055"/>
                <a:ext cx="10800" cy="2098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43604E1-17D3-ACCD-A1B3-95C946EE649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449538" y="5486040"/>
                  <a:ext cx="29048" cy="227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7312180-00A5-7790-1A40-1802FF196F6F}"/>
                    </a:ext>
                  </a:extLst>
                </p14:cNvPr>
                <p14:cNvContentPartPr/>
                <p14:nvPr/>
              </p14:nvContentPartPr>
              <p14:xfrm>
                <a:off x="6277048" y="5457975"/>
                <a:ext cx="271800" cy="705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7312180-00A5-7790-1A40-1802FF196F6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268048" y="5448975"/>
                  <a:ext cx="28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3BC4E27-FE9B-6C12-A4B4-A40A8AC070F4}"/>
                    </a:ext>
                  </a:extLst>
                </p14:cNvPr>
                <p14:cNvContentPartPr/>
                <p14:nvPr/>
              </p14:nvContentPartPr>
              <p14:xfrm>
                <a:off x="6533008" y="5590455"/>
                <a:ext cx="371520" cy="1198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3BC4E27-FE9B-6C12-A4B4-A40A8AC070F4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524008" y="5581455"/>
                  <a:ext cx="389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4DF62C1-D5A1-861D-1CF6-D03A03CC968D}"/>
                    </a:ext>
                  </a:extLst>
                </p14:cNvPr>
                <p14:cNvContentPartPr/>
                <p14:nvPr/>
              </p14:nvContentPartPr>
              <p14:xfrm>
                <a:off x="7060048" y="5549415"/>
                <a:ext cx="257760" cy="129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4DF62C1-D5A1-861D-1CF6-D03A03CC968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051035" y="5540440"/>
                  <a:ext cx="275425" cy="14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C8C2E2B-9E1E-880E-7788-4978BE5209F6}"/>
                    </a:ext>
                  </a:extLst>
                </p14:cNvPr>
                <p14:cNvContentPartPr/>
                <p14:nvPr/>
              </p14:nvContentPartPr>
              <p14:xfrm>
                <a:off x="7396648" y="5475975"/>
                <a:ext cx="324360" cy="1904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C8C2E2B-9E1E-880E-7788-4978BE5209F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87658" y="5466975"/>
                  <a:ext cx="3419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F82B9E9-191C-2602-FF8B-92D9189DD247}"/>
                    </a:ext>
                  </a:extLst>
                </p14:cNvPr>
                <p14:cNvContentPartPr/>
                <p14:nvPr/>
              </p14:nvContentPartPr>
              <p14:xfrm>
                <a:off x="7918288" y="5539335"/>
                <a:ext cx="29880" cy="1069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F82B9E9-191C-2602-FF8B-92D9189DD24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909288" y="5530305"/>
                  <a:ext cx="47520" cy="124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7C2389B-24A6-5E78-B446-F60DC8B8E2D0}"/>
                    </a:ext>
                  </a:extLst>
                </p14:cNvPr>
                <p14:cNvContentPartPr/>
                <p14:nvPr/>
              </p14:nvContentPartPr>
              <p14:xfrm>
                <a:off x="7968328" y="5502615"/>
                <a:ext cx="134280" cy="1342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7C2389B-24A6-5E78-B446-F60DC8B8E2D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959328" y="5493591"/>
                  <a:ext cx="151920" cy="1519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529479B-B851-D9FD-9ABB-C5BBAA8D2C14}"/>
                    </a:ext>
                  </a:extLst>
                </p14:cNvPr>
                <p14:cNvContentPartPr/>
                <p14:nvPr/>
              </p14:nvContentPartPr>
              <p14:xfrm>
                <a:off x="7775728" y="5414775"/>
                <a:ext cx="512280" cy="3196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529479B-B851-D9FD-9ABB-C5BBAA8D2C1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66728" y="5405765"/>
                  <a:ext cx="529920" cy="337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BD27179-139F-AE29-B672-AD15CC514600}"/>
                    </a:ext>
                  </a:extLst>
                </p14:cNvPr>
                <p14:cNvContentPartPr/>
                <p14:nvPr/>
              </p14:nvContentPartPr>
              <p14:xfrm>
                <a:off x="8449648" y="5589735"/>
                <a:ext cx="360" cy="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BD27179-139F-AE29-B672-AD15CC51460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40648" y="5580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C69AFCBA-DECF-4EE3-2BEC-2B878AD47471}"/>
                    </a:ext>
                  </a:extLst>
                </p14:cNvPr>
                <p14:cNvContentPartPr/>
                <p14:nvPr/>
              </p14:nvContentPartPr>
              <p14:xfrm>
                <a:off x="8432368" y="5589015"/>
                <a:ext cx="231480" cy="234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C69AFCBA-DECF-4EE3-2BEC-2B878AD4747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423368" y="5580151"/>
                  <a:ext cx="249120" cy="40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05D7D7F-13E3-02D5-BFCE-B78BDC6F83A6}"/>
                    </a:ext>
                  </a:extLst>
                </p14:cNvPr>
                <p14:cNvContentPartPr/>
                <p14:nvPr/>
              </p14:nvContentPartPr>
              <p14:xfrm>
                <a:off x="8503648" y="5529615"/>
                <a:ext cx="91800" cy="158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05D7D7F-13E3-02D5-BFCE-B78BDC6F83A6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494648" y="5520595"/>
                  <a:ext cx="109440" cy="1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306F3F0-9600-6AED-39BA-EC8546171F51}"/>
                    </a:ext>
                  </a:extLst>
                </p14:cNvPr>
                <p14:cNvContentPartPr/>
                <p14:nvPr/>
              </p14:nvContentPartPr>
              <p14:xfrm>
                <a:off x="8822968" y="5512335"/>
                <a:ext cx="58680" cy="1483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306F3F0-9600-6AED-39BA-EC8546171F51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813968" y="5503335"/>
                  <a:ext cx="76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8B31866-04AF-64A6-0B76-4B8ABA4E8DB5}"/>
                    </a:ext>
                  </a:extLst>
                </p14:cNvPr>
                <p14:cNvContentPartPr/>
                <p14:nvPr/>
              </p14:nvContentPartPr>
              <p14:xfrm>
                <a:off x="8783368" y="5465535"/>
                <a:ext cx="213480" cy="601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8B31866-04AF-64A6-0B76-4B8ABA4E8DB5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774353" y="5456589"/>
                  <a:ext cx="231150" cy="77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8A3214A-F67C-91A6-BC68-B2CBAC46F366}"/>
                    </a:ext>
                  </a:extLst>
                </p14:cNvPr>
                <p14:cNvContentPartPr/>
                <p14:nvPr/>
              </p14:nvContentPartPr>
              <p14:xfrm>
                <a:off x="8862208" y="5566335"/>
                <a:ext cx="120240" cy="223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8A3214A-F67C-91A6-BC68-B2CBAC46F366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853208" y="5557187"/>
                  <a:ext cx="137880" cy="40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7007998-F052-F7FE-0F12-4D1CDAF1F68C}"/>
                    </a:ext>
                  </a:extLst>
                </p14:cNvPr>
                <p14:cNvContentPartPr/>
                <p14:nvPr/>
              </p14:nvContentPartPr>
              <p14:xfrm>
                <a:off x="9021688" y="5508735"/>
                <a:ext cx="75600" cy="1332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7007998-F052-F7FE-0F12-4D1CDAF1F68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012645" y="5499759"/>
                  <a:ext cx="93324" cy="150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07B8925-B994-C683-D7CD-0D200D9E48F0}"/>
                    </a:ext>
                  </a:extLst>
                </p14:cNvPr>
                <p14:cNvContentPartPr/>
                <p14:nvPr/>
              </p14:nvContentPartPr>
              <p14:xfrm>
                <a:off x="9166768" y="5441415"/>
                <a:ext cx="95400" cy="2340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07B8925-B994-C683-D7CD-0D200D9E48F0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157802" y="5432415"/>
                  <a:ext cx="112974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087C625-DB85-D216-B0F6-F8985950CE43}"/>
                    </a:ext>
                  </a:extLst>
                </p14:cNvPr>
                <p14:cNvContentPartPr/>
                <p14:nvPr/>
              </p14:nvContentPartPr>
              <p14:xfrm>
                <a:off x="9299608" y="5445735"/>
                <a:ext cx="62280" cy="1879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087C625-DB85-D216-B0F6-F8985950CE4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290608" y="5436735"/>
                  <a:ext cx="79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FF4595E-6A14-8E7F-2C64-E82E2D377DAD}"/>
                    </a:ext>
                  </a:extLst>
                </p14:cNvPr>
                <p14:cNvContentPartPr/>
                <p14:nvPr/>
              </p14:nvContentPartPr>
              <p14:xfrm>
                <a:off x="9211408" y="5511615"/>
                <a:ext cx="604080" cy="1195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FF4595E-6A14-8E7F-2C64-E82E2D377DA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9202403" y="5502615"/>
                  <a:ext cx="621731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DD2A3FC-BFE2-6E7F-0467-6EA3F0999973}"/>
                    </a:ext>
                  </a:extLst>
                </p14:cNvPr>
                <p14:cNvContentPartPr/>
                <p14:nvPr/>
              </p14:nvContentPartPr>
              <p14:xfrm>
                <a:off x="9147328" y="5560575"/>
                <a:ext cx="155520" cy="93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DD2A3FC-BFE2-6E7F-0467-6EA3F099997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138328" y="5551215"/>
                  <a:ext cx="173160" cy="27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6FD9909-238F-3E3B-5A56-717283D5F175}"/>
                    </a:ext>
                  </a:extLst>
                </p14:cNvPr>
                <p14:cNvContentPartPr/>
                <p14:nvPr/>
              </p14:nvContentPartPr>
              <p14:xfrm>
                <a:off x="9973888" y="5444295"/>
                <a:ext cx="44280" cy="1954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6FD9909-238F-3E3B-5A56-717283D5F17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964888" y="5435295"/>
                  <a:ext cx="61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2AFE7C9-574B-E54E-E0AD-B0A0C7AD2413}"/>
                    </a:ext>
                  </a:extLst>
                </p14:cNvPr>
                <p14:cNvContentPartPr/>
                <p14:nvPr/>
              </p14:nvContentPartPr>
              <p14:xfrm>
                <a:off x="10075768" y="5441415"/>
                <a:ext cx="334080" cy="2214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2AFE7C9-574B-E54E-E0AD-B0A0C7AD2413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066758" y="5432415"/>
                  <a:ext cx="351739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BE42DD7B-A371-8BFD-A7D9-0EE93C33987F}"/>
                    </a:ext>
                  </a:extLst>
                </p14:cNvPr>
                <p14:cNvContentPartPr/>
                <p14:nvPr/>
              </p14:nvContentPartPr>
              <p14:xfrm>
                <a:off x="8203768" y="5725455"/>
                <a:ext cx="910080" cy="1533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BE42DD7B-A371-8BFD-A7D9-0EE93C33987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194768" y="5716455"/>
                  <a:ext cx="927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6E4FCDB-D896-EE8C-8E6C-E86F2C842D20}"/>
                    </a:ext>
                  </a:extLst>
                </p14:cNvPr>
                <p14:cNvContentPartPr/>
                <p14:nvPr/>
              </p14:nvContentPartPr>
              <p14:xfrm>
                <a:off x="8593648" y="5905815"/>
                <a:ext cx="168480" cy="1166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6E4FCDB-D896-EE8C-8E6C-E86F2C842D20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584648" y="5896815"/>
                  <a:ext cx="186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EB628FF-B176-BD99-999C-730EAF47F391}"/>
                    </a:ext>
                  </a:extLst>
                </p14:cNvPr>
                <p14:cNvContentPartPr/>
                <p14:nvPr/>
              </p14:nvContentPartPr>
              <p14:xfrm>
                <a:off x="8367928" y="5898975"/>
                <a:ext cx="158760" cy="1695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EB628FF-B176-BD99-999C-730EAF47F39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358928" y="5889956"/>
                  <a:ext cx="176400" cy="1872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113FCC6-9064-5DDD-F08D-5F3D1F5DB10D}"/>
                    </a:ext>
                  </a:extLst>
                </p14:cNvPr>
                <p14:cNvContentPartPr/>
                <p14:nvPr/>
              </p14:nvContentPartPr>
              <p14:xfrm>
                <a:off x="8596528" y="5909055"/>
                <a:ext cx="162720" cy="1382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113FCC6-9064-5DDD-F08D-5F3D1F5DB10D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587528" y="5900055"/>
                  <a:ext cx="180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56D84C9-813F-697F-8917-FBF5DE4822EC}"/>
                    </a:ext>
                  </a:extLst>
                </p14:cNvPr>
                <p14:cNvContentPartPr/>
                <p14:nvPr/>
              </p14:nvContentPartPr>
              <p14:xfrm>
                <a:off x="9410488" y="5675055"/>
                <a:ext cx="137160" cy="2552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56D84C9-813F-697F-8917-FBF5DE4822EC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401512" y="5666055"/>
                  <a:ext cx="154754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0E812B2-0C53-80A3-E73A-FFF261CB1F52}"/>
                    </a:ext>
                  </a:extLst>
                </p14:cNvPr>
                <p14:cNvContentPartPr/>
                <p14:nvPr/>
              </p14:nvContentPartPr>
              <p14:xfrm>
                <a:off x="9432088" y="5841735"/>
                <a:ext cx="103320" cy="129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0E812B2-0C53-80A3-E73A-FFF261CB1F52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423088" y="5832735"/>
                  <a:ext cx="120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4BD5F34-7869-FBE3-0C68-8B56F83BFEE7}"/>
                    </a:ext>
                  </a:extLst>
                </p14:cNvPr>
                <p14:cNvContentPartPr/>
                <p14:nvPr/>
              </p14:nvContentPartPr>
              <p14:xfrm>
                <a:off x="9578608" y="5764695"/>
                <a:ext cx="56520" cy="1566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4BD5F34-7869-FBE3-0C68-8B56F83BFEE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569665" y="5755695"/>
                  <a:ext cx="74048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7820314F-3187-3662-7341-83CDDB1B1F4C}"/>
                    </a:ext>
                  </a:extLst>
                </p14:cNvPr>
                <p14:cNvContentPartPr/>
                <p14:nvPr/>
              </p14:nvContentPartPr>
              <p14:xfrm>
                <a:off x="9709648" y="5785575"/>
                <a:ext cx="75240" cy="1278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7820314F-3187-3662-7341-83CDDB1B1F4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700648" y="5776575"/>
                  <a:ext cx="92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9B32C98-29C2-3F93-306F-8CDF632B596E}"/>
                    </a:ext>
                  </a:extLst>
                </p14:cNvPr>
                <p14:cNvContentPartPr/>
                <p14:nvPr/>
              </p14:nvContentPartPr>
              <p14:xfrm>
                <a:off x="9794248" y="5814735"/>
                <a:ext cx="156600" cy="1094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9B32C98-29C2-3F93-306F-8CDF632B596E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785227" y="5805735"/>
                  <a:ext cx="174281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C15F53C-32C1-6FEB-EE2E-FFA3E0489CE2}"/>
                    </a:ext>
                  </a:extLst>
                </p14:cNvPr>
                <p14:cNvContentPartPr/>
                <p14:nvPr/>
              </p14:nvContentPartPr>
              <p14:xfrm>
                <a:off x="10046608" y="5728335"/>
                <a:ext cx="96480" cy="190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C15F53C-32C1-6FEB-EE2E-FFA3E0489CE2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037608" y="5719335"/>
                  <a:ext cx="114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812B909D-0E09-4818-0346-B259418B8D27}"/>
                    </a:ext>
                  </a:extLst>
                </p14:cNvPr>
                <p14:cNvContentPartPr/>
                <p14:nvPr/>
              </p14:nvContentPartPr>
              <p14:xfrm>
                <a:off x="10181608" y="5696655"/>
                <a:ext cx="300240" cy="248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812B909D-0E09-4818-0346-B259418B8D2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172608" y="5687642"/>
                  <a:ext cx="317880" cy="266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41B67F6-10FF-C182-E85E-5E743569D483}"/>
                    </a:ext>
                  </a:extLst>
                </p14:cNvPr>
                <p14:cNvContentPartPr/>
                <p14:nvPr/>
              </p14:nvContentPartPr>
              <p14:xfrm>
                <a:off x="10559608" y="5853255"/>
                <a:ext cx="77040" cy="79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41B67F6-10FF-C182-E85E-5E743569D483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550566" y="5844255"/>
                  <a:ext cx="94763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CC387984-B210-D63B-ADEE-B058C4C05352}"/>
                    </a:ext>
                  </a:extLst>
                </p14:cNvPr>
                <p14:cNvContentPartPr/>
                <p14:nvPr/>
              </p14:nvContentPartPr>
              <p14:xfrm>
                <a:off x="10588408" y="5909775"/>
                <a:ext cx="73800" cy="75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CC387984-B210-D63B-ADEE-B058C4C0535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579408" y="5900775"/>
                  <a:ext cx="91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A5E03B93-A0E8-DD44-209D-EFE309E63DC5}"/>
                    </a:ext>
                  </a:extLst>
                </p14:cNvPr>
                <p14:cNvContentPartPr/>
                <p14:nvPr/>
              </p14:nvContentPartPr>
              <p14:xfrm>
                <a:off x="10618648" y="5569215"/>
                <a:ext cx="201600" cy="149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A5E03B93-A0E8-DD44-209D-EFE309E63DC5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609648" y="5560215"/>
                  <a:ext cx="219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E59B591-8041-8A02-BE8A-147C361DFCB9}"/>
                    </a:ext>
                  </a:extLst>
                </p14:cNvPr>
                <p14:cNvContentPartPr/>
                <p14:nvPr/>
              </p14:nvContentPartPr>
              <p14:xfrm>
                <a:off x="10930408" y="5655615"/>
                <a:ext cx="177480" cy="180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E59B591-8041-8A02-BE8A-147C361DFCB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921408" y="5646615"/>
                  <a:ext cx="195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85C68EE-D196-B1B0-7829-0B0983FE9540}"/>
                    </a:ext>
                  </a:extLst>
                </p14:cNvPr>
                <p14:cNvContentPartPr/>
                <p14:nvPr/>
              </p14:nvContentPartPr>
              <p14:xfrm>
                <a:off x="10961728" y="5618895"/>
                <a:ext cx="88200" cy="1353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85C68EE-D196-B1B0-7829-0B0983FE9540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952765" y="5609895"/>
                  <a:ext cx="105768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F49C2CE8-E0DA-FE63-E3A6-48FF7CCB7AF6}"/>
                    </a:ext>
                  </a:extLst>
                </p14:cNvPr>
                <p14:cNvContentPartPr/>
                <p14:nvPr/>
              </p14:nvContentPartPr>
              <p14:xfrm>
                <a:off x="11216608" y="5602335"/>
                <a:ext cx="51480" cy="1209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F49C2CE8-E0DA-FE63-E3A6-48FF7CCB7AF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1207608" y="5593335"/>
                  <a:ext cx="69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7FFE8038-144A-F723-D86A-ABC4461BEB2C}"/>
                    </a:ext>
                  </a:extLst>
                </p14:cNvPr>
                <p14:cNvContentPartPr/>
                <p14:nvPr/>
              </p14:nvContentPartPr>
              <p14:xfrm>
                <a:off x="11268088" y="5614215"/>
                <a:ext cx="155160" cy="986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7FFE8038-144A-F723-D86A-ABC4461BEB2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259088" y="5605215"/>
                  <a:ext cx="172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C452F0A-C8BC-C560-28EC-28D9484AD8C3}"/>
                    </a:ext>
                  </a:extLst>
                </p14:cNvPr>
                <p14:cNvContentPartPr/>
                <p14:nvPr/>
              </p14:nvContentPartPr>
              <p14:xfrm>
                <a:off x="11480488" y="5633295"/>
                <a:ext cx="115920" cy="147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C452F0A-C8BC-C560-28EC-28D9484AD8C3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1471488" y="5624509"/>
                  <a:ext cx="133560" cy="31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B105D364-5949-5A5E-90B8-C00F56F75B06}"/>
                    </a:ext>
                  </a:extLst>
                </p14:cNvPr>
                <p14:cNvContentPartPr/>
                <p14:nvPr/>
              </p14:nvContentPartPr>
              <p14:xfrm>
                <a:off x="11501368" y="5555895"/>
                <a:ext cx="69120" cy="1951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B105D364-5949-5A5E-90B8-C00F56F75B06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1492368" y="5546895"/>
                  <a:ext cx="86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08A9FEE-5822-187C-FEFC-04CB10D143B7}"/>
                    </a:ext>
                  </a:extLst>
                </p14:cNvPr>
                <p14:cNvContentPartPr/>
                <p14:nvPr/>
              </p14:nvContentPartPr>
              <p14:xfrm>
                <a:off x="11283928" y="5605215"/>
                <a:ext cx="26640" cy="39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08A9FEE-5822-187C-FEFC-04CB10D143B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1274928" y="5596215"/>
                  <a:ext cx="44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01D92E3-FA62-E1BC-0FFD-6228B46B557E}"/>
                    </a:ext>
                  </a:extLst>
                </p14:cNvPr>
                <p14:cNvContentPartPr/>
                <p14:nvPr/>
              </p14:nvContentPartPr>
              <p14:xfrm>
                <a:off x="9990088" y="6016335"/>
                <a:ext cx="394560" cy="36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01D92E3-FA62-E1BC-0FFD-6228B46B557E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981088" y="6007335"/>
                  <a:ext cx="412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3FE13A4B-56E8-D107-9F36-CCC2640A0F3A}"/>
                    </a:ext>
                  </a:extLst>
                </p14:cNvPr>
                <p14:cNvContentPartPr/>
                <p14:nvPr/>
              </p14:nvContentPartPr>
              <p14:xfrm>
                <a:off x="9807568" y="6021375"/>
                <a:ext cx="614520" cy="270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3FE13A4B-56E8-D107-9F36-CCC2640A0F3A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798568" y="6012493"/>
                  <a:ext cx="632160" cy="44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0587C9D-44A4-C302-A39E-D6DBFE14D241}"/>
                    </a:ext>
                  </a:extLst>
                </p14:cNvPr>
                <p14:cNvContentPartPr/>
                <p14:nvPr/>
              </p14:nvContentPartPr>
              <p14:xfrm>
                <a:off x="9865168" y="6046215"/>
                <a:ext cx="644400" cy="201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0587C9D-44A4-C302-A39E-D6DBFE14D241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856168" y="6037215"/>
                  <a:ext cx="662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AD18084-EA58-03FD-23BB-DAC0E43E021D}"/>
                    </a:ext>
                  </a:extLst>
                </p14:cNvPr>
                <p14:cNvContentPartPr/>
                <p14:nvPr/>
              </p14:nvContentPartPr>
              <p14:xfrm>
                <a:off x="11767768" y="5497935"/>
                <a:ext cx="133560" cy="1530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AD18084-EA58-03FD-23BB-DAC0E43E021D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1758768" y="5488914"/>
                  <a:ext cx="151200" cy="170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9918B6D0-67E2-89DA-5426-5E8817DB439A}"/>
                    </a:ext>
                  </a:extLst>
                </p14:cNvPr>
                <p14:cNvContentPartPr/>
                <p14:nvPr/>
              </p14:nvContentPartPr>
              <p14:xfrm>
                <a:off x="11557168" y="5329455"/>
                <a:ext cx="455400" cy="3927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9918B6D0-67E2-89DA-5426-5E8817DB439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548168" y="5320455"/>
                  <a:ext cx="4730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5DE3934-0DEF-2FDD-A089-ACBCDC9B8A8D}"/>
                    </a:ext>
                  </a:extLst>
                </p14:cNvPr>
                <p14:cNvContentPartPr/>
                <p14:nvPr/>
              </p14:nvContentPartPr>
              <p14:xfrm>
                <a:off x="10496968" y="5438535"/>
                <a:ext cx="435960" cy="3884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5DE3934-0DEF-2FDD-A089-ACBCDC9B8A8D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487968" y="5429543"/>
                  <a:ext cx="453600" cy="406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3E40712-8C8A-8386-B488-39ADBEEA0809}"/>
                    </a:ext>
                  </a:extLst>
                </p14:cNvPr>
                <p14:cNvContentPartPr/>
                <p14:nvPr/>
              </p14:nvContentPartPr>
              <p14:xfrm>
                <a:off x="10963168" y="5886375"/>
                <a:ext cx="100440" cy="1616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3E40712-8C8A-8386-B488-39ADBEEA080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954168" y="5877375"/>
                  <a:ext cx="118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49B48BA-E406-CD78-D04F-956AF9A9F920}"/>
                    </a:ext>
                  </a:extLst>
                </p14:cNvPr>
                <p14:cNvContentPartPr/>
                <p14:nvPr/>
              </p14:nvContentPartPr>
              <p14:xfrm>
                <a:off x="11135248" y="5868015"/>
                <a:ext cx="231120" cy="2113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49B48BA-E406-CD78-D04F-956AF9A9F92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1126248" y="5859015"/>
                  <a:ext cx="248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26B3A0A4-2746-3AF0-2E78-57D7783ECBD5}"/>
                    </a:ext>
                  </a:extLst>
                </p14:cNvPr>
                <p14:cNvContentPartPr/>
                <p14:nvPr/>
              </p14:nvContentPartPr>
              <p14:xfrm>
                <a:off x="10791808" y="5767935"/>
                <a:ext cx="911160" cy="4327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26B3A0A4-2746-3AF0-2E78-57D7783ECBD5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782808" y="5758935"/>
                  <a:ext cx="9288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C38C81-8D25-91A3-FFA2-C6CA9A9EAF78}"/>
                    </a:ext>
                  </a:extLst>
                </p14:cNvPr>
                <p14:cNvContentPartPr/>
                <p14:nvPr/>
              </p14:nvContentPartPr>
              <p14:xfrm>
                <a:off x="2983048" y="5846775"/>
                <a:ext cx="372600" cy="19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C38C81-8D25-91A3-FFA2-C6CA9A9EAF7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2974048" y="5837759"/>
                  <a:ext cx="390240" cy="21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8C7289-7471-61DE-E6FE-6BE39724BA6E}"/>
                    </a:ext>
                  </a:extLst>
                </p14:cNvPr>
                <p14:cNvContentPartPr/>
                <p14:nvPr/>
              </p14:nvContentPartPr>
              <p14:xfrm>
                <a:off x="3354568" y="5767215"/>
                <a:ext cx="444960" cy="24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8C7289-7471-61DE-E6FE-6BE39724BA6E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345568" y="5758228"/>
                  <a:ext cx="462600" cy="260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3D39662A-C11C-8562-6444-AF001B13BC50}"/>
                    </a:ext>
                  </a:extLst>
                </p14:cNvPr>
                <p14:cNvContentPartPr/>
                <p14:nvPr/>
              </p14:nvContentPartPr>
              <p14:xfrm>
                <a:off x="342808" y="6286335"/>
                <a:ext cx="128880" cy="3546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3D39662A-C11C-8562-6444-AF001B13BC50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333833" y="6277335"/>
                  <a:ext cx="146471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590A65BA-EA20-179B-C006-A5789D2520C3}"/>
                    </a:ext>
                  </a:extLst>
                </p14:cNvPr>
                <p14:cNvContentPartPr/>
                <p14:nvPr/>
              </p14:nvContentPartPr>
              <p14:xfrm>
                <a:off x="374488" y="6497295"/>
                <a:ext cx="119520" cy="180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590A65BA-EA20-179B-C006-A5789D2520C3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65488" y="6488295"/>
                  <a:ext cx="137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2249EEE-F9C8-8255-C70C-3EF85F438D6A}"/>
                    </a:ext>
                  </a:extLst>
                </p14:cNvPr>
                <p14:cNvContentPartPr/>
                <p14:nvPr/>
              </p14:nvContentPartPr>
              <p14:xfrm>
                <a:off x="546928" y="6481455"/>
                <a:ext cx="56160" cy="964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2249EEE-F9C8-8255-C70C-3EF85F438D6A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37870" y="6472455"/>
                  <a:ext cx="73914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47E9AC7-4572-EC77-354F-C629D2AF859C}"/>
                    </a:ext>
                  </a:extLst>
                </p14:cNvPr>
                <p14:cNvContentPartPr/>
                <p14:nvPr/>
              </p14:nvContentPartPr>
              <p14:xfrm>
                <a:off x="559888" y="6370215"/>
                <a:ext cx="720" cy="86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47E9AC7-4572-EC77-354F-C629D2AF859C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50888" y="6361215"/>
                  <a:ext cx="18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F67DB9E-C2D7-7EA6-6938-0F8BB568F2C8}"/>
                    </a:ext>
                  </a:extLst>
                </p14:cNvPr>
                <p14:cNvContentPartPr/>
                <p14:nvPr/>
              </p14:nvContentPartPr>
              <p14:xfrm>
                <a:off x="680848" y="6256095"/>
                <a:ext cx="134280" cy="3567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F67DB9E-C2D7-7EA6-6938-0F8BB568F2C8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71848" y="6247086"/>
                  <a:ext cx="151920" cy="374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64C5480-2D7C-4375-4D9E-5A5A90EF3B11}"/>
                    </a:ext>
                  </a:extLst>
                </p14:cNvPr>
                <p14:cNvContentPartPr/>
                <p14:nvPr/>
              </p14:nvContentPartPr>
              <p14:xfrm>
                <a:off x="650968" y="6480015"/>
                <a:ext cx="171000" cy="226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64C5480-2D7C-4375-4D9E-5A5A90EF3B11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41968" y="6471015"/>
                  <a:ext cx="188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7A5CCE0E-A9A2-E23D-36FC-951A5D59EF33}"/>
                    </a:ext>
                  </a:extLst>
                </p14:cNvPr>
                <p14:cNvContentPartPr/>
                <p14:nvPr/>
              </p14:nvContentPartPr>
              <p14:xfrm>
                <a:off x="918448" y="6307935"/>
                <a:ext cx="38520" cy="2768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7A5CCE0E-A9A2-E23D-36FC-951A5D59EF33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909448" y="6298923"/>
                  <a:ext cx="56160" cy="294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C69635F-3F1E-06F1-C6F9-B8C62A9A8B5B}"/>
                    </a:ext>
                  </a:extLst>
                </p14:cNvPr>
                <p14:cNvContentPartPr/>
                <p14:nvPr/>
              </p14:nvContentPartPr>
              <p14:xfrm>
                <a:off x="856888" y="6480015"/>
                <a:ext cx="144000" cy="270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C69635F-3F1E-06F1-C6F9-B8C62A9A8B5B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47910" y="6471015"/>
                  <a:ext cx="161596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C61BFAF1-4FE3-4A96-9F48-4FA4BDF6F514}"/>
                    </a:ext>
                  </a:extLst>
                </p14:cNvPr>
                <p14:cNvContentPartPr/>
                <p14:nvPr/>
              </p14:nvContentPartPr>
              <p14:xfrm>
                <a:off x="1004848" y="6438255"/>
                <a:ext cx="125280" cy="1306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C61BFAF1-4FE3-4A96-9F48-4FA4BDF6F514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995848" y="6429255"/>
                  <a:ext cx="142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E796E750-0CE8-7402-42EE-8A8C5E5A63DD}"/>
                    </a:ext>
                  </a:extLst>
                </p14:cNvPr>
                <p14:cNvContentPartPr/>
                <p14:nvPr/>
              </p14:nvContentPartPr>
              <p14:xfrm>
                <a:off x="1187008" y="6440055"/>
                <a:ext cx="128520" cy="1335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E796E750-0CE8-7402-42EE-8A8C5E5A63DD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178033" y="6431055"/>
                  <a:ext cx="146111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0BAA4B1-7186-C8B4-4419-BEDECC607543}"/>
                    </a:ext>
                  </a:extLst>
                </p14:cNvPr>
                <p14:cNvContentPartPr/>
                <p14:nvPr/>
              </p14:nvContentPartPr>
              <p14:xfrm>
                <a:off x="1396888" y="6424215"/>
                <a:ext cx="164520" cy="1328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0BAA4B1-7186-C8B4-4419-BEDECC607543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387888" y="6415215"/>
                  <a:ext cx="182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470A3E31-D6FE-9F9A-BC24-4FB2B66EC0A5}"/>
                    </a:ext>
                  </a:extLst>
                </p14:cNvPr>
                <p14:cNvContentPartPr/>
                <p14:nvPr/>
              </p14:nvContentPartPr>
              <p14:xfrm>
                <a:off x="1734208" y="6306495"/>
                <a:ext cx="218160" cy="2426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470A3E31-D6FE-9F9A-BC24-4FB2B66EC0A5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725193" y="6297495"/>
                  <a:ext cx="235829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70E13C0-275D-4498-23B9-9BB177EB3FFB}"/>
                    </a:ext>
                  </a:extLst>
                </p14:cNvPr>
                <p14:cNvContentPartPr/>
                <p14:nvPr/>
              </p14:nvContentPartPr>
              <p14:xfrm>
                <a:off x="2067208" y="6298935"/>
                <a:ext cx="152280" cy="2610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70E13C0-275D-4498-23B9-9BB177EB3FFB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058208" y="6289935"/>
                  <a:ext cx="169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45562EC-95FC-A61E-AC34-43EB9AE00894}"/>
                    </a:ext>
                  </a:extLst>
                </p14:cNvPr>
                <p14:cNvContentPartPr/>
                <p14:nvPr/>
              </p14:nvContentPartPr>
              <p14:xfrm>
                <a:off x="2276368" y="6266535"/>
                <a:ext cx="159480" cy="2268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45562EC-95FC-A61E-AC34-43EB9AE00894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267348" y="6257549"/>
                  <a:ext cx="177160" cy="244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CC3F697-44EB-469B-436D-B5CEBB17B214}"/>
                    </a:ext>
                  </a:extLst>
                </p14:cNvPr>
                <p14:cNvContentPartPr/>
                <p14:nvPr/>
              </p14:nvContentPartPr>
              <p14:xfrm>
                <a:off x="2584168" y="6348975"/>
                <a:ext cx="71280" cy="1256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CC3F697-44EB-469B-436D-B5CEBB17B214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575122" y="6340001"/>
                  <a:ext cx="89010" cy="143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9C089D3E-AA4B-CFFC-C54B-D91808E664A3}"/>
                    </a:ext>
                  </a:extLst>
                </p14:cNvPr>
                <p14:cNvContentPartPr/>
                <p14:nvPr/>
              </p14:nvContentPartPr>
              <p14:xfrm>
                <a:off x="2667688" y="6299655"/>
                <a:ext cx="199080" cy="1890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9C089D3E-AA4B-CFFC-C54B-D91808E664A3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658704" y="6290655"/>
                  <a:ext cx="216688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4C5F746E-ACA8-5ED7-D3AF-A3BA367E082B}"/>
                    </a:ext>
                  </a:extLst>
                </p14:cNvPr>
                <p14:cNvContentPartPr/>
                <p14:nvPr/>
              </p14:nvContentPartPr>
              <p14:xfrm>
                <a:off x="2472568" y="6100935"/>
                <a:ext cx="546120" cy="4838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4C5F746E-ACA8-5ED7-D3AF-A3BA367E082B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463568" y="6091928"/>
                  <a:ext cx="563760" cy="501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83A891F4-9FB3-0085-7268-F326D4E600D8}"/>
                    </a:ext>
                  </a:extLst>
                </p14:cNvPr>
                <p14:cNvContentPartPr/>
                <p14:nvPr/>
              </p14:nvContentPartPr>
              <p14:xfrm>
                <a:off x="2628088" y="6257535"/>
                <a:ext cx="31320" cy="2314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83A891F4-9FB3-0085-7268-F326D4E600D8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619088" y="6248535"/>
                  <a:ext cx="48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1FBFA22-2C92-2296-7163-0B8640693E31}"/>
                    </a:ext>
                  </a:extLst>
                </p14:cNvPr>
                <p14:cNvContentPartPr/>
                <p14:nvPr/>
              </p14:nvContentPartPr>
              <p14:xfrm>
                <a:off x="2689288" y="6261495"/>
                <a:ext cx="187920" cy="2134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1FBFA22-2C92-2296-7163-0B8640693E31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680288" y="6252495"/>
                  <a:ext cx="205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99881C0F-263E-499A-4DF1-1F436EEF76A7}"/>
                    </a:ext>
                  </a:extLst>
                </p14:cNvPr>
                <p14:cNvContentPartPr/>
                <p14:nvPr/>
              </p14:nvContentPartPr>
              <p14:xfrm>
                <a:off x="3176728" y="6397215"/>
                <a:ext cx="261720" cy="500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99881C0F-263E-499A-4DF1-1F436EEF76A7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3167728" y="6388215"/>
                  <a:ext cx="279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EC64EB42-22F0-DB4E-397E-F6B3F57C179F}"/>
                    </a:ext>
                  </a:extLst>
                </p14:cNvPr>
                <p14:cNvContentPartPr/>
                <p14:nvPr/>
              </p14:nvContentPartPr>
              <p14:xfrm>
                <a:off x="3265288" y="6334935"/>
                <a:ext cx="32040" cy="1972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EC64EB42-22F0-DB4E-397E-F6B3F57C179F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3256288" y="6325935"/>
                  <a:ext cx="49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22FD9BCC-16C8-3B3A-1B62-AF7441178AE2}"/>
                    </a:ext>
                  </a:extLst>
                </p14:cNvPr>
                <p14:cNvContentPartPr/>
                <p14:nvPr/>
              </p14:nvContentPartPr>
              <p14:xfrm>
                <a:off x="3565168" y="6162855"/>
                <a:ext cx="118800" cy="2836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22FD9BCC-16C8-3B3A-1B62-AF7441178AE2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3556168" y="6153855"/>
                  <a:ext cx="1364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FD8731A-D47B-8405-8F5B-FBFAFCC9E503}"/>
                    </a:ext>
                  </a:extLst>
                </p14:cNvPr>
                <p14:cNvContentPartPr/>
                <p14:nvPr/>
              </p14:nvContentPartPr>
              <p14:xfrm>
                <a:off x="3535288" y="6315855"/>
                <a:ext cx="129960" cy="226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FD8731A-D47B-8405-8F5B-FBFAFCC9E503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526288" y="6306710"/>
                  <a:ext cx="147600" cy="40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BA3F21E-14A7-EA63-BCF4-B5EB24B70170}"/>
                    </a:ext>
                  </a:extLst>
                </p14:cNvPr>
                <p14:cNvContentPartPr/>
                <p14:nvPr/>
              </p14:nvContentPartPr>
              <p14:xfrm>
                <a:off x="3672448" y="6229815"/>
                <a:ext cx="68400" cy="1454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BA3F21E-14A7-EA63-BCF4-B5EB24B7017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663448" y="6220815"/>
                  <a:ext cx="86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7A55C30-B8DF-6176-51E7-0BAA4DA86BA9}"/>
                    </a:ext>
                  </a:extLst>
                </p14:cNvPr>
                <p14:cNvContentPartPr/>
                <p14:nvPr/>
              </p14:nvContentPartPr>
              <p14:xfrm>
                <a:off x="3757408" y="6268695"/>
                <a:ext cx="130680" cy="1447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7A55C30-B8DF-6176-51E7-0BAA4DA86BA9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748383" y="6259695"/>
                  <a:ext cx="148369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483CE377-EBBF-71CB-53EE-67EF1A52477B}"/>
                    </a:ext>
                  </a:extLst>
                </p14:cNvPr>
                <p14:cNvContentPartPr/>
                <p14:nvPr/>
              </p14:nvContentPartPr>
              <p14:xfrm>
                <a:off x="3936688" y="6266895"/>
                <a:ext cx="140040" cy="1375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483CE377-EBBF-71CB-53EE-67EF1A52477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927688" y="6257895"/>
                  <a:ext cx="157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A32ADF85-AD83-6E74-51C6-C509BD538F55}"/>
                    </a:ext>
                  </a:extLst>
                </p14:cNvPr>
                <p14:cNvContentPartPr/>
                <p14:nvPr/>
              </p14:nvContentPartPr>
              <p14:xfrm>
                <a:off x="3713128" y="6210375"/>
                <a:ext cx="33120" cy="306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32ADF85-AD83-6E74-51C6-C509BD538F55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704128" y="6201375"/>
                  <a:ext cx="50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68CD34F5-6113-A526-6019-C14D1B348065}"/>
                    </a:ext>
                  </a:extLst>
                </p14:cNvPr>
                <p14:cNvContentPartPr/>
                <p14:nvPr/>
              </p14:nvContentPartPr>
              <p14:xfrm>
                <a:off x="4232968" y="6155295"/>
                <a:ext cx="194760" cy="1666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68CD34F5-6113-A526-6019-C14D1B348065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223968" y="6146295"/>
                  <a:ext cx="21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832A5C0-74C2-F699-9153-245F0CB34615}"/>
                    </a:ext>
                  </a:extLst>
                </p14:cNvPr>
                <p14:cNvContentPartPr/>
                <p14:nvPr/>
              </p14:nvContentPartPr>
              <p14:xfrm>
                <a:off x="4445368" y="6104175"/>
                <a:ext cx="188280" cy="2332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832A5C0-74C2-F699-9153-245F0CB34615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436368" y="6095189"/>
                  <a:ext cx="205920" cy="2508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EB13A41-5DD6-F150-6643-657669F0CAD0}"/>
                    </a:ext>
                  </a:extLst>
                </p14:cNvPr>
                <p14:cNvContentPartPr/>
                <p14:nvPr/>
              </p14:nvContentPartPr>
              <p14:xfrm>
                <a:off x="4622488" y="6106695"/>
                <a:ext cx="224280" cy="2296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EB13A41-5DD6-F150-6643-657669F0CAD0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4613474" y="6097695"/>
                  <a:ext cx="241948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557B6E6-5F97-75A4-DD0B-63C2BC3E7320}"/>
                    </a:ext>
                  </a:extLst>
                </p14:cNvPr>
                <p14:cNvContentPartPr/>
                <p14:nvPr/>
              </p14:nvContentPartPr>
              <p14:xfrm>
                <a:off x="5001208" y="6185535"/>
                <a:ext cx="200880" cy="1854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557B6E6-5F97-75A4-DD0B-63C2BC3E7320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4992208" y="6176552"/>
                  <a:ext cx="218520" cy="2030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7D470B9-4954-DF22-7FCD-8EA030B1E5F4}"/>
                    </a:ext>
                  </a:extLst>
                </p14:cNvPr>
                <p14:cNvContentPartPr/>
                <p14:nvPr/>
              </p14:nvContentPartPr>
              <p14:xfrm>
                <a:off x="4844968" y="6073575"/>
                <a:ext cx="484200" cy="4356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7D470B9-4954-DF22-7FCD-8EA030B1E5F4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4835968" y="6064575"/>
                  <a:ext cx="5018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408C06F7-9000-DDBC-F31B-1D9A9FADEAF6}"/>
                    </a:ext>
                  </a:extLst>
                </p14:cNvPr>
                <p14:cNvContentPartPr/>
                <p14:nvPr/>
              </p14:nvContentPartPr>
              <p14:xfrm>
                <a:off x="5468488" y="6332415"/>
                <a:ext cx="200160" cy="219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408C06F7-9000-DDBC-F31B-1D9A9FADEAF6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459488" y="6323415"/>
                  <a:ext cx="217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3BE43281-93F7-2FB2-AEDA-797CA40A6953}"/>
                    </a:ext>
                  </a:extLst>
                </p14:cNvPr>
                <p14:cNvContentPartPr/>
                <p14:nvPr/>
              </p14:nvContentPartPr>
              <p14:xfrm>
                <a:off x="5503768" y="6285615"/>
                <a:ext cx="29160" cy="1868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3BE43281-93F7-2FB2-AEDA-797CA40A6953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494768" y="6276615"/>
                  <a:ext cx="46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7D047128-4769-313A-F20B-34C5163693C9}"/>
                    </a:ext>
                  </a:extLst>
                </p14:cNvPr>
                <p14:cNvContentPartPr/>
                <p14:nvPr/>
              </p14:nvContentPartPr>
              <p14:xfrm>
                <a:off x="5879248" y="6221535"/>
                <a:ext cx="81000" cy="2304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7D047128-4769-313A-F20B-34C5163693C9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870248" y="6212535"/>
                  <a:ext cx="98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19A70C3A-E0AF-B1F9-C6F8-A4D2C8CE98E5}"/>
                    </a:ext>
                  </a:extLst>
                </p14:cNvPr>
                <p14:cNvContentPartPr/>
                <p14:nvPr/>
              </p14:nvContentPartPr>
              <p14:xfrm>
                <a:off x="5821648" y="6186975"/>
                <a:ext cx="232560" cy="543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19A70C3A-E0AF-B1F9-C6F8-A4D2C8CE98E5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812648" y="6178034"/>
                  <a:ext cx="250200" cy="718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F573E31B-496A-81D7-66B2-017456C166E3}"/>
                    </a:ext>
                  </a:extLst>
                </p14:cNvPr>
                <p14:cNvContentPartPr/>
                <p14:nvPr/>
              </p14:nvContentPartPr>
              <p14:xfrm>
                <a:off x="6016048" y="6316215"/>
                <a:ext cx="393840" cy="1522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F573E31B-496A-81D7-66B2-017456C166E3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6007048" y="6307215"/>
                  <a:ext cx="41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F92ED07-9D5E-B505-6940-181722A5540E}"/>
                    </a:ext>
                  </a:extLst>
                </p14:cNvPr>
                <p14:cNvContentPartPr/>
                <p14:nvPr/>
              </p14:nvContentPartPr>
              <p14:xfrm>
                <a:off x="6608248" y="6201375"/>
                <a:ext cx="86400" cy="2084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F92ED07-9D5E-B505-6940-181722A5540E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6599248" y="6192375"/>
                  <a:ext cx="104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0831521-DA20-B307-FE80-138F904EC88D}"/>
                    </a:ext>
                  </a:extLst>
                </p14:cNvPr>
                <p14:cNvContentPartPr/>
                <p14:nvPr/>
              </p14:nvContentPartPr>
              <p14:xfrm>
                <a:off x="6776008" y="6216855"/>
                <a:ext cx="393480" cy="2404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0831521-DA20-B307-FE80-138F904EC88D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6767008" y="6207855"/>
                  <a:ext cx="411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68773EA8-35CA-F896-795F-B77862DE808B}"/>
                    </a:ext>
                  </a:extLst>
                </p14:cNvPr>
                <p14:cNvContentPartPr/>
                <p14:nvPr/>
              </p14:nvContentPartPr>
              <p14:xfrm>
                <a:off x="5817688" y="6167175"/>
                <a:ext cx="254160" cy="1461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68773EA8-35CA-F896-795F-B77862DE808B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808688" y="6158175"/>
                  <a:ext cx="271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E4388624-03D1-1AAA-CCF5-EB383C127034}"/>
                    </a:ext>
                  </a:extLst>
                </p14:cNvPr>
                <p14:cNvContentPartPr/>
                <p14:nvPr/>
              </p14:nvContentPartPr>
              <p14:xfrm>
                <a:off x="5368768" y="6536895"/>
                <a:ext cx="815760" cy="1771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E4388624-03D1-1AAA-CCF5-EB383C127034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359772" y="6527895"/>
                  <a:ext cx="833392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BF54D752-BF19-009D-5C23-0C0D29B12105}"/>
                    </a:ext>
                  </a:extLst>
                </p14:cNvPr>
                <p14:cNvContentPartPr/>
                <p14:nvPr/>
              </p14:nvContentPartPr>
              <p14:xfrm>
                <a:off x="5726968" y="6670455"/>
                <a:ext cx="225360" cy="1778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BF54D752-BF19-009D-5C23-0C0D29B12105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717954" y="6661455"/>
                  <a:ext cx="243028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4CBF5CF5-C93A-4F00-203B-1C0787EE0AD8}"/>
                    </a:ext>
                  </a:extLst>
                </p14:cNvPr>
                <p14:cNvContentPartPr/>
                <p14:nvPr/>
              </p14:nvContentPartPr>
              <p14:xfrm>
                <a:off x="4670728" y="5906175"/>
                <a:ext cx="489960" cy="367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4CBF5CF5-C93A-4F00-203B-1C0787EE0AD8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4661728" y="5897175"/>
                  <a:ext cx="507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107BA705-0CC5-8DED-05F7-092285B51592}"/>
                    </a:ext>
                  </a:extLst>
                </p14:cNvPr>
                <p14:cNvContentPartPr/>
                <p14:nvPr/>
              </p14:nvContentPartPr>
              <p14:xfrm>
                <a:off x="4736608" y="5870895"/>
                <a:ext cx="7380720" cy="45360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107BA705-0CC5-8DED-05F7-092285B51592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4727608" y="5861895"/>
                  <a:ext cx="73983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ACFDD70A-A6E2-B615-EE3B-4A52C3E08C27}"/>
                    </a:ext>
                  </a:extLst>
                </p14:cNvPr>
                <p14:cNvContentPartPr/>
                <p14:nvPr/>
              </p14:nvContentPartPr>
              <p14:xfrm>
                <a:off x="6556048" y="6572895"/>
                <a:ext cx="175680" cy="1126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ACFDD70A-A6E2-B615-EE3B-4A52C3E08C2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547048" y="6563895"/>
                  <a:ext cx="193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921F66FF-F48F-9745-2BA4-C26E176A8A84}"/>
                    </a:ext>
                  </a:extLst>
                </p14:cNvPr>
                <p14:cNvContentPartPr/>
                <p14:nvPr/>
              </p14:nvContentPartPr>
              <p14:xfrm>
                <a:off x="6505648" y="6579015"/>
                <a:ext cx="105480" cy="2102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921F66FF-F48F-9745-2BA4-C26E176A8A84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496617" y="6570015"/>
                  <a:ext cx="1231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24597B23-0E84-FCBF-AE40-BAD4C59EE17F}"/>
                    </a:ext>
                  </a:extLst>
                </p14:cNvPr>
                <p14:cNvContentPartPr/>
                <p14:nvPr/>
              </p14:nvContentPartPr>
              <p14:xfrm>
                <a:off x="6491968" y="6705375"/>
                <a:ext cx="131760" cy="1224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24597B23-0E84-FCBF-AE40-BAD4C59EE17F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482943" y="6696102"/>
                  <a:ext cx="149448" cy="30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AA123CB7-D117-DCBA-5E2B-4015307AC22C}"/>
                    </a:ext>
                  </a:extLst>
                </p14:cNvPr>
                <p14:cNvContentPartPr/>
                <p14:nvPr/>
              </p14:nvContentPartPr>
              <p14:xfrm>
                <a:off x="6666568" y="6625455"/>
                <a:ext cx="77040" cy="1303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AA123CB7-D117-DCBA-5E2B-4015307AC22C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657568" y="6616455"/>
                  <a:ext cx="94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04D5E6CF-0977-B81A-2B1C-8DFB34681488}"/>
                    </a:ext>
                  </a:extLst>
                </p14:cNvPr>
                <p14:cNvContentPartPr/>
                <p14:nvPr/>
              </p14:nvContentPartPr>
              <p14:xfrm>
                <a:off x="6796168" y="6644535"/>
                <a:ext cx="177480" cy="9972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04D5E6CF-0977-B81A-2B1C-8DFB34681488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787168" y="6635502"/>
                  <a:ext cx="195120" cy="117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5B8AF0C9-BA51-CCA0-CE9D-F6564004BC17}"/>
                    </a:ext>
                  </a:extLst>
                </p14:cNvPr>
                <p14:cNvContentPartPr/>
                <p14:nvPr/>
              </p14:nvContentPartPr>
              <p14:xfrm>
                <a:off x="6796168" y="6604215"/>
                <a:ext cx="417600" cy="1497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5B8AF0C9-BA51-CCA0-CE9D-F6564004BC1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787168" y="6595215"/>
                  <a:ext cx="435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A29E4C02-1673-D927-EE17-FCBB17ECE1C7}"/>
                    </a:ext>
                  </a:extLst>
                </p14:cNvPr>
                <p14:cNvContentPartPr/>
                <p14:nvPr/>
              </p14:nvContentPartPr>
              <p14:xfrm>
                <a:off x="7365688" y="6533655"/>
                <a:ext cx="90000" cy="2264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A29E4C02-1673-D927-EE17-FCBB17ECE1C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356688" y="6524655"/>
                  <a:ext cx="107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6EFC9ECD-E769-0D97-418C-F0E7F05509A3}"/>
                    </a:ext>
                  </a:extLst>
                </p14:cNvPr>
                <p14:cNvContentPartPr/>
                <p14:nvPr/>
              </p14:nvContentPartPr>
              <p14:xfrm>
                <a:off x="7504288" y="6523575"/>
                <a:ext cx="69480" cy="19368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6EFC9ECD-E769-0D97-418C-F0E7F05509A3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7495288" y="6514558"/>
                  <a:ext cx="87120" cy="211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BEFEE5E0-D222-E4DC-62EF-FBB1BD7C9F82}"/>
                    </a:ext>
                  </a:extLst>
                </p14:cNvPr>
                <p14:cNvContentPartPr/>
                <p14:nvPr/>
              </p14:nvContentPartPr>
              <p14:xfrm>
                <a:off x="7611568" y="6530415"/>
                <a:ext cx="221760" cy="1864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BEFEE5E0-D222-E4DC-62EF-FBB1BD7C9F82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7602568" y="6521432"/>
                  <a:ext cx="239400" cy="204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296D9911-AB9D-CFF1-CEC7-1624FCFE37FF}"/>
                    </a:ext>
                  </a:extLst>
                </p14:cNvPr>
                <p14:cNvContentPartPr/>
                <p14:nvPr/>
              </p14:nvContentPartPr>
              <p14:xfrm>
                <a:off x="7499248" y="6599535"/>
                <a:ext cx="115920" cy="1310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296D9911-AB9D-CFF1-CEC7-1624FCFE37FF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7490248" y="6590535"/>
                  <a:ext cx="133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35565891-0C64-7B9A-9846-0261196A58C8}"/>
                    </a:ext>
                  </a:extLst>
                </p14:cNvPr>
                <p14:cNvContentPartPr/>
                <p14:nvPr/>
              </p14:nvContentPartPr>
              <p14:xfrm>
                <a:off x="7598248" y="6496935"/>
                <a:ext cx="11880" cy="1418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35565891-0C64-7B9A-9846-0261196A58C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7589248" y="6487935"/>
                  <a:ext cx="29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677A9185-F920-0409-BB12-C2EF2D5D3DD2}"/>
                    </a:ext>
                  </a:extLst>
                </p14:cNvPr>
                <p14:cNvContentPartPr/>
                <p14:nvPr/>
              </p14:nvContentPartPr>
              <p14:xfrm>
                <a:off x="8167768" y="6532935"/>
                <a:ext cx="139320" cy="1080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677A9185-F920-0409-BB12-C2EF2D5D3DD2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8158768" y="6523625"/>
                  <a:ext cx="156960" cy="29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8011FB85-D190-918E-D0BB-C2B0F710DE37}"/>
                    </a:ext>
                  </a:extLst>
                </p14:cNvPr>
                <p14:cNvContentPartPr/>
                <p14:nvPr/>
              </p14:nvContentPartPr>
              <p14:xfrm>
                <a:off x="8145088" y="6649215"/>
                <a:ext cx="159840" cy="133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8011FB85-D190-918E-D0BB-C2B0F710DE37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8136088" y="6640215"/>
                  <a:ext cx="177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DFF76F47-16B1-06A5-2C05-41B175267F6E}"/>
                    </a:ext>
                  </a:extLst>
                </p14:cNvPr>
                <p14:cNvContentPartPr/>
                <p14:nvPr/>
              </p14:nvContentPartPr>
              <p14:xfrm>
                <a:off x="8445328" y="6478935"/>
                <a:ext cx="32040" cy="1134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DFF76F47-16B1-06A5-2C05-41B175267F6E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8436328" y="6469935"/>
                  <a:ext cx="49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6F46CEE8-270A-E231-8AF6-5FAFCDC9E7F4}"/>
                    </a:ext>
                  </a:extLst>
                </p14:cNvPr>
                <p14:cNvContentPartPr/>
                <p14:nvPr/>
              </p14:nvContentPartPr>
              <p14:xfrm>
                <a:off x="8503288" y="6439695"/>
                <a:ext cx="191880" cy="284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6F46CEE8-270A-E231-8AF6-5FAFCDC9E7F4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8494288" y="6430695"/>
                  <a:ext cx="209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E309866-8DC2-63C8-F810-AA2869688191}"/>
                    </a:ext>
                  </a:extLst>
                </p14:cNvPr>
                <p14:cNvContentPartPr/>
                <p14:nvPr/>
              </p14:nvContentPartPr>
              <p14:xfrm>
                <a:off x="8525968" y="6435375"/>
                <a:ext cx="183600" cy="2062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E309866-8DC2-63C8-F810-AA2869688191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8516968" y="6426391"/>
                  <a:ext cx="201240" cy="223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B8DBFC48-E802-DF83-DAFA-B8FBF951DEF5}"/>
                    </a:ext>
                  </a:extLst>
                </p14:cNvPr>
                <p14:cNvContentPartPr/>
                <p14:nvPr/>
              </p14:nvContentPartPr>
              <p14:xfrm>
                <a:off x="8227888" y="6276975"/>
                <a:ext cx="493560" cy="4525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B8DBFC48-E802-DF83-DAFA-B8FBF951DEF5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8218888" y="6267968"/>
                  <a:ext cx="511200" cy="4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9D71BF31-43DD-F41B-3FCC-E2B996DD1568}"/>
                    </a:ext>
                  </a:extLst>
                </p14:cNvPr>
                <p14:cNvContentPartPr/>
                <p14:nvPr/>
              </p14:nvContentPartPr>
              <p14:xfrm>
                <a:off x="7912528" y="6536895"/>
                <a:ext cx="222120" cy="432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9D71BF31-43DD-F41B-3FCC-E2B996DD1568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7903528" y="6527819"/>
                  <a:ext cx="239760" cy="60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7A965DFD-4035-5B8E-AC11-1319FB0C1EF0}"/>
                    </a:ext>
                  </a:extLst>
                </p14:cNvPr>
                <p14:cNvContentPartPr/>
                <p14:nvPr/>
              </p14:nvContentPartPr>
              <p14:xfrm>
                <a:off x="8005048" y="6639855"/>
                <a:ext cx="244080" cy="428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7A965DFD-4035-5B8E-AC11-1319FB0C1EF0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996048" y="6630855"/>
                  <a:ext cx="261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506D33C9-46D5-4135-C47F-D2D969357600}"/>
                    </a:ext>
                  </a:extLst>
                </p14:cNvPr>
                <p14:cNvContentPartPr/>
                <p14:nvPr/>
              </p14:nvContentPartPr>
              <p14:xfrm>
                <a:off x="8883808" y="6543735"/>
                <a:ext cx="210600" cy="169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506D33C9-46D5-4135-C47F-D2D969357600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8874808" y="6534735"/>
                  <a:ext cx="228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11D5E3E4-5750-ECDA-4A84-AC322B379E1A}"/>
                    </a:ext>
                  </a:extLst>
                </p14:cNvPr>
                <p14:cNvContentPartPr/>
                <p14:nvPr/>
              </p14:nvContentPartPr>
              <p14:xfrm>
                <a:off x="8931328" y="6483975"/>
                <a:ext cx="127440" cy="18252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11D5E3E4-5750-ECDA-4A84-AC322B379E1A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8922303" y="6474975"/>
                  <a:ext cx="14513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876723F8-14D3-AEDB-2DE7-B7B9FD0C2655}"/>
                    </a:ext>
                  </a:extLst>
                </p14:cNvPr>
                <p14:cNvContentPartPr/>
                <p14:nvPr/>
              </p14:nvContentPartPr>
              <p14:xfrm>
                <a:off x="9236608" y="6433935"/>
                <a:ext cx="246960" cy="1504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876723F8-14D3-AEDB-2DE7-B7B9FD0C2655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9227608" y="6424935"/>
                  <a:ext cx="264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7EECF61C-DB90-727C-6BAB-ABEFC94D5CAB}"/>
                    </a:ext>
                  </a:extLst>
                </p14:cNvPr>
                <p14:cNvContentPartPr/>
                <p14:nvPr/>
              </p14:nvContentPartPr>
              <p14:xfrm>
                <a:off x="9102328" y="6278415"/>
                <a:ext cx="522720" cy="46548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7EECF61C-DB90-727C-6BAB-ABEFC94D5CAB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9093328" y="6269415"/>
                  <a:ext cx="540360" cy="48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E918C8CD-E0FE-49B4-6CDE-C0FD38298AD2}"/>
              </a:ext>
            </a:extLst>
          </p:cNvPr>
          <p:cNvGrpSpPr/>
          <p:nvPr/>
        </p:nvGrpSpPr>
        <p:grpSpPr>
          <a:xfrm>
            <a:off x="9784168" y="6307215"/>
            <a:ext cx="2006280" cy="574200"/>
            <a:chOff x="9784168" y="6307215"/>
            <a:chExt cx="200628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5936D86-88C4-9462-474C-CACD5FECCE32}"/>
                    </a:ext>
                  </a:extLst>
                </p14:cNvPr>
                <p14:cNvContentPartPr/>
                <p14:nvPr/>
              </p14:nvContentPartPr>
              <p14:xfrm>
                <a:off x="9784168" y="6501975"/>
                <a:ext cx="209160" cy="15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5936D86-88C4-9462-474C-CACD5FECCE32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9775168" y="6492975"/>
                  <a:ext cx="226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43154EE5-3993-921F-4B1C-2A58623EC68A}"/>
                    </a:ext>
                  </a:extLst>
                </p14:cNvPr>
                <p14:cNvContentPartPr/>
                <p14:nvPr/>
              </p14:nvContentPartPr>
              <p14:xfrm>
                <a:off x="9873448" y="6464895"/>
                <a:ext cx="103320" cy="17604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43154EE5-3993-921F-4B1C-2A58623EC68A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9864479" y="6455877"/>
                  <a:ext cx="120899" cy="193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9A2EF74-F0C9-D8EE-8B13-ED7913C0673B}"/>
                    </a:ext>
                  </a:extLst>
                </p14:cNvPr>
                <p14:cNvContentPartPr/>
                <p14:nvPr/>
              </p14:nvContentPartPr>
              <p14:xfrm>
                <a:off x="9855808" y="6513495"/>
                <a:ext cx="173880" cy="313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9A2EF74-F0C9-D8EE-8B13-ED7913C0673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9846808" y="6504495"/>
                  <a:ext cx="191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D0463DB3-DC9E-F8E7-9968-D9849BAEA7E8}"/>
                    </a:ext>
                  </a:extLst>
                </p14:cNvPr>
                <p14:cNvContentPartPr/>
                <p14:nvPr/>
              </p14:nvContentPartPr>
              <p14:xfrm>
                <a:off x="9845728" y="6446895"/>
                <a:ext cx="71280" cy="838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D0463DB3-DC9E-F8E7-9968-D9849BAEA7E8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9836728" y="6437856"/>
                  <a:ext cx="88920" cy="101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9B1A488C-D668-EF2C-7B02-13BFABBC2F46}"/>
                    </a:ext>
                  </a:extLst>
                </p14:cNvPr>
                <p14:cNvContentPartPr/>
                <p14:nvPr/>
              </p14:nvContentPartPr>
              <p14:xfrm>
                <a:off x="10189168" y="6440415"/>
                <a:ext cx="234000" cy="2469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9B1A488C-D668-EF2C-7B02-13BFABBC2F46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180168" y="6431415"/>
                  <a:ext cx="251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B52D4E9C-AE9E-233E-37E5-A5C2FDF671FD}"/>
                    </a:ext>
                  </a:extLst>
                </p14:cNvPr>
                <p14:cNvContentPartPr/>
                <p14:nvPr/>
              </p14:nvContentPartPr>
              <p14:xfrm>
                <a:off x="10157848" y="6352215"/>
                <a:ext cx="379800" cy="4129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B52D4E9C-AE9E-233E-37E5-A5C2FDF671FD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0148848" y="6343215"/>
                  <a:ext cx="3974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7A8A34DF-B19C-F1D5-263B-429A7919A200}"/>
                    </a:ext>
                  </a:extLst>
                </p14:cNvPr>
                <p14:cNvContentPartPr/>
                <p14:nvPr/>
              </p14:nvContentPartPr>
              <p14:xfrm>
                <a:off x="10744288" y="6525015"/>
                <a:ext cx="159840" cy="3168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7A8A34DF-B19C-F1D5-263B-429A7919A200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10735288" y="6516015"/>
                  <a:ext cx="177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44905B7B-974C-75DC-B9D3-66B0123FCC7B}"/>
                    </a:ext>
                  </a:extLst>
                </p14:cNvPr>
                <p14:cNvContentPartPr/>
                <p14:nvPr/>
              </p14:nvContentPartPr>
              <p14:xfrm>
                <a:off x="10709008" y="6598455"/>
                <a:ext cx="150480" cy="2052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44905B7B-974C-75DC-B9D3-66B0123FCC7B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10700008" y="6589610"/>
                  <a:ext cx="168120" cy="37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E2BDE3F8-1131-DD50-D56A-57C49582EBDE}"/>
                    </a:ext>
                  </a:extLst>
                </p14:cNvPr>
                <p14:cNvContentPartPr/>
                <p14:nvPr/>
              </p14:nvContentPartPr>
              <p14:xfrm>
                <a:off x="11018968" y="6492255"/>
                <a:ext cx="332640" cy="2300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E2BDE3F8-1131-DD50-D56A-57C49582EBDE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11009968" y="6483255"/>
                  <a:ext cx="350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6F93C38E-B157-DCF9-16DB-35D4F1F5DBBD}"/>
                    </a:ext>
                  </a:extLst>
                </p14:cNvPr>
                <p14:cNvContentPartPr/>
                <p14:nvPr/>
              </p14:nvContentPartPr>
              <p14:xfrm>
                <a:off x="11368528" y="6467415"/>
                <a:ext cx="312840" cy="2552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6F93C38E-B157-DCF9-16DB-35D4F1F5DBB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11359518" y="6458402"/>
                  <a:ext cx="330500" cy="272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266DE177-DF71-8A0A-0104-1BD7D3289393}"/>
                    </a:ext>
                  </a:extLst>
                </p14:cNvPr>
                <p14:cNvContentPartPr/>
                <p14:nvPr/>
              </p14:nvContentPartPr>
              <p14:xfrm>
                <a:off x="10850848" y="6307215"/>
                <a:ext cx="939600" cy="5742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266DE177-DF71-8A0A-0104-1BD7D3289393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10841848" y="6298209"/>
                  <a:ext cx="957240" cy="591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7411FED6-4025-7ABD-8BE7-700B2F608C03}"/>
                    </a:ext>
                  </a:extLst>
                </p14:cNvPr>
                <p14:cNvContentPartPr/>
                <p14:nvPr/>
              </p14:nvContentPartPr>
              <p14:xfrm>
                <a:off x="10536208" y="6501975"/>
                <a:ext cx="270000" cy="3852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7411FED6-4025-7ABD-8BE7-700B2F608C03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10527208" y="6492975"/>
                  <a:ext cx="287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07B59768-76AD-A1FE-33D2-3BDD70642C7B}"/>
                    </a:ext>
                  </a:extLst>
                </p14:cNvPr>
                <p14:cNvContentPartPr/>
                <p14:nvPr/>
              </p14:nvContentPartPr>
              <p14:xfrm>
                <a:off x="10630528" y="6608175"/>
                <a:ext cx="176400" cy="216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07B59768-76AD-A1FE-33D2-3BDD70642C7B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10621528" y="6599022"/>
                  <a:ext cx="194040" cy="3953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557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05E-357F-4A42-A924-470AEC30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68" y="148911"/>
            <a:ext cx="11095560" cy="4589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Packing Problem #3 – packing3.cpp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9656-F1B4-4261-BDC2-8B56F7F8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943" y="709127"/>
            <a:ext cx="11785886" cy="961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Each item weighs 1 or 2 or 3 lbs. Capacity of each box is 3 lbs.</a:t>
            </a:r>
          </a:p>
          <a:p>
            <a:pPr marL="0" indent="0">
              <a:buNone/>
            </a:pPr>
            <a:r>
              <a:rPr lang="en-US" dirty="0"/>
              <a:t>Given # of items in each weight, determine minimum # of boxes needed.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C80F9C0-C36F-5F5E-7713-054C9F592F8F}"/>
                  </a:ext>
                </a:extLst>
              </p14:cNvPr>
              <p14:cNvContentPartPr/>
              <p14:nvPr/>
            </p14:nvContentPartPr>
            <p14:xfrm>
              <a:off x="4911635" y="4352682"/>
              <a:ext cx="18000" cy="277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C80F9C0-C36F-5F5E-7713-054C9F592F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2995" y="4343682"/>
                <a:ext cx="35640" cy="453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09" name="Table 509">
            <a:extLst>
              <a:ext uri="{FF2B5EF4-FFF2-40B4-BE49-F238E27FC236}">
                <a16:creationId xmlns:a16="http://schemas.microsoft.com/office/drawing/2014/main" id="{34670E68-6140-4778-C607-654E6BDB1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34551"/>
              </p:ext>
            </p:extLst>
          </p:nvPr>
        </p:nvGraphicFramePr>
        <p:xfrm>
          <a:off x="206496" y="1659895"/>
          <a:ext cx="1146388" cy="50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388">
                  <a:extLst>
                    <a:ext uri="{9D8B030D-6E8A-4147-A177-3AD203B41FA5}">
                      <a16:colId xmlns:a16="http://schemas.microsoft.com/office/drawing/2014/main" val="2579154040"/>
                    </a:ext>
                  </a:extLst>
                </a:gridCol>
              </a:tblGrid>
              <a:tr h="62515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(1, 1, 1)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077420"/>
                  </a:ext>
                </a:extLst>
              </a:tr>
              <a:tr h="59716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ym typeface="Wingdings" panose="05000000000000000000" pitchFamily="2" charset="2"/>
                        </a:rPr>
                        <a:t>(1, 2, 3)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5427"/>
                  </a:ext>
                </a:extLst>
              </a:tr>
              <a:tr h="94239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ym typeface="Wingdings" panose="05000000000000000000" pitchFamily="2" charset="2"/>
                        </a:rPr>
                        <a:t>(3, 2, 1)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04181"/>
                  </a:ext>
                </a:extLst>
              </a:tr>
              <a:tr h="62515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ym typeface="Wingdings" panose="05000000000000000000" pitchFamily="2" charset="2"/>
                        </a:rPr>
                        <a:t>(3, 1, 2)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15740"/>
                  </a:ext>
                </a:extLst>
              </a:tr>
              <a:tr h="63448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ym typeface="Wingdings" panose="05000000000000000000" pitchFamily="2" charset="2"/>
                        </a:rPr>
                        <a:t>(5, 10, 15)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10699"/>
                  </a:ext>
                </a:extLst>
              </a:tr>
              <a:tr h="95172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ym typeface="Wingdings" panose="05000000000000000000" pitchFamily="2" charset="2"/>
                        </a:rPr>
                        <a:t>(15, 10, 5)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445111"/>
                  </a:ext>
                </a:extLst>
              </a:tr>
              <a:tr h="67313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ym typeface="Wingdings" panose="05000000000000000000" pitchFamily="2" charset="2"/>
                        </a:rPr>
                        <a:t>(10, 5, 15)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673626"/>
                  </a:ext>
                </a:extLst>
              </a:tr>
            </a:tbl>
          </a:graphicData>
        </a:graphic>
      </p:graphicFrame>
      <p:graphicFrame>
        <p:nvGraphicFramePr>
          <p:cNvPr id="510" name="Table 509">
            <a:extLst>
              <a:ext uri="{FF2B5EF4-FFF2-40B4-BE49-F238E27FC236}">
                <a16:creationId xmlns:a16="http://schemas.microsoft.com/office/drawing/2014/main" id="{BAE37F1B-E2A6-E2D7-8B12-C1D1C646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6481"/>
              </p:ext>
            </p:extLst>
          </p:nvPr>
        </p:nvGraphicFramePr>
        <p:xfrm>
          <a:off x="1360331" y="1670180"/>
          <a:ext cx="683274" cy="506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74">
                  <a:extLst>
                    <a:ext uri="{9D8B030D-6E8A-4147-A177-3AD203B41FA5}">
                      <a16:colId xmlns:a16="http://schemas.microsoft.com/office/drawing/2014/main" val="2579154040"/>
                    </a:ext>
                  </a:extLst>
                </a:gridCol>
              </a:tblGrid>
              <a:tr h="63845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077420"/>
                  </a:ext>
                </a:extLst>
              </a:tr>
              <a:tr h="6384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5427"/>
                  </a:ext>
                </a:extLst>
              </a:tr>
              <a:tr h="913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04181"/>
                  </a:ext>
                </a:extLst>
              </a:tr>
              <a:tr h="648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15740"/>
                  </a:ext>
                </a:extLst>
              </a:tr>
              <a:tr h="657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10699"/>
                  </a:ext>
                </a:extLst>
              </a:tr>
              <a:tr h="912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445111"/>
                  </a:ext>
                </a:extLst>
              </a:tr>
              <a:tr h="657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673626"/>
                  </a:ext>
                </a:extLst>
              </a:tr>
            </a:tbl>
          </a:graphicData>
        </a:graphic>
      </p:graphicFrame>
      <p:graphicFrame>
        <p:nvGraphicFramePr>
          <p:cNvPr id="511" name="Table 509">
            <a:extLst>
              <a:ext uri="{FF2B5EF4-FFF2-40B4-BE49-F238E27FC236}">
                <a16:creationId xmlns:a16="http://schemas.microsoft.com/office/drawing/2014/main" id="{38CFC699-FDF6-8A99-A2A4-348F2CC8A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6078"/>
              </p:ext>
            </p:extLst>
          </p:nvPr>
        </p:nvGraphicFramePr>
        <p:xfrm>
          <a:off x="2043605" y="1670180"/>
          <a:ext cx="1006753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530">
                  <a:extLst>
                    <a:ext uri="{9D8B030D-6E8A-4147-A177-3AD203B41FA5}">
                      <a16:colId xmlns:a16="http://schemas.microsoft.com/office/drawing/2014/main" val="2579154040"/>
                    </a:ext>
                  </a:extLst>
                </a:gridCol>
              </a:tblGrid>
              <a:tr h="563568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One 3-lb needs 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box. One 2-lb needs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box. One 1-lb can be put inside the box that has 2-lb .</a:t>
                      </a:r>
                    </a:p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 totally, we will need 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boxes.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077420"/>
                  </a:ext>
                </a:extLst>
              </a:tr>
              <a:tr h="554813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 3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 need three boxes = 3; Two 2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 need two boxes = 2; One 1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can be put in one of the boxes that have a 2lb → no need for extra box</a:t>
                      </a:r>
                      <a:endParaRPr lang="en-US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5427"/>
                  </a:ext>
                </a:extLst>
              </a:tr>
              <a:tr h="554813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3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needs 1 box; Two 2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 needs 2 boxes. Out of the three 1lb items, two of them can be put inside boxes that have only 2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them.. That leaves behind only one 1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which will need a separate box to be put in.</a:t>
                      </a:r>
                      <a:endParaRPr lang="en-US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04181"/>
                  </a:ext>
                </a:extLst>
              </a:tr>
              <a:tr h="554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3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need </a:t>
                      </a:r>
                      <a:r>
                        <a:rPr lang="en-US" sz="1800" b="1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boxes; One 2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 needs </a:t>
                      </a:r>
                      <a:r>
                        <a:rPr lang="en-US" sz="1800" b="1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box. Out of the three 1lb items, one of them can be put inside the box that has the 2 lb. That leaves behind only two 1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which will need </a:t>
                      </a:r>
                      <a:r>
                        <a:rPr lang="en-US" sz="1800" b="1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15740"/>
                  </a:ext>
                </a:extLst>
              </a:tr>
              <a:tr h="633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Fifteen 3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need </a:t>
                      </a:r>
                      <a:r>
                        <a:rPr lang="en-US" sz="1800" b="1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boxes; Ten 2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 needs </a:t>
                      </a:r>
                      <a:r>
                        <a:rPr lang="en-US" sz="1800" b="1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boxes. All five 1lb items can be accommodated in 5 of the boxes that have only 2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 in them; so, no extra boxes are need for the 1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10699"/>
                  </a:ext>
                </a:extLst>
              </a:tr>
              <a:tr h="554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Five 3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need </a:t>
                      </a:r>
                      <a:r>
                        <a:rPr lang="en-US" sz="1800" b="1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boxes; Ten 2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 needs </a:t>
                      </a:r>
                      <a:r>
                        <a:rPr lang="en-US" sz="1800" b="1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boxes. Ten of the 1lb items can be accommodated in 10 boxes that have only 2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 in them; That leaves behind five 1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items….those will need 2 boxes.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 totally, we will need 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boxes.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445111"/>
                  </a:ext>
                </a:extLst>
              </a:tr>
              <a:tr h="65874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Fifteen 3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 need </a:t>
                      </a:r>
                      <a:r>
                        <a:rPr lang="en-US" sz="1800" b="1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boxes; Five 2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 needs </a:t>
                      </a:r>
                      <a:r>
                        <a:rPr lang="en-US" sz="1800" b="1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boxes. Five of the ten 1lb items can be put in the boxes that have only 2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them; that leaves behind five 1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 which will need 2 boxes;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 totally, we will need 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boxes.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67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96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A317-2F54-4FDE-99CA-4A0CCC9F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read a series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AE1B-C909-49A1-B913-43C55AC8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Read the count upfront – counted loop – use “for” loop to read that many data points</a:t>
            </a:r>
          </a:p>
          <a:p>
            <a:pPr marL="514350" indent="-514350">
              <a:buAutoNum type="arabicPeriod"/>
            </a:pPr>
            <a:r>
              <a:rPr lang="en-US" dirty="0"/>
              <a:t>Use a delimiter to indicate end of data – use conditional loop – bail out of the loop as soon as the delimiter is seen</a:t>
            </a:r>
          </a:p>
          <a:p>
            <a:pPr marL="514350" indent="-514350">
              <a:buAutoNum type="arabicPeriod"/>
            </a:pPr>
            <a:r>
              <a:rPr lang="en-US" dirty="0"/>
              <a:t>Put all the data in one line – use </a:t>
            </a:r>
            <a:r>
              <a:rPr lang="en-US" dirty="0" err="1"/>
              <a:t>getline</a:t>
            </a:r>
            <a:r>
              <a:rPr lang="en-US" dirty="0"/>
              <a:t>() to read the whole line to a string, then unpack using </a:t>
            </a:r>
            <a:r>
              <a:rPr lang="en-US" dirty="0" err="1"/>
              <a:t>istringstream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Use a data file (when we sense end-of-file, we are done with data!)</a:t>
            </a:r>
          </a:p>
        </p:txBody>
      </p:sp>
    </p:spTree>
    <p:extLst>
      <p:ext uri="{BB962C8B-B14F-4D97-AF65-F5344CB8AC3E}">
        <p14:creationId xmlns:p14="http://schemas.microsoft.com/office/powerpoint/2010/main" val="4802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ECBB-DB37-474C-A943-0B96E34B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mechanisms to read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1A23-3904-41DB-B5AB-0CF5BCCC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predefined standard input stream </a:t>
            </a:r>
            <a:r>
              <a:rPr lang="en-US" dirty="0" err="1"/>
              <a:t>cin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…;</a:t>
            </a:r>
          </a:p>
          <a:p>
            <a:r>
              <a:rPr lang="en-US" dirty="0"/>
              <a:t>Open an input file and then use it.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("data.txt");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…</a:t>
            </a:r>
          </a:p>
          <a:p>
            <a:r>
              <a:rPr lang="en-US" dirty="0"/>
              <a:t>Convert any string to input stream and use 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("100 Priya 200");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1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6C2-0FD9-4D07-927D-8666DCE9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concepts – handling bad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B839-4462-4748-916F-70CE55EA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59" y="1447799"/>
            <a:ext cx="8421559" cy="5128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 buffer – just a stream of characters with a pointer to next char</a:t>
            </a:r>
          </a:p>
          <a:p>
            <a:r>
              <a:rPr lang="en-US" dirty="0" err="1"/>
              <a:t>cin</a:t>
            </a:r>
            <a:r>
              <a:rPr lang="en-US" dirty="0"/>
              <a:t> becomes a cry-baby after hitting a roadblock – read mismatch or any unexpected issue.</a:t>
            </a:r>
          </a:p>
          <a:p>
            <a:r>
              <a:rPr lang="en-US" dirty="0"/>
              <a:t>Need to calm down the baby: </a:t>
            </a:r>
            <a:r>
              <a:rPr lang="en-US" dirty="0" err="1"/>
              <a:t>cin.clear</a:t>
            </a:r>
            <a:r>
              <a:rPr lang="en-US" dirty="0"/>
              <a:t>();</a:t>
            </a:r>
          </a:p>
          <a:p>
            <a:r>
              <a:rPr lang="en-US" dirty="0"/>
              <a:t>Get over the trouble spot reading the input as a string OR literally stepping over the junk.</a:t>
            </a:r>
          </a:p>
          <a:p>
            <a:endParaRPr lang="en-US" dirty="0"/>
          </a:p>
          <a:p>
            <a:r>
              <a:rPr lang="en-US" b="1" u="sng" dirty="0"/>
              <a:t>ACTIVITY </a:t>
            </a:r>
            <a:r>
              <a:rPr lang="en-US" dirty="0"/>
              <a:t>: find maximum value from each line. Skip the bad inputs &amp; keep going. </a:t>
            </a:r>
          </a:p>
          <a:p>
            <a:pPr lvl="1"/>
            <a:r>
              <a:rPr lang="en-US" dirty="0"/>
              <a:t>(solution in MaxLine.cpp after class)</a:t>
            </a:r>
          </a:p>
          <a:p>
            <a:r>
              <a:rPr lang="en-US" dirty="0"/>
              <a:t>Example: Max of “10 5 </a:t>
            </a:r>
            <a:r>
              <a:rPr lang="en-US" dirty="0" err="1"/>
              <a:t>abc</a:t>
            </a:r>
            <a:r>
              <a:rPr lang="en-US" dirty="0"/>
              <a:t> 97 5” should be 97, not 10.</a:t>
            </a:r>
          </a:p>
          <a:p>
            <a:endParaRPr lang="en-US" dirty="0"/>
          </a:p>
        </p:txBody>
      </p:sp>
      <p:pic>
        <p:nvPicPr>
          <p:cNvPr id="1026" name="Picture 2" descr="Baby Images, Baby Pictures, Baby Drawing, Cartoon Drawings, - Crying Baby  Images Cartoon Clipart - Full Size Clipart (#1542331) - PinClipart">
            <a:extLst>
              <a:ext uri="{FF2B5EF4-FFF2-40B4-BE49-F238E27FC236}">
                <a16:creationId xmlns:a16="http://schemas.microsoft.com/office/drawing/2014/main" id="{5556B4FD-7F1D-4FD6-BAD9-9777B2B6D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426" y="2806427"/>
            <a:ext cx="2988193" cy="31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4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1183</Words>
  <Application>Microsoft Office PowerPoint</Application>
  <PresentationFormat>Widescreen</PresentationFormat>
  <Paragraphs>117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Office Theme</vt:lpstr>
      <vt:lpstr>Digit swap </vt:lpstr>
      <vt:lpstr>Activity : Digit swap</vt:lpstr>
      <vt:lpstr>Packing Problem #3 – packing3.cpp</vt:lpstr>
      <vt:lpstr>Packing Problem #3 – packing3.cpp</vt:lpstr>
      <vt:lpstr>Packing Problem #3 – packing3.cpp</vt:lpstr>
      <vt:lpstr>Ways to read a series of data</vt:lpstr>
      <vt:lpstr>3 mechanisms to read input</vt:lpstr>
      <vt:lpstr>Few concepts – handling bad input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 – Updates</dc:title>
  <dc:creator>Narayanasami, Priya</dc:creator>
  <cp:lastModifiedBy>Narayanasami, Priya</cp:lastModifiedBy>
  <cp:revision>8</cp:revision>
  <dcterms:created xsi:type="dcterms:W3CDTF">2023-08-29T16:48:11Z</dcterms:created>
  <dcterms:modified xsi:type="dcterms:W3CDTF">2023-08-31T18:23:38Z</dcterms:modified>
</cp:coreProperties>
</file>