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67" r:id="rId4"/>
    <p:sldId id="268" r:id="rId5"/>
    <p:sldId id="26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31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7EAE4-92B4-4C7E-A4DB-82A3AC3545B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9F31-C5F0-4941-AF26-3866B4C4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9F31-C5F0-4941-AF26-3866B4C45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9F31-C5F0-4941-AF26-3866B4C45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A1C6-4F9E-C7BF-F0FE-EC8D38D0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5D80-5CB5-95D9-FA3A-729A00ED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D13-34FF-441D-9347-4F335E96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8B88-6DFD-4209-C7A0-FE6BAE21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173B-BF55-F9CB-097A-DFB39F33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66B6-AF9F-D4AB-FC58-8AFB3E08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1A8A8-7711-52F7-AEA1-87FB35A2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AE35-A1AF-E5A7-95BA-817B0278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988F-C7FF-7926-A4AD-86DDDA70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0A04-6F54-20B3-BB8C-66C34449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7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FF882-088E-6C2A-3034-C26720C69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76885-A4A3-9F5B-51F6-2C148F4E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E701-F15F-017A-47E4-A67D990F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028F-3C4A-039A-5703-2BF5BC14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E62D-8C1B-E8CA-D09F-E0D1AD0D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408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5064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3680" y="6351272"/>
            <a:ext cx="365760" cy="365125"/>
          </a:xfrm>
        </p:spPr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4A1D-360C-169C-0898-54501B1F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A31F-8074-4552-CEC6-1F72E8F4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E3CF-8539-20DD-8CF7-9586261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760D-1BB0-6749-E8E2-1E715668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AC84-C9B5-6658-A358-8C319A7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D105-CEFB-B138-8F92-6A0EEAE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732B-B45E-0288-5AEF-619BD2A4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27E9-BCE9-916F-7F54-835C79A5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2DB0-65BC-DC9A-BEC5-D344B0FC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3205-03D3-50D3-A41A-3677E394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5766-E0D4-D04D-0E76-6C58D295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D056-47A5-ACD9-6F26-15E2A8814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D7C3C-688C-FE88-BDBC-8B2A3B44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F81B-07BC-0E72-95BB-46FB924B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3D7A-20A2-5A7F-BFF0-4976B45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65C5-CAB4-3AB8-CBEF-C5195BB0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983B-F772-B971-28DB-8BBFBE4F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4633-1BF4-0E91-9775-37C6E9054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6A80-144E-46FD-6778-4AFD9EC3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1320C-7E04-25EC-2B1D-848F444A8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5425-34C1-207D-785D-F1C10C2FD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A33F1-CD52-8C26-03E2-C82D7B5D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12FCA-B186-3CDB-E410-1B8F4BB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774E-3C0E-E453-661D-7C24BF6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8D00-5396-9452-001C-1EBA35E0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93D8E-F1BB-357A-9967-27E22A74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224C4-87BC-8752-164E-9FA77BEE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27DE-9AF5-6BFA-712F-87AD9F9F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1C5F1-594D-4FC5-E523-5CF50B63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3D0A3-89DD-FCA1-066B-7F1255AD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5C2C-B808-8E13-4FB4-FC47B605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C946-78D9-DE9E-E8EC-391F5EA1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45EE-CE70-FA04-683B-CE1E14C8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7658-0742-0184-9B7A-DCF992AF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F0A5E-3615-9186-1D34-CB0CCCE0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FF1D9-B4AF-6E76-0CEE-1B552D12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89ECD-25E4-7B18-B813-6717D1C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2D7A-7C38-402C-E195-BFA7EDDB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2D2C-994F-110B-B080-40C15F809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3522-A75B-CE90-8FD0-5DBFCF5B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0AB3-ED42-3063-02A1-61A8D6AF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C593-DD3D-B028-C3D2-5CDE0EE8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141C-1DED-7421-BC31-3365F4FC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8B7E6-FE79-0518-D671-F7B9DE3B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A283-B83B-0F99-3724-DAA5CB73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472C-C33E-6B72-8EAE-E6D94B260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E8B9-8CCD-4DE5-81AE-923383D8E3C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55D0-3C91-C883-25F6-2306C635E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405A-E40D-FDD3-5558-F027B96E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3942-7651-4F94-B033-9080E01F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57B6-0A07-4F01-A0C7-FF0305F57FF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29" y="213361"/>
            <a:ext cx="11099800" cy="8940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Algorithms – Discussion of </a:t>
            </a:r>
            <a:r>
              <a:rPr lang="en-US" b="1" dirty="0"/>
              <a:t>Bin Packing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29" y="1224184"/>
            <a:ext cx="11099800" cy="1687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of numbers, we need to group them into minimum possible # of bins, but each bin's items should not go above fixed bin capacity of 100. Let us assume that </a:t>
            </a:r>
            <a:r>
              <a:rPr lang="en-US" b="1" u="sng" dirty="0"/>
              <a:t>array items are already in sorted order.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E3B78-D915-4B0C-9A70-DB180168C0CA}"/>
              </a:ext>
            </a:extLst>
          </p:cNvPr>
          <p:cNvGraphicFramePr>
            <a:graphicFrameLocks noGrp="1"/>
          </p:cNvGraphicFramePr>
          <p:nvPr/>
        </p:nvGraphicFramePr>
        <p:xfrm>
          <a:off x="3675143" y="2872884"/>
          <a:ext cx="7804280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5">
                  <a:extLst>
                    <a:ext uri="{9D8B030D-6E8A-4147-A177-3AD203B41FA5}">
                      <a16:colId xmlns:a16="http://schemas.microsoft.com/office/drawing/2014/main" val="3986866118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00281100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3094538406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3487113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410765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44873567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15542549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245456611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29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C3E1859-17C7-4C5B-9F0D-3582878F9783}"/>
              </a:ext>
            </a:extLst>
          </p:cNvPr>
          <p:cNvSpPr/>
          <p:nvPr/>
        </p:nvSpPr>
        <p:spPr>
          <a:xfrm>
            <a:off x="1030585" y="2908004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input </a:t>
            </a:r>
          </a:p>
        </p:txBody>
      </p:sp>
    </p:spTree>
    <p:extLst>
      <p:ext uri="{BB962C8B-B14F-4D97-AF65-F5344CB8AC3E}">
        <p14:creationId xmlns:p14="http://schemas.microsoft.com/office/powerpoint/2010/main" val="23244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693F-05FD-4F35-BBF6-387D31B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B37-4BAE-4925-A5D7-3452F7E5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141650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/>
              <a:t>Linear grouping</a:t>
            </a:r>
          </a:p>
          <a:p>
            <a:pPr lvl="1"/>
            <a:r>
              <a:rPr lang="en-US" sz="2800" dirty="0"/>
              <a:t>Consider them in a sequence and group them</a:t>
            </a:r>
          </a:p>
          <a:p>
            <a:pPr lvl="1"/>
            <a:r>
              <a:rPr lang="en-US" sz="2800" dirty="0"/>
              <a:t>Make sure each group’s total does not go above the limit.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397489-8E14-1EF8-48B6-32E622728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73487"/>
              </p:ext>
            </p:extLst>
          </p:nvPr>
        </p:nvGraphicFramePr>
        <p:xfrm>
          <a:off x="3549520" y="3409198"/>
          <a:ext cx="7804280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5">
                  <a:extLst>
                    <a:ext uri="{9D8B030D-6E8A-4147-A177-3AD203B41FA5}">
                      <a16:colId xmlns:a16="http://schemas.microsoft.com/office/drawing/2014/main" val="3986866118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00281100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3094538406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3487113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410765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44873567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15542549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245456611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2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977EF2-7DA7-4808-EF04-3BF2E0DFD44E}"/>
              </a:ext>
            </a:extLst>
          </p:cNvPr>
          <p:cNvSpPr/>
          <p:nvPr/>
        </p:nvSpPr>
        <p:spPr>
          <a:xfrm>
            <a:off x="904962" y="3444318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input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B3EC5B-7331-FE13-E066-EF2BF2F60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01137"/>
              </p:ext>
            </p:extLst>
          </p:nvPr>
        </p:nvGraphicFramePr>
        <p:xfrm>
          <a:off x="3549520" y="4243036"/>
          <a:ext cx="3912432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108">
                  <a:extLst>
                    <a:ext uri="{9D8B030D-6E8A-4147-A177-3AD203B41FA5}">
                      <a16:colId xmlns:a16="http://schemas.microsoft.com/office/drawing/2014/main" val="273482455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3698333781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138315508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2112137988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479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3BF7C0-C2DA-EAB6-B375-8482F05C28B0}"/>
              </a:ext>
            </a:extLst>
          </p:cNvPr>
          <p:cNvSpPr/>
          <p:nvPr/>
        </p:nvSpPr>
        <p:spPr>
          <a:xfrm>
            <a:off x="517711" y="4385634"/>
            <a:ext cx="267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Possible Solution #1</a:t>
            </a:r>
          </a:p>
        </p:txBody>
      </p:sp>
    </p:spTree>
    <p:extLst>
      <p:ext uri="{BB962C8B-B14F-4D97-AF65-F5344CB8AC3E}">
        <p14:creationId xmlns:p14="http://schemas.microsoft.com/office/powerpoint/2010/main" val="236681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693F-05FD-4F35-BBF6-387D31B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B37-4BAE-4925-A5D7-3452F7E5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1785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2. End pairing:</a:t>
            </a:r>
          </a:p>
          <a:p>
            <a:pPr lvl="1"/>
            <a:r>
              <a:rPr lang="en-US" sz="2800" dirty="0"/>
              <a:t>Start from both ends</a:t>
            </a:r>
          </a:p>
          <a:p>
            <a:pPr lvl="1"/>
            <a:r>
              <a:rPr lang="en-US" sz="2800" dirty="0"/>
              <a:t>Try to combine the items without exceeding the limit</a:t>
            </a:r>
          </a:p>
          <a:p>
            <a:pPr lvl="1"/>
            <a:r>
              <a:rPr lang="en-US" sz="2800" dirty="0"/>
              <a:t>Stop when there is nothing to consider!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359FC7-B27B-AD37-8C3E-C8297ED35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34160"/>
              </p:ext>
            </p:extLst>
          </p:nvPr>
        </p:nvGraphicFramePr>
        <p:xfrm>
          <a:off x="3675143" y="3624980"/>
          <a:ext cx="7804280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5">
                  <a:extLst>
                    <a:ext uri="{9D8B030D-6E8A-4147-A177-3AD203B41FA5}">
                      <a16:colId xmlns:a16="http://schemas.microsoft.com/office/drawing/2014/main" val="3986866118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00281100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3094538406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3487113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410765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44873567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15542549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245456611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2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544F58-95C1-65A3-2E3C-93B8B7CF3C57}"/>
              </a:ext>
            </a:extLst>
          </p:cNvPr>
          <p:cNvSpPr/>
          <p:nvPr/>
        </p:nvSpPr>
        <p:spPr>
          <a:xfrm>
            <a:off x="1030585" y="3660100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input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B65682-72FC-3EB0-1117-43564CA1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46025"/>
              </p:ext>
            </p:extLst>
          </p:nvPr>
        </p:nvGraphicFramePr>
        <p:xfrm>
          <a:off x="3675143" y="4597894"/>
          <a:ext cx="3912432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108">
                  <a:extLst>
                    <a:ext uri="{9D8B030D-6E8A-4147-A177-3AD203B41FA5}">
                      <a16:colId xmlns:a16="http://schemas.microsoft.com/office/drawing/2014/main" val="273482455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3698333781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138315508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2112137988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479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C362F41-C354-E8B6-F931-27CB8FB8187E}"/>
              </a:ext>
            </a:extLst>
          </p:cNvPr>
          <p:cNvSpPr/>
          <p:nvPr/>
        </p:nvSpPr>
        <p:spPr>
          <a:xfrm>
            <a:off x="643333" y="4652113"/>
            <a:ext cx="267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Possible Solution #2</a:t>
            </a:r>
          </a:p>
        </p:txBody>
      </p:sp>
    </p:spTree>
    <p:extLst>
      <p:ext uri="{BB962C8B-B14F-4D97-AF65-F5344CB8AC3E}">
        <p14:creationId xmlns:p14="http://schemas.microsoft.com/office/powerpoint/2010/main" val="2456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693F-05FD-4F35-BBF6-387D31B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B37-4BAE-4925-A5D7-3452F7E5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198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3. Best fit</a:t>
            </a:r>
          </a:p>
          <a:p>
            <a:pPr lvl="1"/>
            <a:r>
              <a:rPr lang="en-US" sz="2800" dirty="0"/>
              <a:t>start with the largest item</a:t>
            </a:r>
          </a:p>
          <a:p>
            <a:pPr lvl="1"/>
            <a:r>
              <a:rPr lang="en-US" sz="2800" dirty="0"/>
              <a:t>pick the best fit item &amp; add to it</a:t>
            </a:r>
          </a:p>
          <a:p>
            <a:pPr lvl="1"/>
            <a:r>
              <a:rPr lang="en-US" sz="2800" dirty="0"/>
              <a:t>keep repeating these operations.</a:t>
            </a:r>
          </a:p>
          <a:p>
            <a:pPr lvl="1"/>
            <a:r>
              <a:rPr lang="en-US" sz="2800" dirty="0"/>
              <a:t>Stop when there are no items to consider.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E7218E-79FA-7ED5-6910-AEEE9B28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7259"/>
              </p:ext>
            </p:extLst>
          </p:nvPr>
        </p:nvGraphicFramePr>
        <p:xfrm>
          <a:off x="3277599" y="4028408"/>
          <a:ext cx="7804280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5">
                  <a:extLst>
                    <a:ext uri="{9D8B030D-6E8A-4147-A177-3AD203B41FA5}">
                      <a16:colId xmlns:a16="http://schemas.microsoft.com/office/drawing/2014/main" val="3986866118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00281100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3094538406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3487113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54107650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144873567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155425499"/>
                    </a:ext>
                  </a:extLst>
                </a:gridCol>
                <a:gridCol w="975535">
                  <a:extLst>
                    <a:ext uri="{9D8B030D-6E8A-4147-A177-3AD203B41FA5}">
                      <a16:colId xmlns:a16="http://schemas.microsoft.com/office/drawing/2014/main" val="4245456611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2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0F899CA-1E7F-88BE-4792-4DBA03B11AD9}"/>
              </a:ext>
            </a:extLst>
          </p:cNvPr>
          <p:cNvSpPr/>
          <p:nvPr/>
        </p:nvSpPr>
        <p:spPr>
          <a:xfrm>
            <a:off x="633041" y="4063528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input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087F9-3570-9F0F-70B4-0DA21664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47"/>
              </p:ext>
            </p:extLst>
          </p:nvPr>
        </p:nvGraphicFramePr>
        <p:xfrm>
          <a:off x="3287891" y="4884419"/>
          <a:ext cx="3912432" cy="52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108">
                  <a:extLst>
                    <a:ext uri="{9D8B030D-6E8A-4147-A177-3AD203B41FA5}">
                      <a16:colId xmlns:a16="http://schemas.microsoft.com/office/drawing/2014/main" val="273482455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3698333781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138315508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2112137988"/>
                    </a:ext>
                  </a:extLst>
                </a:gridCol>
              </a:tblGrid>
              <a:tr h="5257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479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95DCA2-6782-6826-1F79-5C8114AD33CA}"/>
              </a:ext>
            </a:extLst>
          </p:cNvPr>
          <p:cNvSpPr/>
          <p:nvPr/>
        </p:nvSpPr>
        <p:spPr>
          <a:xfrm>
            <a:off x="256081" y="4916478"/>
            <a:ext cx="267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Possible Solution #3</a:t>
            </a:r>
          </a:p>
        </p:txBody>
      </p:sp>
    </p:spTree>
    <p:extLst>
      <p:ext uri="{BB962C8B-B14F-4D97-AF65-F5344CB8AC3E}">
        <p14:creationId xmlns:p14="http://schemas.microsoft.com/office/powerpoint/2010/main" val="237697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693F-05FD-4F35-BBF6-387D31B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B37-4BAE-4925-A5D7-3452F7E5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07441"/>
            <a:ext cx="11099800" cy="540511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Linear grouping</a:t>
            </a:r>
            <a:endParaRPr lang="en-US" dirty="0"/>
          </a:p>
          <a:p>
            <a:pPr lvl="1"/>
            <a:r>
              <a:rPr lang="en-US" dirty="0"/>
              <a:t>Consider them in a sequence and group them</a:t>
            </a:r>
          </a:p>
          <a:p>
            <a:pPr lvl="1"/>
            <a:r>
              <a:rPr lang="en-US" dirty="0"/>
              <a:t>Make sure each group’s total does not go above the limit.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End pairing</a:t>
            </a:r>
          </a:p>
          <a:p>
            <a:pPr lvl="1"/>
            <a:r>
              <a:rPr lang="en-US" dirty="0"/>
              <a:t>Start from both ends</a:t>
            </a:r>
          </a:p>
          <a:p>
            <a:pPr lvl="1"/>
            <a:r>
              <a:rPr lang="en-US" dirty="0"/>
              <a:t>Try to combine the items without exceeding the limit</a:t>
            </a:r>
          </a:p>
          <a:p>
            <a:pPr lvl="1"/>
            <a:r>
              <a:rPr lang="en-US" dirty="0"/>
              <a:t>Stop when there is nothing to consider!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Best fit</a:t>
            </a:r>
          </a:p>
          <a:p>
            <a:pPr lvl="1"/>
            <a:r>
              <a:rPr lang="en-US" dirty="0"/>
              <a:t>Start with the largest item</a:t>
            </a:r>
          </a:p>
          <a:p>
            <a:pPr lvl="1"/>
            <a:r>
              <a:rPr lang="en-US" dirty="0"/>
              <a:t>Pick the best fit item &amp; add to it</a:t>
            </a:r>
          </a:p>
          <a:p>
            <a:pPr lvl="1"/>
            <a:r>
              <a:rPr lang="en-US" dirty="0"/>
              <a:t>Keep repeating these operations.</a:t>
            </a:r>
          </a:p>
          <a:p>
            <a:pPr lvl="1"/>
            <a:r>
              <a:rPr lang="en-US" dirty="0"/>
              <a:t>Stop when there are no items to consider.</a:t>
            </a:r>
          </a:p>
        </p:txBody>
      </p:sp>
    </p:spTree>
    <p:extLst>
      <p:ext uri="{BB962C8B-B14F-4D97-AF65-F5344CB8AC3E}">
        <p14:creationId xmlns:p14="http://schemas.microsoft.com/office/powerpoint/2010/main" val="74534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90243"/>
            <a:ext cx="11240836" cy="7612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Bin Packing Validation – simpler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971755"/>
            <a:ext cx="11099800" cy="129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array of numbers, we need to group them into minimum possible # of bins, but each bin's items should not go above fixed bin capacity of 100. Let us assume that array items are already in sorted order.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3532F7-295C-48B7-9354-5B6ED0430C7B}"/>
              </a:ext>
            </a:extLst>
          </p:cNvPr>
          <p:cNvSpPr txBox="1">
            <a:spLocks/>
          </p:cNvSpPr>
          <p:nvPr/>
        </p:nvSpPr>
        <p:spPr>
          <a:xfrm>
            <a:off x="546099" y="2387590"/>
            <a:ext cx="9151353" cy="4500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Bin packing validation: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array of numbers/weights in one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their bin assignments in the next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it is a valid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into eLearning and click on this day’s activity – should take you into Codio; make sure you read the problem statement given there, the part of the code that has been given to you and the order of testing before you attempt coding.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done with bin packing validation, then start a new .</a:t>
            </a:r>
            <a:r>
              <a:rPr lang="en-US" dirty="0" err="1"/>
              <a:t>cpp</a:t>
            </a:r>
            <a:r>
              <a:rPr lang="en-US" dirty="0"/>
              <a:t> file in the IDE of your choice and attempt the packing algorithms that we discussed earlier (this would be outside of Codio)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AFB3D-E1DA-4090-836F-2BB79973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16" y="2212242"/>
            <a:ext cx="351521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452</Words>
  <Application>Microsoft Office PowerPoint</Application>
  <PresentationFormat>Widescreen</PresentationFormat>
  <Paragraphs>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Office Theme</vt:lpstr>
      <vt:lpstr>Algorithms – Discussion of Bin Packing problem</vt:lpstr>
      <vt:lpstr>Algorithms….</vt:lpstr>
      <vt:lpstr>Algorithms….</vt:lpstr>
      <vt:lpstr>Algorithms….</vt:lpstr>
      <vt:lpstr>Algorithms….</vt:lpstr>
      <vt:lpstr>Bin Packing Validation – simpler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Narayanasami, Priya</dc:creator>
  <cp:lastModifiedBy>Narayanasami, Priya</cp:lastModifiedBy>
  <cp:revision>10</cp:revision>
  <dcterms:created xsi:type="dcterms:W3CDTF">2023-08-29T14:25:22Z</dcterms:created>
  <dcterms:modified xsi:type="dcterms:W3CDTF">2023-09-07T17:37:58Z</dcterms:modified>
</cp:coreProperties>
</file>