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Bree Serif"/>
      <p:regular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regular.fntdata"/><Relationship Id="rId23" Type="http://schemas.openxmlformats.org/officeDocument/2006/relationships/font" Target="fonts/BreeSerif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4926aec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4926aec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8c98561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8c98561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4926aec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4926aec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8c98561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8c98561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c98561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c98561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4b98dd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4b98dd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3f18d56e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3f18d56e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3f18d56e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3f18d56e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3f18d56e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3f18d56e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3f18d56e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3f18d56e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3f18d56e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3f18d56e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c9856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8c9856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4926aec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4926aec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8c98561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8c98561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Calloc()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Stands for Clear Allocation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to dynamically allocate multiple blocks of memory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 </a:t>
            </a:r>
            <a:r>
              <a:rPr b="1" lang="en"/>
              <a:t>data_type* calloc(number_of_blocks, size_of_each_block)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Eg:</a:t>
            </a:r>
            <a:r>
              <a:rPr i="1" lang="en"/>
              <a:t> int *ptr = (int*) calloc(10, sizeof(int))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Memory allocated initialized with zero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9950" y="59075"/>
            <a:ext cx="4472100" cy="4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Example program calloc() and free()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#include &lt;stdio.h&gt;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#include &lt;stdlib.h&gt;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int main() 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int n, i, *ptr, sum = 0;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printf("Enter number of elements: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scanf("%d", &amp;n);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  ptr = (int*) calloc(n, sizeof(int));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if(ptr == NULL) 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printf("Error! memory not allocated.");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exit(0);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printf("Enter elements: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for(i = 0; i &lt; n; i++) 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scanf("%d", ptr + i);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sum += *(ptr + i);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printf("Sum = %d", sum);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  free(ptr);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return 0;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150200" y="492525"/>
            <a:ext cx="338340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number of elements: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elements: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Sum = 156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realloc()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reallocate the </a:t>
            </a:r>
            <a:r>
              <a:rPr lang="en"/>
              <a:t>memory</a:t>
            </a:r>
            <a:r>
              <a:rPr lang="en"/>
              <a:t> previously used by malloc or calloc </a:t>
            </a:r>
            <a:r>
              <a:rPr b="1" lang="en"/>
              <a:t>without losing the old data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 (data_type*)realloc(ptr,new_size);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Eg: </a:t>
            </a:r>
            <a:r>
              <a:rPr i="1" lang="en"/>
              <a:t>p = (int*)malloc(4);</a:t>
            </a:r>
            <a:endParaRPr i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p = (int*) realloc (p,8);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contents of old block are moved to a new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data may be lost when the new size is smaller than the old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Newly allocated memory are uninitialized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56300" y="101350"/>
            <a:ext cx="4415700" cy="49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Example program realloc()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#include &lt;stdio.h&gt;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#include &lt;stdlib.h&gt;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int main() 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int *ptr, i , n1, n2;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printf("Enter size: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scanf("%d", &amp;n1);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 ptr = (int*) malloc(n1 * sizeof(int));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printf("Addresses of previously allocated memory:\n");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for(i = 0; i &lt; n1; ++i)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printf("%p\n",ptr + i);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printf("\nEnter the new size: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scanf("%d", &amp;n2);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// reallocating the memory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  ptr = realloc(ptr, n2 * sizeof(int));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printf("Addresses of newly allocated memory:\n");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for(i = 0; i &lt; n2; ++i)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printf("%pc\n", ptr + i);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</a:t>
            </a: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 free(ptr);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return 0;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150200" y="492525"/>
            <a:ext cx="338340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size: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Addresses of previously allocated memory: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26855472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26855476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the new size: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Addresses of newly allocated memory: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26855472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26855476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26855480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26855484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267700"/>
            <a:ext cx="4260300" cy="4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ree Serif"/>
                <a:ea typeface="Bree Serif"/>
                <a:cs typeface="Bree Serif"/>
                <a:sym typeface="Bree Serif"/>
              </a:rPr>
              <a:t>Example sorting program</a:t>
            </a:r>
            <a:endParaRPr b="1"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#include&lt;stdio.h&gt;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#include&lt;stdlib.h&gt;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int main()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int *a,n,i,j,t;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printf("How many numbers you want to be sorted: ");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scanf("%d",&amp;n);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a=(int *)malloc(n *sizeof(int)); 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printf("\nEnter %d Numbers: \n\n",n);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for(i=0;i&lt;=n-1;i++)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{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      scanf("%d", (a+i));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    }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Bree Serif"/>
                <a:ea typeface="Bree Serif"/>
                <a:cs typeface="Bree Serif"/>
                <a:sym typeface="Bree Serif"/>
              </a:rPr>
              <a:t>  </a:t>
            </a:r>
            <a:endParaRPr sz="1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136100" y="140225"/>
            <a:ext cx="338340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for(i=0;i&lt;n;i++)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{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for(j=0;j&lt;=i;j++)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{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      if(*(a+i)&lt;*(a+j))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      {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            t=*(a+i);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            *(a+i)=*(a+j);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            *(a+j)=t;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      }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}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}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printf("\nAfter Sorting in Ascending 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Order: \n");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for(i=0;i&lt;n;i++)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printf("\n%d",*(a+i));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return 0;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3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purpose structured programming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ontains additional features </a:t>
            </a:r>
            <a:r>
              <a:rPr i="1" lang="en"/>
              <a:t>like low-level memory manipulation</a:t>
            </a:r>
            <a:r>
              <a:rPr lang="en"/>
              <a:t> that allow it to be used at a lower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Programs written in C are efficient and fast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system programming like </a:t>
            </a:r>
            <a:r>
              <a:rPr lang="en"/>
              <a:t>writing </a:t>
            </a:r>
            <a:r>
              <a:rPr lang="en"/>
              <a:t>operating systems and for applications programming like writing a program to solve mathematical equation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Output Operations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stdio.h</a:t>
            </a:r>
            <a:r>
              <a:rPr lang="en" sz="1500"/>
              <a:t> ( standard input output) header needs to be imported for input and output in C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Syntax: # include &lt;stdio.h&gt;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printf():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Prints the value passed as the parameter to it, on the console screen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Syntax: printf(“%X”, variableOfXType)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   where %X denotes the data type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%f -&gt; float</a:t>
            </a:r>
            <a:endParaRPr sz="150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%d -&gt; integer</a:t>
            </a:r>
            <a:endParaRPr sz="150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%c -&gt; char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93925" y="46397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scanf():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Reads the value from the console as per the type specified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scanf(“%X”, </a:t>
            </a:r>
            <a:r>
              <a:rPr b="1" lang="en"/>
              <a:t>&amp;</a:t>
            </a:r>
            <a:r>
              <a:rPr lang="en"/>
              <a:t>variableOfXType);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where %X denotes the data type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&amp; needs to be appended before the variable to pass the address of the variable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Stops reading value after space or enter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scanf input with space </a:t>
            </a:r>
            <a:r>
              <a:rPr b="1" lang="en" sz="1500"/>
              <a:t>scanf(“%[^\n]s”,str);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67700"/>
            <a:ext cx="4260300" cy="4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#include &lt;stdio.h&gt;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int main(){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int num;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char str[100];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float f;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printf("Enter the integer: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scanf("%d", &amp;num);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printf("\nEntered integer is: %d", num);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printf("\n\nEnter the float: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scanf("%f", &amp;f);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printf("\nEntered float is: %f", f);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printf("\n\nEnter the Word: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	scanf("%s", str);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printf("\nEntered string is: %s", str);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return 0;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150200" y="492525"/>
            <a:ext cx="338340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the integer: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Entered integer is: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the float: 3.8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Entered float is: 3.800000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the Word: apple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Entered string is: apple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Memory Allocation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allocated during compile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Fixed and cannot be changed during run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Eg:		</a:t>
            </a: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	char str[100];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Here, the memory allocated is 100 and does not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uses Stack for managing the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memory remains until the program ends and cannot be freed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03700"/>
            <a:ext cx="8520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Memory Allocation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57000"/>
            <a:ext cx="85206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allocation is done at the time of execution(runtime)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Functions like calloc() and malloc() and free is used to allocate and free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Built in </a:t>
            </a:r>
            <a:r>
              <a:rPr b="1" lang="en"/>
              <a:t>&lt;stdlib.h&gt;</a:t>
            </a:r>
            <a:r>
              <a:rPr lang="en"/>
              <a:t> header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Malloc()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Memory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Malloc reserves a specific block of memory of the specified number of bytes and returns a pointer of void which, then can be casted into pointer of any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 ptr = (castType*) malloc(size);    where size is positive 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</a:t>
            </a:r>
            <a:r>
              <a:rPr i="1" lang="en"/>
              <a:t>Ptr = (float*) malloc(100 * sizeof( float))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allocates 400 bytes of memory as float is 4 bytes. The pointer holds the address of first byte in the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initialized with some garbage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42225" y="59075"/>
            <a:ext cx="4429800" cy="4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Example program for malloc() and free()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#include &lt;stdio.h&gt;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#include &lt;stdlib.h&gt;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int main() 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int n, i, *ptr, sum = 0;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printf("Enter number of elements: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scanf("%d", &amp;n);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  ptr = (int*) malloc(n * sizeof(int));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// if memory cannot be allocated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if(ptr == NULL) 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printf("Error! memory not allocated.");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exit(0);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printf("Enter elements: ");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for(i = 0; i &lt; n; i++) {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scanf("%d", ptr + i);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sum += *(ptr + i);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printf("Sum = %d", sum);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  // deallocating the memory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</a:t>
            </a:r>
            <a:r>
              <a:rPr b="1" lang="en" sz="1250">
                <a:latin typeface="Bree Serif"/>
                <a:ea typeface="Bree Serif"/>
                <a:cs typeface="Bree Serif"/>
                <a:sym typeface="Bree Serif"/>
              </a:rPr>
              <a:t>free(ptr);</a:t>
            </a:r>
            <a:endParaRPr b="1"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  return 0;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3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150200" y="492525"/>
            <a:ext cx="338340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number of elements: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 elements: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Sum = 156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