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63" r:id="rId5"/>
    <p:sldId id="257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5F3F-406C-4EA2-AA7C-A72B8B59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77F31-89A7-4426-B883-EC75422EE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839B-295D-4F94-9F8F-B2F58C9F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A0D5F-702C-4178-B21F-4C9696F6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EAE30-9A68-4B86-AD3B-F2490604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D6153-04D2-49B3-87A7-C06A8FC8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007EE-9262-4759-95F8-2B28059A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8BE-DC72-487E-8DA0-C1DCF88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899EF-25C5-432E-B793-A2E092E7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1F5CC-5F5D-4ACD-A98B-D6DA264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9F9F2-DF6D-41FC-82C0-396FBB8E4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EBF59-8C92-489E-B026-1D6F9197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4DA6-567E-460D-9487-DD737B2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7D956-AB7E-48F4-840D-8F2E8BD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2A77D-E4A6-42E9-8BB2-02D5EF2C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7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0E81F-B5C5-426C-93DC-64395CB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A767-BB4E-4CB9-A800-C04AF1EF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1967F-F38B-468E-878A-E58D460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8478E-D7B0-45A6-94DE-09EE9BD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B1D1-8642-4051-9561-E5B41346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9B4D-2352-446C-80B5-5893E9E8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2867D-3F9E-4CCD-AB56-2563DEF6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273B-A6C6-4F90-AC27-747AD559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DD442-AB67-48BD-8CCE-F8BCEE02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42128-F79E-47C7-A12C-2267129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F62B4-E3C5-4250-9C4F-F32CB6F1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3461-370D-4034-A280-ED3C13EB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ADB37-5D71-4D77-853B-90E43972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ACCED-AA9F-4471-B77B-C34E3BEF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36508-2542-4DEA-A9CC-0C67C7F5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F7964-5A59-45DF-B3D5-FCEB1087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9E6F-74F9-4DCF-8347-C07ADAE5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D734A-7A83-456E-A2FC-8EA399ED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A8DD0-62E8-497F-AB9F-76B10B1A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D0AF0-939E-46EE-A1CB-A1F921F50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98747B-7832-4598-B316-A1A660DE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5ED72-7E6F-4A48-9B50-500932A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076A5-7EAF-430C-9673-6E945E42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00A23-2986-4A7D-A4D4-5F48BB5E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EC52B-F2AB-4319-A9A1-138C75AE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2462C-47D9-494F-A49D-DE15F4F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A020F-5D31-4D39-9182-E39FD6A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58A95-05D2-4824-9182-3CFC4D8A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51296-F152-4DB4-9E3F-E75926C6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9DFB05-69BC-4B3A-9F05-E7D3951D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6B24B-CDF2-466D-BEDF-EEB757A0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E26E-7B70-476C-B617-07DB34FD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08B5-7BD4-4396-81EE-0CF29B2E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A9286-722C-45BF-8B38-6E0EFF35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E13E3-8BB3-45E7-B8B3-F7B710A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741E0-05A4-4052-BA1E-584F36D5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B9EB4-3C7C-45A9-9625-0118B6AE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502A-2B9E-4A63-AF1B-CFF71E5F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B747B-21F9-46E6-9EA9-418A8D065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18F7E-2617-44B5-81EB-6B3C609A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08FAF-D711-4132-8E87-146FE59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7BB24-01DB-4A3D-983D-C7795312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AEF0B-D357-46F8-9159-3626E080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C74A4C-F9D0-41E1-9305-6D72DB1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B3FD8-4C99-439E-B1C1-63B2D9A4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7713-84E0-4AF0-8654-568D1893A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4961-A769-4A09-B860-1F88CB965FB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AEF44-6750-4C62-9B1F-81630F7D9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67F0-CFDE-471B-A7BA-7AA47024A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A487-DA93-4C5C-9707-01DD56C7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6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1F3AE82-3820-4392-AD7B-EBB76BC9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652462"/>
            <a:ext cx="74104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2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1DB5B98-86CA-43F1-8688-6F7A4E98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24" y="0"/>
            <a:ext cx="8311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B454F88-1C51-4201-8938-2DD46E81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742950"/>
            <a:ext cx="87534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8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799BF90-3D8D-4F0E-9C08-BE0CE3BB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666750"/>
            <a:ext cx="87344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5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F28156E-3872-468E-91B2-7DE49A57A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54204"/>
            <a:ext cx="8743950" cy="287655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6A6D9D-46DD-4323-96A5-7A55D659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3308888"/>
            <a:ext cx="8820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3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AE620FA-BF82-4733-ACCD-8E6CA800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656831"/>
            <a:ext cx="8763000" cy="32289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28018D3-13E4-4B56-B5C3-423A9D222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589914"/>
            <a:ext cx="8667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E51A30-9CD8-46EC-B861-61D32F73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042987"/>
            <a:ext cx="6515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4A6FAC57-4C6D-4C39-930B-263AC356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090612"/>
            <a:ext cx="8620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C378A89-6AEC-4CBE-AEBB-0C8ACEF3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71" y="998289"/>
            <a:ext cx="7857099" cy="47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1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BA73726-2FDB-4498-9A6D-2E152EE98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" y="210293"/>
            <a:ext cx="11601974" cy="64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5777DC-B749-44F5-B349-B42E698C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34" y="896224"/>
            <a:ext cx="3019425" cy="5334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4297617-832B-44EB-816B-AB09EED1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84" y="2207790"/>
            <a:ext cx="2371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E06E7EB-FD03-4E12-93D4-35773BF3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95300"/>
            <a:ext cx="883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5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92F887E-AC8C-4F0A-9C43-13153094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723900"/>
            <a:ext cx="88487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4ED848D-9B28-497A-8D21-85CFC1BD9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8" y="0"/>
            <a:ext cx="8337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박정관</dc:creator>
  <cp:lastModifiedBy>박정관</cp:lastModifiedBy>
  <cp:revision>4</cp:revision>
  <dcterms:created xsi:type="dcterms:W3CDTF">2019-10-04T10:19:06Z</dcterms:created>
  <dcterms:modified xsi:type="dcterms:W3CDTF">2019-10-04T22:02:07Z</dcterms:modified>
</cp:coreProperties>
</file>