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0fead14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fead14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0fead14d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0fead14d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0fead14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0fead14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10 Second Timer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Stark</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pic>
        <p:nvPicPr>
          <p:cNvPr id="61" name="Google Shape;61;p14"/>
          <p:cNvPicPr preferRelativeResize="0"/>
          <p:nvPr/>
        </p:nvPicPr>
        <p:blipFill>
          <a:blip r:embed="rId3">
            <a:alphaModFix/>
          </a:blip>
          <a:stretch>
            <a:fillRect/>
          </a:stretch>
        </p:blipFill>
        <p:spPr>
          <a:xfrm>
            <a:off x="152400" y="1170125"/>
            <a:ext cx="5094636" cy="3820977"/>
          </a:xfrm>
          <a:prstGeom prst="rect">
            <a:avLst/>
          </a:prstGeom>
          <a:noFill/>
          <a:ln>
            <a:noFill/>
          </a:ln>
        </p:spPr>
      </p:pic>
      <p:sp>
        <p:nvSpPr>
          <p:cNvPr id="62" name="Google Shape;62;p14"/>
          <p:cNvSpPr txBox="1"/>
          <p:nvPr/>
        </p:nvSpPr>
        <p:spPr>
          <a:xfrm>
            <a:off x="5617425" y="1393925"/>
            <a:ext cx="3284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Me planning out how my marble track is going to go and setting up the base components, that being rails made out of construction paper I'm going to make tubes and put them on a foldable table.</a:t>
            </a:r>
            <a:endParaRPr sz="2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a:t>
            </a:r>
            <a:endParaRPr/>
          </a:p>
        </p:txBody>
      </p:sp>
      <p:pic>
        <p:nvPicPr>
          <p:cNvPr id="68" name="Google Shape;68;p15"/>
          <p:cNvPicPr preferRelativeResize="0"/>
          <p:nvPr/>
        </p:nvPicPr>
        <p:blipFill>
          <a:blip r:embed="rId3">
            <a:alphaModFix/>
          </a:blip>
          <a:stretch>
            <a:fillRect/>
          </a:stretch>
        </p:blipFill>
        <p:spPr>
          <a:xfrm>
            <a:off x="4131625" y="2996125"/>
            <a:ext cx="1469560" cy="1959424"/>
          </a:xfrm>
          <a:prstGeom prst="rect">
            <a:avLst/>
          </a:prstGeom>
          <a:noFill/>
          <a:ln>
            <a:noFill/>
          </a:ln>
        </p:spPr>
      </p:pic>
      <p:pic>
        <p:nvPicPr>
          <p:cNvPr id="69" name="Google Shape;69;p15"/>
          <p:cNvPicPr preferRelativeResize="0"/>
          <p:nvPr/>
        </p:nvPicPr>
        <p:blipFill>
          <a:blip r:embed="rId4">
            <a:alphaModFix/>
          </a:blip>
          <a:stretch>
            <a:fillRect/>
          </a:stretch>
        </p:blipFill>
        <p:spPr>
          <a:xfrm>
            <a:off x="187575" y="2996130"/>
            <a:ext cx="3619498" cy="1959421"/>
          </a:xfrm>
          <a:prstGeom prst="rect">
            <a:avLst/>
          </a:prstGeom>
          <a:noFill/>
          <a:ln>
            <a:noFill/>
          </a:ln>
        </p:spPr>
      </p:pic>
      <p:pic>
        <p:nvPicPr>
          <p:cNvPr id="70" name="Google Shape;70;p15"/>
          <p:cNvPicPr preferRelativeResize="0"/>
          <p:nvPr/>
        </p:nvPicPr>
        <p:blipFill rotWithShape="1">
          <a:blip r:embed="rId5">
            <a:alphaModFix/>
          </a:blip>
          <a:srcRect b="14900" l="0" r="0" t="0"/>
          <a:stretch/>
        </p:blipFill>
        <p:spPr>
          <a:xfrm>
            <a:off x="5849525" y="2996125"/>
            <a:ext cx="3069972" cy="1959421"/>
          </a:xfrm>
          <a:prstGeom prst="rect">
            <a:avLst/>
          </a:prstGeom>
          <a:noFill/>
          <a:ln>
            <a:noFill/>
          </a:ln>
        </p:spPr>
      </p:pic>
      <p:sp>
        <p:nvSpPr>
          <p:cNvPr id="71" name="Google Shape;71;p15"/>
          <p:cNvSpPr txBox="1"/>
          <p:nvPr/>
        </p:nvSpPr>
        <p:spPr>
          <a:xfrm>
            <a:off x="527550" y="1340825"/>
            <a:ext cx="7956900" cy="12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A couple in progress images of my marble track. First, I used masking tape to adhere my </a:t>
            </a:r>
            <a:r>
              <a:rPr lang="en" sz="1700">
                <a:solidFill>
                  <a:srgbClr val="FFFFFF"/>
                </a:solidFill>
              </a:rPr>
              <a:t>construction</a:t>
            </a:r>
            <a:r>
              <a:rPr lang="en" sz="1700">
                <a:solidFill>
                  <a:srgbClr val="FFFFFF"/>
                </a:solidFill>
              </a:rPr>
              <a:t> paper tubes to the table, then</a:t>
            </a:r>
            <a:r>
              <a:rPr lang="en" sz="1700">
                <a:solidFill>
                  <a:srgbClr val="FFFFFF"/>
                </a:solidFill>
              </a:rPr>
              <a:t> I </a:t>
            </a:r>
            <a:r>
              <a:rPr lang="en" sz="1700">
                <a:solidFill>
                  <a:srgbClr val="FFFFFF"/>
                </a:solidFill>
              </a:rPr>
              <a:t>tested how long it was going to take and cut to size. After finding the right length, </a:t>
            </a:r>
            <a:r>
              <a:rPr lang="en" sz="1700">
                <a:solidFill>
                  <a:srgbClr val="FFFFFF"/>
                </a:solidFill>
              </a:rPr>
              <a:t>I </a:t>
            </a:r>
            <a:r>
              <a:rPr lang="en" sz="1700">
                <a:solidFill>
                  <a:srgbClr val="FFFFFF"/>
                </a:solidFill>
              </a:rPr>
              <a:t>redid it </a:t>
            </a:r>
            <a:r>
              <a:rPr lang="en" sz="1700">
                <a:solidFill>
                  <a:srgbClr val="FFFFFF"/>
                </a:solidFill>
              </a:rPr>
              <a:t>permanently</a:t>
            </a:r>
            <a:r>
              <a:rPr lang="en" sz="1700">
                <a:solidFill>
                  <a:srgbClr val="FFFFFF"/>
                </a:solidFill>
              </a:rPr>
              <a:t> with duct tape. Finally,</a:t>
            </a:r>
            <a:r>
              <a:rPr lang="en" sz="1700">
                <a:solidFill>
                  <a:srgbClr val="FFFFFF"/>
                </a:solidFill>
              </a:rPr>
              <a:t> I </a:t>
            </a:r>
            <a:r>
              <a:rPr lang="en" sz="1700">
                <a:solidFill>
                  <a:srgbClr val="FFFFFF"/>
                </a:solidFill>
              </a:rPr>
              <a:t>set up the marble to knock over a bell onto another bell.</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t>
            </a:r>
            <a:endParaRPr/>
          </a:p>
        </p:txBody>
      </p:sp>
      <p:pic>
        <p:nvPicPr>
          <p:cNvPr id="77" name="Google Shape;77;p16"/>
          <p:cNvPicPr preferRelativeResize="0"/>
          <p:nvPr/>
        </p:nvPicPr>
        <p:blipFill rotWithShape="1">
          <a:blip r:embed="rId3">
            <a:alphaModFix/>
          </a:blip>
          <a:srcRect b="20458" l="0" r="0" t="0"/>
          <a:stretch/>
        </p:blipFill>
        <p:spPr>
          <a:xfrm>
            <a:off x="3934575" y="1334875"/>
            <a:ext cx="5094625" cy="3039199"/>
          </a:xfrm>
          <a:prstGeom prst="rect">
            <a:avLst/>
          </a:prstGeom>
          <a:noFill/>
          <a:ln>
            <a:noFill/>
          </a:ln>
        </p:spPr>
      </p:pic>
      <p:pic>
        <p:nvPicPr>
          <p:cNvPr id="78" name="Google Shape;78;p16"/>
          <p:cNvPicPr preferRelativeResize="0"/>
          <p:nvPr/>
        </p:nvPicPr>
        <p:blipFill rotWithShape="1">
          <a:blip r:embed="rId4">
            <a:alphaModFix/>
          </a:blip>
          <a:srcRect b="33980" l="28532" r="30916" t="34085"/>
          <a:stretch/>
        </p:blipFill>
        <p:spPr>
          <a:xfrm rot="-1842010">
            <a:off x="6143628" y="3396027"/>
            <a:ext cx="879218" cy="923201"/>
          </a:xfrm>
          <a:prstGeom prst="rect">
            <a:avLst/>
          </a:prstGeom>
          <a:noFill/>
          <a:ln>
            <a:noFill/>
          </a:ln>
        </p:spPr>
      </p:pic>
      <p:sp>
        <p:nvSpPr>
          <p:cNvPr id="79" name="Google Shape;79;p16"/>
          <p:cNvSpPr txBox="1"/>
          <p:nvPr/>
        </p:nvSpPr>
        <p:spPr>
          <a:xfrm>
            <a:off x="615450" y="1615575"/>
            <a:ext cx="3011400" cy="27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My marble track leads a marble down a set of construction paper tubes for nine seconds, then it lands in a bell and rolls onto another bell, completing in 10 seconds.</a:t>
            </a:r>
            <a:endParaRPr sz="1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