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gif"/><Relationship Id="rId10" Type="http://schemas.openxmlformats.org/officeDocument/2006/relationships/image" Target="../media/image5.jpg"/><Relationship Id="rId9" Type="http://schemas.openxmlformats.org/officeDocument/2006/relationships/image" Target="../media/image7.png"/><Relationship Id="rId5" Type="http://schemas.openxmlformats.org/officeDocument/2006/relationships/image" Target="../media/image4.jpg"/><Relationship Id="rId6" Type="http://schemas.openxmlformats.org/officeDocument/2006/relationships/image" Target="../media/image6.jpg"/><Relationship Id="rId7" Type="http://schemas.openxmlformats.org/officeDocument/2006/relationships/image" Target="../media/image2.jpg"/><Relationship Id="rId8"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52900" y="3209275"/>
            <a:ext cx="1438366" cy="958899"/>
          </a:xfrm>
          <a:prstGeom prst="rect">
            <a:avLst/>
          </a:prstGeom>
          <a:noFill/>
          <a:ln>
            <a:noFill/>
          </a:ln>
        </p:spPr>
      </p:pic>
      <p:sp>
        <p:nvSpPr>
          <p:cNvPr id="55" name="Google Shape;55;p13"/>
          <p:cNvSpPr/>
          <p:nvPr/>
        </p:nvSpPr>
        <p:spPr>
          <a:xfrm rot="-980873">
            <a:off x="614370" y="1800908"/>
            <a:ext cx="2869469" cy="790193"/>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solidFill>
                  <a:srgbClr val="434343"/>
                </a:solidFill>
                <a:latin typeface="Comic Sans MS"/>
              </a:rPr>
              <a:t>Goods</a:t>
            </a:r>
          </a:p>
        </p:txBody>
      </p:sp>
      <p:sp>
        <p:nvSpPr>
          <p:cNvPr id="56" name="Google Shape;56;p13"/>
          <p:cNvSpPr/>
          <p:nvPr/>
        </p:nvSpPr>
        <p:spPr>
          <a:xfrm>
            <a:off x="4045788" y="1744775"/>
            <a:ext cx="1055035" cy="433638"/>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solidFill>
                  <a:srgbClr val="434343"/>
                </a:solidFill>
                <a:latin typeface="Comic Sans MS"/>
              </a:rPr>
              <a:t>and</a:t>
            </a:r>
          </a:p>
        </p:txBody>
      </p:sp>
      <p:sp>
        <p:nvSpPr>
          <p:cNvPr id="57" name="Google Shape;57;p13"/>
          <p:cNvSpPr/>
          <p:nvPr/>
        </p:nvSpPr>
        <p:spPr>
          <a:xfrm rot="1098795">
            <a:off x="5678299" y="1888460"/>
            <a:ext cx="2975299" cy="709930"/>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solidFill>
                  <a:srgbClr val="434343"/>
                </a:solidFill>
                <a:latin typeface="Comic Sans MS"/>
              </a:rPr>
              <a:t>Commodities</a:t>
            </a:r>
          </a:p>
        </p:txBody>
      </p:sp>
      <p:sp>
        <p:nvSpPr>
          <p:cNvPr id="58" name="Google Shape;58;p13"/>
          <p:cNvSpPr/>
          <p:nvPr/>
        </p:nvSpPr>
        <p:spPr>
          <a:xfrm>
            <a:off x="2805563" y="2878201"/>
            <a:ext cx="3532877" cy="640848"/>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solidFill>
                  <a:srgbClr val="434343"/>
                </a:solidFill>
                <a:latin typeface="Comic Sans MS"/>
              </a:rPr>
              <a:t>Portfolio</a:t>
            </a:r>
          </a:p>
        </p:txBody>
      </p:sp>
      <p:pic>
        <p:nvPicPr>
          <p:cNvPr descr="Academy Sports + Outdoors" id="59" name="Google Shape;59;p13"/>
          <p:cNvPicPr preferRelativeResize="0"/>
          <p:nvPr/>
        </p:nvPicPr>
        <p:blipFill rotWithShape="1">
          <a:blip r:embed="rId4">
            <a:alphaModFix/>
          </a:blip>
          <a:srcRect b="0" l="0" r="76751" t="0"/>
          <a:stretch/>
        </p:blipFill>
        <p:spPr>
          <a:xfrm>
            <a:off x="2899104" y="696000"/>
            <a:ext cx="931326" cy="717050"/>
          </a:xfrm>
          <a:prstGeom prst="rect">
            <a:avLst/>
          </a:prstGeom>
          <a:noFill/>
          <a:ln>
            <a:noFill/>
          </a:ln>
        </p:spPr>
      </p:pic>
      <p:pic>
        <p:nvPicPr>
          <p:cNvPr id="60" name="Google Shape;60;p13"/>
          <p:cNvPicPr preferRelativeResize="0"/>
          <p:nvPr/>
        </p:nvPicPr>
        <p:blipFill rotWithShape="1">
          <a:blip r:embed="rId5">
            <a:alphaModFix/>
          </a:blip>
          <a:srcRect b="18656" l="0" r="0" t="24184"/>
          <a:stretch/>
        </p:blipFill>
        <p:spPr>
          <a:xfrm rot="-415141">
            <a:off x="779930" y="391719"/>
            <a:ext cx="1755765" cy="651411"/>
          </a:xfrm>
          <a:prstGeom prst="rect">
            <a:avLst/>
          </a:prstGeom>
          <a:noFill/>
          <a:ln>
            <a:noFill/>
          </a:ln>
        </p:spPr>
      </p:pic>
      <p:pic>
        <p:nvPicPr>
          <p:cNvPr id="61" name="Google Shape;61;p13"/>
          <p:cNvPicPr preferRelativeResize="0"/>
          <p:nvPr/>
        </p:nvPicPr>
        <p:blipFill rotWithShape="1">
          <a:blip r:embed="rId6">
            <a:alphaModFix/>
          </a:blip>
          <a:srcRect b="35909" l="0" r="0" t="0"/>
          <a:stretch/>
        </p:blipFill>
        <p:spPr>
          <a:xfrm rot="535757">
            <a:off x="402936" y="3930837"/>
            <a:ext cx="1706955" cy="757673"/>
          </a:xfrm>
          <a:prstGeom prst="rect">
            <a:avLst/>
          </a:prstGeom>
          <a:noFill/>
          <a:ln>
            <a:noFill/>
          </a:ln>
        </p:spPr>
      </p:pic>
      <p:sp>
        <p:nvSpPr>
          <p:cNvPr id="62" name="Google Shape;62;p13"/>
          <p:cNvSpPr txBox="1"/>
          <p:nvPr/>
        </p:nvSpPr>
        <p:spPr>
          <a:xfrm>
            <a:off x="5715000" y="3901875"/>
            <a:ext cx="2318400" cy="10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Certain materials are included under the fair use exemption of the u.s. Copyright Law and have been prepared according to the multimedia fair use guidelines and are restricted from  further use.</a:t>
            </a:r>
            <a:endParaRPr sz="1000"/>
          </a:p>
        </p:txBody>
      </p:sp>
      <p:pic>
        <p:nvPicPr>
          <p:cNvPr id="63" name="Google Shape;63;p13"/>
          <p:cNvPicPr preferRelativeResize="0"/>
          <p:nvPr/>
        </p:nvPicPr>
        <p:blipFill>
          <a:blip r:embed="rId7">
            <a:alphaModFix/>
          </a:blip>
          <a:stretch>
            <a:fillRect/>
          </a:stretch>
        </p:blipFill>
        <p:spPr>
          <a:xfrm>
            <a:off x="6434089" y="197300"/>
            <a:ext cx="2471786" cy="1384200"/>
          </a:xfrm>
          <a:prstGeom prst="rect">
            <a:avLst/>
          </a:prstGeom>
          <a:noFill/>
          <a:ln>
            <a:noFill/>
          </a:ln>
        </p:spPr>
      </p:pic>
      <p:pic>
        <p:nvPicPr>
          <p:cNvPr id="64" name="Google Shape;64;p13"/>
          <p:cNvPicPr preferRelativeResize="0"/>
          <p:nvPr/>
        </p:nvPicPr>
        <p:blipFill rotWithShape="1">
          <a:blip r:embed="rId8">
            <a:alphaModFix/>
          </a:blip>
          <a:srcRect b="0" l="0" r="73600" t="0"/>
          <a:stretch/>
        </p:blipFill>
        <p:spPr>
          <a:xfrm>
            <a:off x="3625475" y="240975"/>
            <a:ext cx="991652" cy="905550"/>
          </a:xfrm>
          <a:prstGeom prst="rect">
            <a:avLst/>
          </a:prstGeom>
          <a:noFill/>
          <a:ln>
            <a:noFill/>
          </a:ln>
        </p:spPr>
      </p:pic>
      <p:pic>
        <p:nvPicPr>
          <p:cNvPr id="65" name="Google Shape;65;p13"/>
          <p:cNvPicPr preferRelativeResize="0"/>
          <p:nvPr/>
        </p:nvPicPr>
        <p:blipFill rotWithShape="1">
          <a:blip r:embed="rId9">
            <a:alphaModFix/>
          </a:blip>
          <a:srcRect b="15486" l="0" r="0" t="21250"/>
          <a:stretch/>
        </p:blipFill>
        <p:spPr>
          <a:xfrm>
            <a:off x="1888850" y="3559825"/>
            <a:ext cx="2203425" cy="1161625"/>
          </a:xfrm>
          <a:prstGeom prst="rect">
            <a:avLst/>
          </a:prstGeom>
          <a:noFill/>
          <a:ln>
            <a:noFill/>
          </a:ln>
        </p:spPr>
      </p:pic>
      <p:pic>
        <p:nvPicPr>
          <p:cNvPr id="66" name="Google Shape;66;p13"/>
          <p:cNvPicPr preferRelativeResize="0"/>
          <p:nvPr/>
        </p:nvPicPr>
        <p:blipFill>
          <a:blip r:embed="rId10">
            <a:alphaModFix/>
          </a:blip>
          <a:stretch>
            <a:fillRect/>
          </a:stretch>
        </p:blipFill>
        <p:spPr>
          <a:xfrm rot="-567170">
            <a:off x="216902" y="1106220"/>
            <a:ext cx="1977402" cy="8247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