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72cd65f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72cd65f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72cd65f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72cd65f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2cd65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2cd65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72cd65f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72cd65f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72cd65f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72cd65f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2cd65f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2cd65f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2cd65f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72cd65f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72cd65f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72cd65f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2cd65f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2cd65f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Ch. 10 Timeline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Carson Stark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Washington’s Farewell Address</a:t>
            </a:r>
            <a:endParaRPr/>
          </a:p>
        </p:txBody>
      </p:sp>
      <p:pic>
        <p:nvPicPr>
          <p:cNvPr descr="Image result for washington's farewell address"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50" y="1812175"/>
            <a:ext cx="5410900" cy="31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Washington Elected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00" y="1489825"/>
            <a:ext cx="5371000" cy="35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Cabinet is selected</a:t>
            </a:r>
            <a:endParaRPr/>
          </a:p>
        </p:txBody>
      </p:sp>
      <p:pic>
        <p:nvPicPr>
          <p:cNvPr descr="Image result for george washington cabinet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550" y="2856300"/>
            <a:ext cx="23431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Political Parties</a:t>
            </a:r>
            <a:endParaRPr/>
          </a:p>
        </p:txBody>
      </p:sp>
      <p:pic>
        <p:nvPicPr>
          <p:cNvPr descr="Image result for democratic-republicans vs federalists"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75" y="3017375"/>
            <a:ext cx="21621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Judiciary Act of 1789</a:t>
            </a:r>
            <a:endParaRPr/>
          </a:p>
        </p:txBody>
      </p:sp>
      <p:pic>
        <p:nvPicPr>
          <p:cNvPr descr="Image result for judiciary act of 1789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00" y="2426775"/>
            <a:ext cx="24860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Hamilton’s Economic Plan</a:t>
            </a:r>
            <a:endParaRPr/>
          </a:p>
        </p:txBody>
      </p:sp>
      <p:pic>
        <p:nvPicPr>
          <p:cNvPr descr="Image result for hamilton's economic plan"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75" y="2673750"/>
            <a:ext cx="23431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Defeat of the Protective Tariff</a:t>
            </a:r>
            <a:endParaRPr/>
          </a:p>
        </p:txBody>
      </p:sp>
      <p:pic>
        <p:nvPicPr>
          <p:cNvPr descr="Image result for Defeat of the protective tariff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050" y="22120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Proclamation of Nuetrality</a:t>
            </a:r>
            <a:endParaRPr/>
          </a:p>
        </p:txBody>
      </p:sp>
      <p:pic>
        <p:nvPicPr>
          <p:cNvPr descr="Image result for proclamation of neutrality"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2501950"/>
            <a:ext cx="2000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Whiskey Rebellion of 1794</a:t>
            </a:r>
            <a:endParaRPr/>
          </a:p>
        </p:txBody>
      </p:sp>
      <p:pic>
        <p:nvPicPr>
          <p:cNvPr descr="Image result for whiskey rebellion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650" y="3199925"/>
            <a:ext cx="21526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