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9800c0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9800c0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9800c0e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9800c0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9800c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9800c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9800c0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9800c0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9800c0e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9800c0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29800c0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29800c0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26078" y="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Government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226075" y="953400"/>
            <a:ext cx="2808000" cy="3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Legislative Branch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Congress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Senate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House of Representatives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Executive Branch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President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Vice President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Cabinet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Judicial Branch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Supreme Court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Other Federal Courts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990125" y="357800"/>
            <a:ext cx="2413200" cy="11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752800" y="3347725"/>
            <a:ext cx="1359900" cy="95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629125" y="3347725"/>
            <a:ext cx="1380600" cy="95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526150" y="3347725"/>
            <a:ext cx="1359900" cy="95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89475" y="709400"/>
            <a:ext cx="20145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U.S. Government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834400" y="3425575"/>
            <a:ext cx="1278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Legislative</a:t>
            </a:r>
            <a:endParaRPr sz="1800"/>
          </a:p>
        </p:txBody>
      </p:sp>
      <p:sp>
        <p:nvSpPr>
          <p:cNvPr id="75" name="Google Shape;75;p13"/>
          <p:cNvSpPr txBox="1"/>
          <p:nvPr/>
        </p:nvSpPr>
        <p:spPr>
          <a:xfrm>
            <a:off x="5708475" y="3441025"/>
            <a:ext cx="1221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Executive</a:t>
            </a:r>
            <a:endParaRPr sz="1800"/>
          </a:p>
        </p:txBody>
      </p:sp>
      <p:sp>
        <p:nvSpPr>
          <p:cNvPr id="76" name="Google Shape;76;p13"/>
          <p:cNvSpPr txBox="1"/>
          <p:nvPr/>
        </p:nvSpPr>
        <p:spPr>
          <a:xfrm>
            <a:off x="7607900" y="3445975"/>
            <a:ext cx="1196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Judicial</a:t>
            </a:r>
            <a:endParaRPr sz="1800"/>
          </a:p>
        </p:txBody>
      </p:sp>
      <p:cxnSp>
        <p:nvCxnSpPr>
          <p:cNvPr id="77" name="Google Shape;77;p13"/>
          <p:cNvCxnSpPr>
            <a:stCxn id="69" idx="2"/>
            <a:endCxn id="71" idx="0"/>
          </p:cNvCxnSpPr>
          <p:nvPr/>
        </p:nvCxnSpPr>
        <p:spPr>
          <a:xfrm>
            <a:off x="6196725" y="1503200"/>
            <a:ext cx="122700" cy="18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endCxn id="70" idx="0"/>
          </p:cNvCxnSpPr>
          <p:nvPr/>
        </p:nvCxnSpPr>
        <p:spPr>
          <a:xfrm flipH="1">
            <a:off x="4432750" y="1513525"/>
            <a:ext cx="1170900" cy="18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endCxn id="72" idx="0"/>
          </p:cNvCxnSpPr>
          <p:nvPr/>
        </p:nvCxnSpPr>
        <p:spPr>
          <a:xfrm>
            <a:off x="6820400" y="1513525"/>
            <a:ext cx="1385700" cy="18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Freedomopia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Evaluators of Amerifreedom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charge of all courts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King or Queen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Make Laws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Enforcement Branch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Carry out the Laws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5061700" y="511175"/>
            <a:ext cx="2388900" cy="11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474288" y="3251825"/>
            <a:ext cx="1574700" cy="95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489188" y="3251825"/>
            <a:ext cx="1533900" cy="95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50600" y="3251750"/>
            <a:ext cx="1574700" cy="95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>
            <a:stCxn id="88" idx="0"/>
            <a:endCxn id="86" idx="2"/>
          </p:cNvCxnSpPr>
          <p:nvPr/>
        </p:nvCxnSpPr>
        <p:spPr>
          <a:xfrm rot="10800000">
            <a:off x="6256138" y="1619225"/>
            <a:ext cx="0" cy="16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>
            <a:stCxn id="87" idx="0"/>
            <a:endCxn id="86" idx="2"/>
          </p:cNvCxnSpPr>
          <p:nvPr/>
        </p:nvCxnSpPr>
        <p:spPr>
          <a:xfrm flipH="1" rot="10800000">
            <a:off x="4261638" y="1619225"/>
            <a:ext cx="1994400" cy="16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89" idx="0"/>
            <a:endCxn id="86" idx="2"/>
          </p:cNvCxnSpPr>
          <p:nvPr/>
        </p:nvCxnSpPr>
        <p:spPr>
          <a:xfrm rot="10800000">
            <a:off x="6256150" y="1619150"/>
            <a:ext cx="1981800" cy="16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5162050" y="807825"/>
            <a:ext cx="21882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FREEDOMOPIA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534363" y="3374475"/>
            <a:ext cx="1437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Evaluators of Amerifreedom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572975" y="3384700"/>
            <a:ext cx="1346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King or Queen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536300" y="3374475"/>
            <a:ext cx="1437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Enforcement Branch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36500" y="572650"/>
            <a:ext cx="8326800" cy="9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64400" y="642250"/>
            <a:ext cx="82710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Evaluators of Ameri-Freedom:</a:t>
            </a:r>
            <a:endParaRPr sz="3000"/>
          </a:p>
        </p:txBody>
      </p:sp>
      <p:sp>
        <p:nvSpPr>
          <p:cNvPr id="105" name="Google Shape;105;p15"/>
          <p:cNvSpPr/>
          <p:nvPr/>
        </p:nvSpPr>
        <p:spPr>
          <a:xfrm>
            <a:off x="0" y="1717900"/>
            <a:ext cx="4448100" cy="20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Powers: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Power to adjust law in sketchy cases.(meaning the law can be adjusted in court)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an(one) advisor to the king and queen.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evaluate laws to check if they are ok.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15"/>
          <p:cNvSpPr/>
          <p:nvPr/>
        </p:nvSpPr>
        <p:spPr>
          <a:xfrm>
            <a:off x="4448100" y="1717900"/>
            <a:ext cx="4581300" cy="20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Limits: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Cannot have quesadillas on Monday.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Must ask the people of 17 towns of a population of less than 8,001 people.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Cannot use music video to enter running.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Evaluators of Amerifreedom have to respect taco Tuesday every other Thursday evening.</a:t>
            </a:r>
            <a:endParaRPr sz="1600"/>
          </a:p>
        </p:txBody>
      </p:sp>
      <p:sp>
        <p:nvSpPr>
          <p:cNvPr id="107" name="Google Shape;107;p15"/>
          <p:cNvSpPr/>
          <p:nvPr/>
        </p:nvSpPr>
        <p:spPr>
          <a:xfrm>
            <a:off x="0" y="3763000"/>
            <a:ext cx="9029400" cy="13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3763000"/>
            <a:ext cx="90294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Teachers from each state (8 states) , from the cities with the greatest population of that state.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Taco Bell representative from each state.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 Lawyers voted in by the people from each state (80 Lawyers)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78350" y="828275"/>
            <a:ext cx="80373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or Queen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71900" y="1704325"/>
            <a:ext cx="4098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Powers: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Makes the Laws.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rule for 3 years.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after which they either make an awesome music video or try out for Amerifreedom Idol.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570800" y="1694275"/>
            <a:ext cx="41721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Limits: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King cant eat pie on Wednesday.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Queen can't eat cake on Tuesday.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37450" y="4100475"/>
            <a:ext cx="8528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King or Queen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Their advisors (who the pick)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 Branch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flipH="1">
            <a:off x="471850" y="1717900"/>
            <a:ext cx="3690000" cy="29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Powers:Power to police,and amerifreedom.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also make money,and establish Military.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war.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601550" y="1717900"/>
            <a:ext cx="4092600" cy="21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Limits: NO spaghetti on Saturday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601550" y="3824500"/>
            <a:ext cx="4092600" cy="9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Law enforcement of all kind.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Amendment Process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51% must vote in favor of the amendment. (branches and citizens)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amendment must not encroach upon ameri-freedom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must make a music video about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