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e45a2a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e45a2a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4e45a2a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4e45a2a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4e45a2a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4e45a2a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4e45a2a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4e45a2a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4e45a2a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4e45a2a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e45a2a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e45a2a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e45a2a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4e45a2a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e45a2a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e45a2a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Timeline of Ch.5 &amp; 6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hristopher columbus"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38" y="288875"/>
            <a:ext cx="8138925" cy="45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olumbian exchange"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013" y="691963"/>
            <a:ext cx="5083975" cy="37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lymouth colony"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263" y="582412"/>
            <a:ext cx="3243475" cy="39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ennsylvania colony"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200" y="805496"/>
            <a:ext cx="3133500" cy="40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aryland colony"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675" y="966425"/>
            <a:ext cx="3301325" cy="29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british bill of rights 1689"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925" y="879375"/>
            <a:ext cx="2775500" cy="33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ayflower compact"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450" y="526150"/>
            <a:ext cx="4920575" cy="38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the first great awakening"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375" y="695300"/>
            <a:ext cx="5000625" cy="37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