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ermanent Marker"/>
      <p:regular r:id="rId7"/>
    </p:embeddedFont>
    <p:embeddedFont>
      <p:font typeface="Quicksan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ermanentMarker-regular.fntdata"/><Relationship Id="rId8" Type="http://schemas.openxmlformats.org/officeDocument/2006/relationships/font" Target="fonts/Quicks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8779bb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8779bb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8779bb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8779bb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10" Type="http://schemas.openxmlformats.org/officeDocument/2006/relationships/image" Target="../media/image1.jpg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ythography.com/myth/mythology-symbols-of-zeus/" TargetMode="External"/><Relationship Id="rId4" Type="http://schemas.openxmlformats.org/officeDocument/2006/relationships/hyperlink" Target="http://www.theoi.com/Heroine/Danae.html" TargetMode="External"/><Relationship Id="rId5" Type="http://schemas.openxmlformats.org/officeDocument/2006/relationships/hyperlink" Target="https://en.m.wikipedia.org/wiki/Ze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4437"/>
            <a:ext cx="2094375" cy="18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875026" cy="17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86325" y="-76200"/>
            <a:ext cx="3376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Permanent Marker"/>
                <a:ea typeface="Permanent Marker"/>
                <a:cs typeface="Permanent Marker"/>
                <a:sym typeface="Permanent Marker"/>
              </a:rPr>
              <a:t>Z</a:t>
            </a:r>
            <a:r>
              <a:rPr b="1" lang="en" sz="3400">
                <a:latin typeface="Permanent Marker"/>
                <a:ea typeface="Permanent Marker"/>
                <a:cs typeface="Permanent Marker"/>
                <a:sym typeface="Permanent Marker"/>
              </a:rPr>
              <a:t>eus/Jupiter</a:t>
            </a:r>
            <a:endParaRPr b="1" sz="34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98700"/>
            <a:ext cx="1514200" cy="15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5025" y="3086325"/>
            <a:ext cx="3012375" cy="20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2862" y="2161075"/>
            <a:ext cx="2789300" cy="2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2600" y="2452275"/>
            <a:ext cx="11239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9">
            <a:alphaModFix/>
          </a:blip>
          <a:srcRect b="9082" l="0" r="0" t="0"/>
          <a:stretch/>
        </p:blipFill>
        <p:spPr>
          <a:xfrm>
            <a:off x="5348225" y="2310275"/>
            <a:ext cx="3802651" cy="28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7675" y="467775"/>
            <a:ext cx="4478150" cy="16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Sources Cited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http://www.mythography.com/myth/mythology-symbols-of-zeus/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http://www.theoi.com/Heroine/Danae.html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https://en.m.wikipedia.org/wiki/Zeus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Mythology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by Edith Hamilton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