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9.jpeg" ContentType="image/jpeg"/>
  <Override PartName="/ppt/media/image12.jpeg" ContentType="image/jpeg"/>
  <Override PartName="/ppt/media/image13.jpeg" ContentType="image/jpeg"/>
  <Override PartName="/ppt/media/image8.jpeg" ContentType="image/jpeg"/>
  <Override PartName="/ppt/media/image11.jpeg" ContentType="image/jpeg"/>
  <Override PartName="/ppt/media/image7.jpeg" ContentType="image/jpeg"/>
  <Override PartName="/ppt/media/image10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2.jpeg" ContentType="image/jpeg"/>
  <Override PartName="/ppt/media/image1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29.jpeg" ContentType="image/jpeg"/>
  <Override PartName="/ppt/media/image17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19.jpeg" ContentType="image/jpeg"/>
  <Override PartName="/ppt/media/image20.jpeg" ContentType="image/jpeg"/>
  <Override PartName="/ppt/media/image1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475ACC-045A-4BB9-A2BB-3CB273AA00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5B9C11A-6BDC-4982-A562-F7F4EBC373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C24DEEC-7D7F-4844-B9A8-CC757F70F7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ADC565-75B0-4AD6-8583-1BEB90AFD7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B1CE20-2471-44A0-B777-A1EFA6D1A9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C4549F-665E-430C-A50E-B8D21F2890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9794C34-2A70-4041-BB27-3090ED7573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A43A352-E59D-460C-8F81-91FACB332C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4CB8BAE-0584-4C33-A50D-D971C653FC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B4A9B80-4A92-4733-9F36-BAC2B3F957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8DD3EA5-A1D5-42AB-B12A-91BD86B93C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AEBC480-E3D2-4FAA-9667-DC5E951C9BD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E2A16C3-196C-4BDC-800F-72331473616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2791743-A9E4-4A67-872C-E73EE6B4A8C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F4F1DD0-9AFB-4C84-9E12-CD6E5AF1239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20B39C2-39A6-46DE-95C9-A277216EA73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7B89834-1A9B-457D-BB23-F358B207026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94ED362-DDD1-4F1F-BF4E-BEF357D3256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F3D71DF-152D-44D0-A4F4-4F95C07BF3D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0D8D904-75EB-4E4E-88A9-5D334F29C2D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E6E7098-8509-4B9A-A5D6-102D2A7D459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823F0B3-B39C-499B-A8E4-8BF886F829A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1" descr="01-Windows-V-S-Linux-OS-Comparison-1-638.jpg"/>
          <p:cNvPicPr/>
          <p:nvPr/>
        </p:nvPicPr>
        <p:blipFill>
          <a:blip r:embed="rId1"/>
          <a:stretch/>
        </p:blipFill>
        <p:spPr>
          <a:xfrm>
            <a:off x="-1080000" y="-1467360"/>
            <a:ext cx="12240000" cy="91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1" descr="10-Windows-V-S-Linux-OS-Comparison-10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1" descr="11-Windows-V-S-Linux-OS-Comparison-11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" descr="12-Windows-V-S-Linux-OS-Comparison-12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13-Windows-V-S-Linux-OS-Comparison-13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" descr="14-Windows-V-S-Linux-OS-Comparison-14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1" descr="15-Windows-V-S-Linux-OS-Comparison-15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" descr="16-Windows-V-S-Linux-OS-Comparison-16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 descr="17-Windows-V-S-Linux-OS-Comparison-17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" descr="18-Windows-V-S-Linux-OS-Comparison-18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 descr="19-Windows-V-S-Linux-OS-Comparison-19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" descr="02-Windows-V-S-Linux-OS-Comparison-2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1" descr="20-Windows-V-S-Linux-OS-Comparison-20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 descr="21-Windows-V-S-Linux-OS-Comparison-21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1" descr="22-Windows-V-S-Linux-OS-Comparison-22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" descr="23-Windows-V-S-Linux-OS-Comparison-23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" descr="24-Windows-V-S-Linux-OS-Comparison-24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" descr="25-Windows-V-S-Linux-OS-Comparison-25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" descr="26-Windows-V-S-Linux-OS-Comparison-26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" descr="27-Windows-V-S-Linux-OS-Comparison-27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" descr="28-Windows-V-S-Linux-OS-Comparison-28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" descr="29-Windows-V-S-Linux-OS-Comparison-29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1" descr="03-Windows-V-S-Linux-OS-Comparison-3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1" descr="04-Windows-V-S-Linux-OS-Comparison-4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" descr="05-Windows-V-S-Linux-OS-Comparison-5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06-Windows-V-S-Linux-OS-Comparison-6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1" descr="07-Windows-V-S-Linux-OS-Comparison-7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1" descr="08-Windows-V-S-Linux-OS-Comparison-8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 descr="09-Windows-V-S-Linux-OS-Comparison-9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LibreOffice/24.2.3.2$Linux_X86_64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2024-06-15T16:53:24Z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