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bffc76a1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bffc76a1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bffc76a1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bffc76a1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bffc76a1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0bffc76a1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bffc76a1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0bffc76a1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bffc76a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bffc76a1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0bffc76a1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0bffc76a1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0bffc76a1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0bffc76a1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476250" y="1168375"/>
            <a:ext cx="7984328" cy="980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Roboto"/>
              </a:rPr>
              <a:t>AIRFONE TELECOM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698325" y="2417300"/>
            <a:ext cx="8049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latin typeface="Trebuchet MS"/>
                <a:ea typeface="Trebuchet MS"/>
                <a:cs typeface="Trebuchet MS"/>
                <a:sym typeface="Trebuchet MS"/>
              </a:rPr>
              <a:t>     TEAM MEMBERS	 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4572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KARTHIK NR</a:t>
            </a:r>
            <a:endParaRPr sz="1600" b="1" dirty="0">
              <a:solidFill>
                <a:srgbClr val="6C6C6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ROSHAN SHARMA</a:t>
            </a:r>
            <a:endParaRPr sz="1600" b="1" dirty="0">
              <a:solidFill>
                <a:srgbClr val="6C6C6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  		                     RUPIKA G</a:t>
            </a:r>
            <a:endParaRPr sz="1600" b="1" dirty="0">
              <a:solidFill>
                <a:srgbClr val="6C6C6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HAYATH MASTHAN</a:t>
            </a:r>
            <a:endParaRPr sz="1600" b="1" dirty="0">
              <a:solidFill>
                <a:srgbClr val="6C6C6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0" indent="4572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JEETHENDRA KUMAR C</a:t>
            </a:r>
            <a:endParaRPr sz="1600" b="1" dirty="0">
              <a:solidFill>
                <a:srgbClr val="6C6C6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4"/>
          <p:cNvGrpSpPr/>
          <p:nvPr/>
        </p:nvGrpSpPr>
        <p:grpSpPr>
          <a:xfrm>
            <a:off x="1329420" y="93978"/>
            <a:ext cx="3242146" cy="3934788"/>
            <a:chOff x="2744034" y="1146343"/>
            <a:chExt cx="1827900" cy="2399700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1.User id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2.Password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4572254" y="832698"/>
            <a:ext cx="3324402" cy="3948420"/>
            <a:chOff x="4572090" y="1342700"/>
            <a:chExt cx="1827900" cy="2654400"/>
          </a:xfrm>
        </p:grpSpPr>
        <p:sp>
          <p:nvSpPr>
            <p:cNvPr id="139" name="Google Shape;139;p14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4753291" y="1588148"/>
              <a:ext cx="1469400" cy="16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1.User Authentication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2.Password validation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3.Email generation for forgot password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Using API 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4.Password requirements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   	* . Minimum length 6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Must contain at least one special character(@,#,$,%...)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Must contain at least one Capital letter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Must contain al least one Numeric character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14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148" name="Google Shape;148;p1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2951711" y="1795516"/>
              <a:ext cx="1431600" cy="15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1.Customer details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	 * . Name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Aadhar Number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Customer Type(Prepaid , Postpaid , Broadband)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DOB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Address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Phone number(Auto Generate)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Email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Password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House Number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Street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State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* . Pin-code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152" name="Google Shape;152;p15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1.Aadhar Number Validation    	</a:t>
              </a:r>
              <a:endParaRPr sz="1000">
                <a:solidFill>
                  <a:srgbClr val="FFFFFF"/>
                </a:solidFill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   * . Length must be 12</a:t>
              </a: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2.   Email Id validation</a:t>
              </a:r>
              <a:endParaRPr sz="1000">
                <a:solidFill>
                  <a:srgbClr val="FFFFFF"/>
                </a:solidFill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   * . Using Regular expression</a:t>
              </a: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3.   Phone number auto generation</a:t>
              </a:r>
              <a:endParaRPr sz="1000">
                <a:solidFill>
                  <a:srgbClr val="FFFFFF"/>
                </a:solidFill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   * . Using Random Generator in API</a:t>
              </a: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4.Password validation (Length, Upper case, etc..,)</a:t>
              </a: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5.Submit button enabled  only upon entire validation</a:t>
              </a:r>
              <a:endParaRPr sz="1000">
                <a:solidFill>
                  <a:srgbClr val="FFFFFF"/>
                </a:solidFill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15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REGISTRATION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6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161" name="Google Shape;161;p16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2951711" y="1795516"/>
              <a:ext cx="1431600" cy="15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 Pre-Paid( Price, Validity , Data Benefits , Call , SMS)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Post-Paid(( Price, Validity , Data Benefits , Call , SMS)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 Broadband (Internet speed, Monthly Data, Post FPU Speed , Price)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165" name="Google Shape;165;p16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1.Discounts (Based on criteria)</a:t>
              </a:r>
              <a:endParaRPr sz="12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2.SMS generation</a:t>
              </a:r>
              <a:endParaRPr sz="1200">
                <a:solidFill>
                  <a:srgbClr val="FFFFFF"/>
                </a:solidFill>
              </a:endParaRPr>
            </a:p>
            <a:p>
              <a:pPr marL="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* . Activation of Plan</a:t>
              </a:r>
              <a:endParaRPr sz="1200">
                <a:solidFill>
                  <a:srgbClr val="FFFFFF"/>
                </a:solidFill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   * . Expiry of Plan</a:t>
              </a:r>
              <a:endParaRPr sz="12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6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PLANS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7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174" name="Google Shape;174;p1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2951711" y="1795516"/>
              <a:ext cx="1431600" cy="15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1.Plan details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2.Price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3.Customer type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4.Phone number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5.Discounts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6.Taxes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7.Date (Start, End)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8.Bill id (auto generated)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178" name="Google Shape;178;p17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1.Discounts type (Criteria)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2.Price (Based on)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3.Subscription Validity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4.Display of current date and time in Bill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17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8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187" name="Google Shape;187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2951711" y="1746306"/>
              <a:ext cx="1431600" cy="16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1.Customer details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Name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Phone Number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Email Address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2.Card Details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* . Card holder name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* . Card Number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	* . Expiry Year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	* . Expiry Month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	* . CVV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191" name="Google Shape;191;p18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1.Card Number validation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* . Length should be 16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	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2.Email ID Validation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3.Phone Number validation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PAYMENT GATEWAY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9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200" name="Google Shape;200;p19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2951711" y="1746306"/>
              <a:ext cx="1431600" cy="16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1.FAQs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2.Complaint Ticket Generation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TicketID(auto-generated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Phone number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Complaint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Date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Time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Status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* . Feedback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204" name="Google Shape;204;p19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1.Tracking status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2.Ticket Generation using Random Generator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3.Time limit for a ticket 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4.Predefined FAQs for customer clarification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19"/>
          <p:cNvSpPr txBox="1"/>
          <p:nvPr/>
        </p:nvSpPr>
        <p:spPr>
          <a:xfrm>
            <a:off x="3008200" y="322300"/>
            <a:ext cx="3121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SUPPORT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1262422" y="93961"/>
            <a:ext cx="3309230" cy="4297383"/>
            <a:chOff x="2744034" y="1146343"/>
            <a:chExt cx="1827900" cy="2399700"/>
          </a:xfrm>
        </p:grpSpPr>
        <p:sp>
          <p:nvSpPr>
            <p:cNvPr id="213" name="Google Shape;213;p20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2951711" y="1746306"/>
              <a:ext cx="1431600" cy="16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1.Customer Details , Billing , Plans , Payment History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* . Update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* .  Delete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* . View Details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  Complaint ticket Tracking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4572265" y="842701"/>
            <a:ext cx="3324402" cy="4233768"/>
            <a:chOff x="4572090" y="1342700"/>
            <a:chExt cx="1827900" cy="2654400"/>
          </a:xfrm>
        </p:grpSpPr>
        <p:sp>
          <p:nvSpPr>
            <p:cNvPr id="217" name="Google Shape;217;p20"/>
            <p:cNvSpPr/>
            <p:nvPr/>
          </p:nvSpPr>
          <p:spPr>
            <a:xfrm rot="5400000">
              <a:off x="4158840" y="1755950"/>
              <a:ext cx="26544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 rot="10800000" flipH="1">
              <a:off x="4662014" y="1442544"/>
              <a:ext cx="1641900" cy="19134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4753296" y="1513200"/>
              <a:ext cx="1469400" cy="17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CLARIFICATION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1.The accessibility of admin on customer data.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2.Accessibility of data on plans and complaints.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3169350" y="322300"/>
            <a:ext cx="24711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1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Nunito</vt:lpstr>
      <vt:lpstr>Roboto</vt:lpstr>
      <vt:lpstr>Calibri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Karthik NR</cp:lastModifiedBy>
  <cp:revision>1</cp:revision>
  <dcterms:modified xsi:type="dcterms:W3CDTF">2020-08-16T18:34:20Z</dcterms:modified>
</cp:coreProperties>
</file>