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Shape 8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Shape 9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Shape 102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Shape 10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Shape 11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Shape 12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Shape 12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/>
          <p:nvPr>
            <p:ph type="ctrTitle"/>
          </p:nvPr>
        </p:nvSpPr>
        <p:spPr>
          <a:xfrm>
            <a:off x="1997075" y="1095856"/>
            <a:ext cx="6400799" cy="1102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b="1" sz="4800"/>
            </a:lvl1pPr>
            <a:lvl2pPr lvl="1">
              <a:spcBef>
                <a:spcPts val="0"/>
              </a:spcBef>
              <a:buSzPct val="100000"/>
              <a:defRPr b="1" sz="4800"/>
            </a:lvl2pPr>
            <a:lvl3pPr lvl="2">
              <a:spcBef>
                <a:spcPts val="0"/>
              </a:spcBef>
              <a:buSzPct val="100000"/>
              <a:defRPr b="1" sz="4800"/>
            </a:lvl3pPr>
            <a:lvl4pPr lvl="3">
              <a:spcBef>
                <a:spcPts val="0"/>
              </a:spcBef>
              <a:buSzPct val="100000"/>
              <a:defRPr b="1" sz="4800"/>
            </a:lvl4pPr>
            <a:lvl5pPr lvl="4">
              <a:spcBef>
                <a:spcPts val="0"/>
              </a:spcBef>
              <a:buSzPct val="100000"/>
              <a:defRPr b="1" sz="4800"/>
            </a:lvl5pPr>
            <a:lvl6pPr lvl="5">
              <a:spcBef>
                <a:spcPts val="0"/>
              </a:spcBef>
              <a:buSzPct val="100000"/>
              <a:defRPr b="1" sz="4800"/>
            </a:lvl6pPr>
            <a:lvl7pPr lvl="6">
              <a:spcBef>
                <a:spcPts val="0"/>
              </a:spcBef>
              <a:buSzPct val="100000"/>
              <a:defRPr b="1" sz="4800"/>
            </a:lvl7pPr>
            <a:lvl8pPr lvl="7">
              <a:spcBef>
                <a:spcPts val="0"/>
              </a:spcBef>
              <a:buSzPct val="100000"/>
              <a:defRPr b="1" sz="4800"/>
            </a:lvl8pPr>
            <a:lvl9pPr lvl="8">
              <a:spcBef>
                <a:spcPts val="0"/>
              </a:spcBef>
              <a:buSzPct val="100000"/>
              <a:defRPr b="1" sz="4800"/>
            </a:lvl9pPr>
          </a:lstStyle>
          <a:p/>
        </p:txBody>
      </p:sp>
      <p:sp>
        <p:nvSpPr>
          <p:cNvPr id="16" name="Shape 16"/>
          <p:cNvSpPr txBox="1"/>
          <p:nvPr>
            <p:ph idx="1" type="subTitle"/>
          </p:nvPr>
        </p:nvSpPr>
        <p:spPr>
          <a:xfrm>
            <a:off x="1997075" y="2251802"/>
            <a:ext cx="6400799" cy="871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rgbClr val="FFFFFF"/>
              </a:buClr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2pPr>
            <a:lvl3pPr lvl="2"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3pPr>
            <a:lvl4pPr lvl="3"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4pPr>
            <a:lvl5pPr lvl="4"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5pPr>
            <a:lvl6pPr lvl="5"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6pPr>
            <a:lvl7pPr lvl="6"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7pPr>
            <a:lvl8pPr lvl="7"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buSzPct val="100000"/>
              <a:buNone/>
              <a:defRPr sz="3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7" name="Shape 17"/>
          <p:cNvSpPr/>
          <p:nvPr/>
        </p:nvSpPr>
        <p:spPr>
          <a:xfrm>
            <a:off x="0" y="0"/>
            <a:ext cx="3135299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" name="Shape 18"/>
          <p:cNvSpPr/>
          <p:nvPr/>
        </p:nvSpPr>
        <p:spPr>
          <a:xfrm>
            <a:off x="3175" y="0"/>
            <a:ext cx="635000" cy="609600"/>
          </a:xfrm>
          <a:custGeom>
            <a:pathLst>
              <a:path extrusionOk="0" h="512" w="400">
                <a:moveTo>
                  <a:pt x="400" y="512"/>
                </a:moveTo>
                <a:lnTo>
                  <a:pt x="2" y="0"/>
                </a:lnTo>
                <a:lnTo>
                  <a:pt x="0" y="0"/>
                </a:lnTo>
                <a:lnTo>
                  <a:pt x="0" y="512"/>
                </a:lnTo>
                <a:lnTo>
                  <a:pt x="400" y="51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5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" name="Shape 19"/>
          <p:cNvSpPr/>
          <p:nvPr/>
        </p:nvSpPr>
        <p:spPr>
          <a:xfrm>
            <a:off x="3175" y="1916906"/>
            <a:ext cx="635000" cy="611981"/>
          </a:xfrm>
          <a:custGeom>
            <a:pathLst>
              <a:path extrusionOk="0" h="514" w="400">
                <a:moveTo>
                  <a:pt x="400" y="0"/>
                </a:moveTo>
                <a:lnTo>
                  <a:pt x="0" y="0"/>
                </a:lnTo>
                <a:lnTo>
                  <a:pt x="0" y="514"/>
                </a:lnTo>
                <a:lnTo>
                  <a:pt x="2" y="514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" name="Shape 20"/>
          <p:cNvSpPr/>
          <p:nvPr/>
        </p:nvSpPr>
        <p:spPr>
          <a:xfrm>
            <a:off x="3175" y="1307306"/>
            <a:ext cx="635000" cy="609600"/>
          </a:xfrm>
          <a:custGeom>
            <a:pathLst>
              <a:path extrusionOk="0" h="512" w="400">
                <a:moveTo>
                  <a:pt x="400" y="512"/>
                </a:moveTo>
                <a:lnTo>
                  <a:pt x="2" y="0"/>
                </a:lnTo>
                <a:lnTo>
                  <a:pt x="0" y="0"/>
                </a:lnTo>
                <a:lnTo>
                  <a:pt x="0" y="512"/>
                </a:lnTo>
                <a:lnTo>
                  <a:pt x="400" y="512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5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1" name="Shape 21"/>
          <p:cNvSpPr/>
          <p:nvPr/>
        </p:nvSpPr>
        <p:spPr>
          <a:xfrm>
            <a:off x="152400" y="1307306"/>
            <a:ext cx="1317625" cy="609600"/>
          </a:xfrm>
          <a:custGeom>
            <a:pathLst>
              <a:path extrusionOk="0" h="512" w="830">
                <a:moveTo>
                  <a:pt x="398" y="512"/>
                </a:moveTo>
                <a:lnTo>
                  <a:pt x="830" y="512"/>
                </a:lnTo>
                <a:lnTo>
                  <a:pt x="432" y="0"/>
                </a:lnTo>
                <a:lnTo>
                  <a:pt x="0" y="0"/>
                </a:lnTo>
                <a:lnTo>
                  <a:pt x="398" y="51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5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2" name="Shape 22"/>
          <p:cNvSpPr/>
          <p:nvPr/>
        </p:nvSpPr>
        <p:spPr>
          <a:xfrm>
            <a:off x="152400" y="3226593"/>
            <a:ext cx="1317625" cy="609600"/>
          </a:xfrm>
          <a:custGeom>
            <a:pathLst>
              <a:path extrusionOk="0" h="512" w="830">
                <a:moveTo>
                  <a:pt x="830" y="0"/>
                </a:moveTo>
                <a:lnTo>
                  <a:pt x="398" y="0"/>
                </a:lnTo>
                <a:lnTo>
                  <a:pt x="0" y="512"/>
                </a:lnTo>
                <a:lnTo>
                  <a:pt x="432" y="512"/>
                </a:lnTo>
                <a:lnTo>
                  <a:pt x="83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152400" y="2614612"/>
            <a:ext cx="1317625" cy="611981"/>
          </a:xfrm>
          <a:custGeom>
            <a:pathLst>
              <a:path extrusionOk="0" h="514" w="830">
                <a:moveTo>
                  <a:pt x="432" y="0"/>
                </a:moveTo>
                <a:lnTo>
                  <a:pt x="0" y="0"/>
                </a:lnTo>
                <a:lnTo>
                  <a:pt x="398" y="514"/>
                </a:lnTo>
                <a:lnTo>
                  <a:pt x="830" y="514"/>
                </a:lnTo>
                <a:lnTo>
                  <a:pt x="432" y="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5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" name="Shape 24"/>
          <p:cNvSpPr/>
          <p:nvPr/>
        </p:nvSpPr>
        <p:spPr>
          <a:xfrm>
            <a:off x="984250" y="2614612"/>
            <a:ext cx="1322387" cy="611981"/>
          </a:xfrm>
          <a:custGeom>
            <a:pathLst>
              <a:path extrusionOk="0" h="514" w="833">
                <a:moveTo>
                  <a:pt x="399" y="514"/>
                </a:moveTo>
                <a:lnTo>
                  <a:pt x="833" y="514"/>
                </a:lnTo>
                <a:lnTo>
                  <a:pt x="435" y="0"/>
                </a:lnTo>
                <a:lnTo>
                  <a:pt x="0" y="0"/>
                </a:lnTo>
                <a:lnTo>
                  <a:pt x="399" y="514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5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3175" y="2614612"/>
            <a:ext cx="635000" cy="611981"/>
          </a:xfrm>
          <a:custGeom>
            <a:pathLst>
              <a:path extrusionOk="0" h="514" w="400">
                <a:moveTo>
                  <a:pt x="2" y="0"/>
                </a:moveTo>
                <a:lnTo>
                  <a:pt x="0" y="0"/>
                </a:lnTo>
                <a:lnTo>
                  <a:pt x="0" y="514"/>
                </a:lnTo>
                <a:lnTo>
                  <a:pt x="400" y="514"/>
                </a:lnTo>
                <a:lnTo>
                  <a:pt x="2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5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" name="Shape 26"/>
          <p:cNvSpPr/>
          <p:nvPr/>
        </p:nvSpPr>
        <p:spPr>
          <a:xfrm>
            <a:off x="984250" y="4533900"/>
            <a:ext cx="1322387" cy="609600"/>
          </a:xfrm>
          <a:custGeom>
            <a:pathLst>
              <a:path extrusionOk="0" h="512" w="833">
                <a:moveTo>
                  <a:pt x="399" y="0"/>
                </a:moveTo>
                <a:lnTo>
                  <a:pt x="0" y="512"/>
                </a:lnTo>
                <a:lnTo>
                  <a:pt x="435" y="512"/>
                </a:lnTo>
                <a:lnTo>
                  <a:pt x="833" y="0"/>
                </a:lnTo>
                <a:lnTo>
                  <a:pt x="399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" name="Shape 27"/>
          <p:cNvSpPr/>
          <p:nvPr/>
        </p:nvSpPr>
        <p:spPr>
          <a:xfrm>
            <a:off x="984250" y="3924300"/>
            <a:ext cx="1322387" cy="609600"/>
          </a:xfrm>
          <a:custGeom>
            <a:pathLst>
              <a:path extrusionOk="0" h="512" w="833">
                <a:moveTo>
                  <a:pt x="435" y="0"/>
                </a:moveTo>
                <a:lnTo>
                  <a:pt x="0" y="0"/>
                </a:lnTo>
                <a:lnTo>
                  <a:pt x="399" y="512"/>
                </a:lnTo>
                <a:lnTo>
                  <a:pt x="833" y="512"/>
                </a:lnTo>
                <a:lnTo>
                  <a:pt x="435" y="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5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8" name="Shape 28"/>
          <p:cNvSpPr/>
          <p:nvPr/>
        </p:nvSpPr>
        <p:spPr>
          <a:xfrm>
            <a:off x="1820863" y="3924300"/>
            <a:ext cx="1317625" cy="609600"/>
          </a:xfrm>
          <a:custGeom>
            <a:pathLst>
              <a:path extrusionOk="0" h="512" w="830">
                <a:moveTo>
                  <a:pt x="434" y="0"/>
                </a:moveTo>
                <a:lnTo>
                  <a:pt x="0" y="0"/>
                </a:lnTo>
                <a:lnTo>
                  <a:pt x="398" y="512"/>
                </a:lnTo>
                <a:lnTo>
                  <a:pt x="830" y="512"/>
                </a:lnTo>
                <a:lnTo>
                  <a:pt x="434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5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9" name="Shape 29"/>
          <p:cNvSpPr/>
          <p:nvPr/>
        </p:nvSpPr>
        <p:spPr>
          <a:xfrm>
            <a:off x="3175" y="609600"/>
            <a:ext cx="635000" cy="609600"/>
          </a:xfrm>
          <a:custGeom>
            <a:pathLst>
              <a:path extrusionOk="0" h="512" w="40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" name="Shape 30"/>
          <p:cNvSpPr/>
          <p:nvPr/>
        </p:nvSpPr>
        <p:spPr>
          <a:xfrm>
            <a:off x="152400" y="1916906"/>
            <a:ext cx="1317625" cy="611981"/>
          </a:xfrm>
          <a:custGeom>
            <a:pathLst>
              <a:path extrusionOk="0" h="514" w="830">
                <a:moveTo>
                  <a:pt x="0" y="514"/>
                </a:moveTo>
                <a:lnTo>
                  <a:pt x="432" y="514"/>
                </a:lnTo>
                <a:lnTo>
                  <a:pt x="830" y="0"/>
                </a:lnTo>
                <a:lnTo>
                  <a:pt x="398" y="0"/>
                </a:lnTo>
                <a:lnTo>
                  <a:pt x="0" y="514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/>
          <p:nvPr/>
        </p:nvSpPr>
        <p:spPr>
          <a:xfrm>
            <a:off x="984250" y="3226593"/>
            <a:ext cx="1322387" cy="609600"/>
          </a:xfrm>
          <a:custGeom>
            <a:pathLst>
              <a:path extrusionOk="0" h="512" w="833">
                <a:moveTo>
                  <a:pt x="0" y="512"/>
                </a:moveTo>
                <a:lnTo>
                  <a:pt x="435" y="512"/>
                </a:lnTo>
                <a:lnTo>
                  <a:pt x="833" y="0"/>
                </a:lnTo>
                <a:lnTo>
                  <a:pt x="399" y="0"/>
                </a:lnTo>
                <a:lnTo>
                  <a:pt x="0" y="512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2" name="Shape 32"/>
          <p:cNvSpPr/>
          <p:nvPr/>
        </p:nvSpPr>
        <p:spPr>
          <a:xfrm>
            <a:off x="3175" y="3226593"/>
            <a:ext cx="635000" cy="609600"/>
          </a:xfrm>
          <a:custGeom>
            <a:pathLst>
              <a:path extrusionOk="0" h="512" w="40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3" name="Shape 33"/>
          <p:cNvSpPr/>
          <p:nvPr/>
        </p:nvSpPr>
        <p:spPr>
          <a:xfrm>
            <a:off x="1820863" y="4533900"/>
            <a:ext cx="1317625" cy="609600"/>
          </a:xfrm>
          <a:custGeom>
            <a:pathLst>
              <a:path extrusionOk="0" h="512" w="830">
                <a:moveTo>
                  <a:pt x="398" y="0"/>
                </a:moveTo>
                <a:lnTo>
                  <a:pt x="0" y="512"/>
                </a:lnTo>
                <a:lnTo>
                  <a:pt x="434" y="512"/>
                </a:lnTo>
                <a:lnTo>
                  <a:pt x="830" y="0"/>
                </a:lnTo>
                <a:lnTo>
                  <a:pt x="398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4" name="Shape 34"/>
          <p:cNvSpPr/>
          <p:nvPr/>
        </p:nvSpPr>
        <p:spPr>
          <a:xfrm>
            <a:off x="152400" y="4533900"/>
            <a:ext cx="1317625" cy="609600"/>
          </a:xfrm>
          <a:custGeom>
            <a:pathLst>
              <a:path extrusionOk="0" h="512" w="830">
                <a:moveTo>
                  <a:pt x="398" y="0"/>
                </a:moveTo>
                <a:lnTo>
                  <a:pt x="0" y="512"/>
                </a:lnTo>
                <a:lnTo>
                  <a:pt x="432" y="512"/>
                </a:lnTo>
                <a:lnTo>
                  <a:pt x="830" y="0"/>
                </a:lnTo>
                <a:lnTo>
                  <a:pt x="398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5" name="Shape 35"/>
          <p:cNvSpPr/>
          <p:nvPr/>
        </p:nvSpPr>
        <p:spPr>
          <a:xfrm>
            <a:off x="3175" y="4533900"/>
            <a:ext cx="635000" cy="609600"/>
          </a:xfrm>
          <a:custGeom>
            <a:pathLst>
              <a:path extrusionOk="0" h="512" w="40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6" name="Shape 36"/>
          <p:cNvSpPr/>
          <p:nvPr/>
        </p:nvSpPr>
        <p:spPr>
          <a:xfrm>
            <a:off x="3175" y="3924300"/>
            <a:ext cx="635000" cy="609600"/>
          </a:xfrm>
          <a:custGeom>
            <a:pathLst>
              <a:path extrusionOk="0" h="512" w="400">
                <a:moveTo>
                  <a:pt x="400" y="512"/>
                </a:moveTo>
                <a:lnTo>
                  <a:pt x="2" y="0"/>
                </a:lnTo>
                <a:lnTo>
                  <a:pt x="0" y="0"/>
                </a:lnTo>
                <a:lnTo>
                  <a:pt x="0" y="512"/>
                </a:lnTo>
                <a:lnTo>
                  <a:pt x="400" y="512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5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/>
          <p:nvPr/>
        </p:nvSpPr>
        <p:spPr>
          <a:xfrm>
            <a:off x="152400" y="3924300"/>
            <a:ext cx="1317625" cy="609600"/>
          </a:xfrm>
          <a:custGeom>
            <a:pathLst>
              <a:path extrusionOk="0" h="512" w="830">
                <a:moveTo>
                  <a:pt x="398" y="512"/>
                </a:moveTo>
                <a:lnTo>
                  <a:pt x="830" y="512"/>
                </a:lnTo>
                <a:lnTo>
                  <a:pt x="432" y="0"/>
                </a:lnTo>
                <a:lnTo>
                  <a:pt x="0" y="0"/>
                </a:lnTo>
                <a:lnTo>
                  <a:pt x="398" y="51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5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7415211" y="0"/>
            <a:ext cx="1555750" cy="612226"/>
          </a:xfrm>
          <a:custGeom>
            <a:pathLst>
              <a:path extrusionOk="0" h="607" w="980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9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9" name="Shape 39"/>
          <p:cNvSpPr/>
          <p:nvPr/>
        </p:nvSpPr>
        <p:spPr>
          <a:xfrm>
            <a:off x="8397875" y="1310183"/>
            <a:ext cx="746125" cy="610209"/>
          </a:xfrm>
          <a:custGeom>
            <a:pathLst>
              <a:path extrusionOk="0" h="605" w="47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9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0" name="Shape 40"/>
          <p:cNvSpPr/>
          <p:nvPr/>
        </p:nvSpPr>
        <p:spPr>
          <a:xfrm>
            <a:off x="8397875" y="1920392"/>
            <a:ext cx="746125" cy="610209"/>
          </a:xfrm>
          <a:custGeom>
            <a:pathLst>
              <a:path extrusionOk="0" h="605" w="470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1" name="Shape 41"/>
          <p:cNvSpPr/>
          <p:nvPr/>
        </p:nvSpPr>
        <p:spPr>
          <a:xfrm>
            <a:off x="8397875" y="2017"/>
            <a:ext cx="746125" cy="610209"/>
          </a:xfrm>
          <a:custGeom>
            <a:pathLst>
              <a:path extrusionOk="0" h="605" w="47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189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8397875" y="612225"/>
            <a:ext cx="746125" cy="607183"/>
          </a:xfrm>
          <a:custGeom>
            <a:pathLst>
              <a:path extrusionOk="0" h="602" w="470">
                <a:moveTo>
                  <a:pt x="0" y="0"/>
                </a:moveTo>
                <a:lnTo>
                  <a:pt x="470" y="602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5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3" name="Shape 43"/>
          <p:cNvSpPr/>
          <p:nvPr/>
        </p:nvSpPr>
        <p:spPr>
          <a:xfrm>
            <a:off x="7415211" y="612225"/>
            <a:ext cx="1555750" cy="610209"/>
          </a:xfrm>
          <a:custGeom>
            <a:pathLst>
              <a:path extrusionOk="0" h="605" w="980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4" name="Shape 44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" type="body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8" name="Shape 48"/>
          <p:cNvSpPr/>
          <p:nvPr/>
        </p:nvSpPr>
        <p:spPr>
          <a:xfrm>
            <a:off x="7415211" y="0"/>
            <a:ext cx="1555750" cy="612226"/>
          </a:xfrm>
          <a:custGeom>
            <a:pathLst>
              <a:path extrusionOk="0" h="607" w="980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9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9" name="Shape 49"/>
          <p:cNvSpPr/>
          <p:nvPr/>
        </p:nvSpPr>
        <p:spPr>
          <a:xfrm>
            <a:off x="8397875" y="1310183"/>
            <a:ext cx="746125" cy="610209"/>
          </a:xfrm>
          <a:custGeom>
            <a:pathLst>
              <a:path extrusionOk="0" h="605" w="47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9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0" name="Shape 50"/>
          <p:cNvSpPr/>
          <p:nvPr/>
        </p:nvSpPr>
        <p:spPr>
          <a:xfrm>
            <a:off x="8397875" y="1920392"/>
            <a:ext cx="746125" cy="610209"/>
          </a:xfrm>
          <a:custGeom>
            <a:pathLst>
              <a:path extrusionOk="0" h="605" w="470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1" name="Shape 51"/>
          <p:cNvSpPr/>
          <p:nvPr/>
        </p:nvSpPr>
        <p:spPr>
          <a:xfrm>
            <a:off x="7415211" y="612225"/>
            <a:ext cx="1555750" cy="610209"/>
          </a:xfrm>
          <a:custGeom>
            <a:pathLst>
              <a:path extrusionOk="0" h="605" w="980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55" name="Shape 55"/>
          <p:cNvSpPr txBox="1"/>
          <p:nvPr>
            <p:ph idx="1" type="body"/>
          </p:nvPr>
        </p:nvSpPr>
        <p:spPr>
          <a:xfrm>
            <a:off x="457200" y="1200150"/>
            <a:ext cx="4038599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2800"/>
            </a:lvl1pPr>
            <a:lvl2pPr lvl="1">
              <a:spcBef>
                <a:spcPts val="0"/>
              </a:spcBef>
              <a:defRPr sz="2400"/>
            </a:lvl2pPr>
            <a:lvl3pPr lvl="2">
              <a:spcBef>
                <a:spcPts val="0"/>
              </a:spcBef>
              <a:defRPr sz="2000"/>
            </a:lvl3pPr>
            <a:lvl4pPr lvl="3">
              <a:spcBef>
                <a:spcPts val="0"/>
              </a:spcBef>
              <a:defRPr sz="1800"/>
            </a:lvl4pPr>
            <a:lvl5pPr lvl="4">
              <a:spcBef>
                <a:spcPts val="0"/>
              </a:spcBef>
              <a:defRPr sz="1800"/>
            </a:lvl5pPr>
            <a:lvl6pPr lvl="5">
              <a:spcBef>
                <a:spcPts val="0"/>
              </a:spcBef>
              <a:defRPr sz="1800"/>
            </a:lvl6pPr>
            <a:lvl7pPr lvl="6">
              <a:spcBef>
                <a:spcPts val="0"/>
              </a:spcBef>
              <a:defRPr sz="1800"/>
            </a:lvl7pPr>
            <a:lvl8pPr lvl="7">
              <a:spcBef>
                <a:spcPts val="0"/>
              </a:spcBef>
              <a:defRPr sz="1800"/>
            </a:lvl8pPr>
            <a:lvl9pPr lvl="8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56" name="Shape 56"/>
          <p:cNvSpPr txBox="1"/>
          <p:nvPr>
            <p:ph idx="2" type="body"/>
          </p:nvPr>
        </p:nvSpPr>
        <p:spPr>
          <a:xfrm>
            <a:off x="4648200" y="1200150"/>
            <a:ext cx="4038599" cy="3630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2800"/>
            </a:lvl1pPr>
            <a:lvl2pPr lvl="1">
              <a:spcBef>
                <a:spcPts val="0"/>
              </a:spcBef>
              <a:defRPr sz="2400"/>
            </a:lvl2pPr>
            <a:lvl3pPr lvl="2">
              <a:spcBef>
                <a:spcPts val="0"/>
              </a:spcBef>
              <a:defRPr sz="2000"/>
            </a:lvl3pPr>
            <a:lvl4pPr lvl="3">
              <a:spcBef>
                <a:spcPts val="0"/>
              </a:spcBef>
              <a:defRPr sz="1800"/>
            </a:lvl4pPr>
            <a:lvl5pPr lvl="4">
              <a:spcBef>
                <a:spcPts val="0"/>
              </a:spcBef>
              <a:defRPr sz="1800"/>
            </a:lvl5pPr>
            <a:lvl6pPr lvl="5">
              <a:spcBef>
                <a:spcPts val="0"/>
              </a:spcBef>
              <a:defRPr sz="1800"/>
            </a:lvl6pPr>
            <a:lvl7pPr lvl="6">
              <a:spcBef>
                <a:spcPts val="0"/>
              </a:spcBef>
              <a:defRPr sz="1800"/>
            </a:lvl7pPr>
            <a:lvl8pPr lvl="7">
              <a:spcBef>
                <a:spcPts val="0"/>
              </a:spcBef>
              <a:defRPr sz="1800"/>
            </a:lvl8pPr>
            <a:lvl9pPr lvl="8">
              <a:spcBef>
                <a:spcPts val="0"/>
              </a:spcBef>
              <a:defRPr sz="1800"/>
            </a:lvl9pPr>
          </a:lstStyle>
          <a:p/>
        </p:txBody>
      </p:sp>
      <p:sp>
        <p:nvSpPr>
          <p:cNvPr id="57" name="Shape 57"/>
          <p:cNvSpPr/>
          <p:nvPr/>
        </p:nvSpPr>
        <p:spPr>
          <a:xfrm>
            <a:off x="7415211" y="0"/>
            <a:ext cx="1555750" cy="612226"/>
          </a:xfrm>
          <a:custGeom>
            <a:pathLst>
              <a:path extrusionOk="0" h="607" w="980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9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8" name="Shape 58"/>
          <p:cNvSpPr/>
          <p:nvPr/>
        </p:nvSpPr>
        <p:spPr>
          <a:xfrm>
            <a:off x="8397875" y="1310183"/>
            <a:ext cx="746125" cy="610209"/>
          </a:xfrm>
          <a:custGeom>
            <a:pathLst>
              <a:path extrusionOk="0" h="605" w="47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9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/>
          <p:nvPr/>
        </p:nvSpPr>
        <p:spPr>
          <a:xfrm>
            <a:off x="8397875" y="1920392"/>
            <a:ext cx="746125" cy="610209"/>
          </a:xfrm>
          <a:custGeom>
            <a:pathLst>
              <a:path extrusionOk="0" h="605" w="470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0" name="Shape 60"/>
          <p:cNvSpPr/>
          <p:nvPr/>
        </p:nvSpPr>
        <p:spPr>
          <a:xfrm>
            <a:off x="7415211" y="612225"/>
            <a:ext cx="1555750" cy="610209"/>
          </a:xfrm>
          <a:custGeom>
            <a:pathLst>
              <a:path extrusionOk="0" h="605" w="980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64" name="Shape 64"/>
          <p:cNvSpPr/>
          <p:nvPr/>
        </p:nvSpPr>
        <p:spPr>
          <a:xfrm>
            <a:off x="3175" y="2614612"/>
            <a:ext cx="635000" cy="611981"/>
          </a:xfrm>
          <a:custGeom>
            <a:pathLst>
              <a:path extrusionOk="0" h="514" w="400">
                <a:moveTo>
                  <a:pt x="2" y="0"/>
                </a:moveTo>
                <a:lnTo>
                  <a:pt x="0" y="0"/>
                </a:lnTo>
                <a:lnTo>
                  <a:pt x="0" y="514"/>
                </a:lnTo>
                <a:lnTo>
                  <a:pt x="400" y="514"/>
                </a:lnTo>
                <a:lnTo>
                  <a:pt x="2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5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5" name="Shape 65"/>
          <p:cNvSpPr/>
          <p:nvPr/>
        </p:nvSpPr>
        <p:spPr>
          <a:xfrm>
            <a:off x="3175" y="3226593"/>
            <a:ext cx="635000" cy="609600"/>
          </a:xfrm>
          <a:custGeom>
            <a:pathLst>
              <a:path extrusionOk="0" h="512" w="40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6" name="Shape 66"/>
          <p:cNvSpPr/>
          <p:nvPr/>
        </p:nvSpPr>
        <p:spPr>
          <a:xfrm>
            <a:off x="152400" y="4533900"/>
            <a:ext cx="1317625" cy="609600"/>
          </a:xfrm>
          <a:custGeom>
            <a:pathLst>
              <a:path extrusionOk="0" h="512" w="830">
                <a:moveTo>
                  <a:pt x="398" y="0"/>
                </a:moveTo>
                <a:lnTo>
                  <a:pt x="0" y="512"/>
                </a:lnTo>
                <a:lnTo>
                  <a:pt x="432" y="512"/>
                </a:lnTo>
                <a:lnTo>
                  <a:pt x="830" y="0"/>
                </a:lnTo>
                <a:lnTo>
                  <a:pt x="398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7" name="Shape 67"/>
          <p:cNvSpPr/>
          <p:nvPr/>
        </p:nvSpPr>
        <p:spPr>
          <a:xfrm>
            <a:off x="152400" y="3924300"/>
            <a:ext cx="1317625" cy="609600"/>
          </a:xfrm>
          <a:custGeom>
            <a:pathLst>
              <a:path extrusionOk="0" h="512" w="830">
                <a:moveTo>
                  <a:pt x="398" y="512"/>
                </a:moveTo>
                <a:lnTo>
                  <a:pt x="830" y="512"/>
                </a:lnTo>
                <a:lnTo>
                  <a:pt x="432" y="0"/>
                </a:lnTo>
                <a:lnTo>
                  <a:pt x="0" y="0"/>
                </a:lnTo>
                <a:lnTo>
                  <a:pt x="398" y="51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5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8" name="Shape 68"/>
          <p:cNvSpPr/>
          <p:nvPr/>
        </p:nvSpPr>
        <p:spPr>
          <a:xfrm>
            <a:off x="7415211" y="0"/>
            <a:ext cx="1555750" cy="612226"/>
          </a:xfrm>
          <a:custGeom>
            <a:pathLst>
              <a:path extrusionOk="0" h="607" w="980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9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69" name="Shape 69"/>
          <p:cNvSpPr/>
          <p:nvPr/>
        </p:nvSpPr>
        <p:spPr>
          <a:xfrm>
            <a:off x="8397875" y="1310183"/>
            <a:ext cx="746125" cy="610209"/>
          </a:xfrm>
          <a:custGeom>
            <a:pathLst>
              <a:path extrusionOk="0" h="605" w="47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9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0" name="Shape 70"/>
          <p:cNvSpPr/>
          <p:nvPr/>
        </p:nvSpPr>
        <p:spPr>
          <a:xfrm>
            <a:off x="8397875" y="1920392"/>
            <a:ext cx="746125" cy="610209"/>
          </a:xfrm>
          <a:custGeom>
            <a:pathLst>
              <a:path extrusionOk="0" h="605" w="470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1" name="Shape 71"/>
          <p:cNvSpPr/>
          <p:nvPr/>
        </p:nvSpPr>
        <p:spPr>
          <a:xfrm>
            <a:off x="7415211" y="612225"/>
            <a:ext cx="1555750" cy="610209"/>
          </a:xfrm>
          <a:custGeom>
            <a:pathLst>
              <a:path extrusionOk="0" h="605" w="980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2" name="Shape 72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/>
          <p:nvPr>
            <p:ph idx="1" type="body"/>
          </p:nvPr>
        </p:nvSpPr>
        <p:spPr>
          <a:xfrm>
            <a:off x="1574800" y="3320653"/>
            <a:ext cx="5486399" cy="513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buSzPct val="100000"/>
              <a:buNone/>
              <a:defRPr sz="1800"/>
            </a:lvl1pPr>
          </a:lstStyle>
          <a:p/>
        </p:txBody>
      </p:sp>
      <p:sp>
        <p:nvSpPr>
          <p:cNvPr id="75" name="Shape 75"/>
          <p:cNvSpPr/>
          <p:nvPr/>
        </p:nvSpPr>
        <p:spPr>
          <a:xfrm>
            <a:off x="3175" y="2614612"/>
            <a:ext cx="635000" cy="611981"/>
          </a:xfrm>
          <a:custGeom>
            <a:pathLst>
              <a:path extrusionOk="0" h="514" w="400">
                <a:moveTo>
                  <a:pt x="2" y="0"/>
                </a:moveTo>
                <a:lnTo>
                  <a:pt x="0" y="0"/>
                </a:lnTo>
                <a:lnTo>
                  <a:pt x="0" y="514"/>
                </a:lnTo>
                <a:lnTo>
                  <a:pt x="400" y="514"/>
                </a:lnTo>
                <a:lnTo>
                  <a:pt x="2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5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6" name="Shape 76"/>
          <p:cNvSpPr/>
          <p:nvPr/>
        </p:nvSpPr>
        <p:spPr>
          <a:xfrm>
            <a:off x="3175" y="3226593"/>
            <a:ext cx="635000" cy="609600"/>
          </a:xfrm>
          <a:custGeom>
            <a:pathLst>
              <a:path extrusionOk="0" h="512" w="40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7" name="Shape 77"/>
          <p:cNvSpPr/>
          <p:nvPr/>
        </p:nvSpPr>
        <p:spPr>
          <a:xfrm>
            <a:off x="152400" y="4533900"/>
            <a:ext cx="1317625" cy="609600"/>
          </a:xfrm>
          <a:custGeom>
            <a:pathLst>
              <a:path extrusionOk="0" h="512" w="830">
                <a:moveTo>
                  <a:pt x="398" y="0"/>
                </a:moveTo>
                <a:lnTo>
                  <a:pt x="0" y="512"/>
                </a:lnTo>
                <a:lnTo>
                  <a:pt x="432" y="512"/>
                </a:lnTo>
                <a:lnTo>
                  <a:pt x="830" y="0"/>
                </a:lnTo>
                <a:lnTo>
                  <a:pt x="398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8" name="Shape 78"/>
          <p:cNvSpPr/>
          <p:nvPr/>
        </p:nvSpPr>
        <p:spPr>
          <a:xfrm>
            <a:off x="152400" y="3924300"/>
            <a:ext cx="1317625" cy="609600"/>
          </a:xfrm>
          <a:custGeom>
            <a:pathLst>
              <a:path extrusionOk="0" h="512" w="830">
                <a:moveTo>
                  <a:pt x="398" y="512"/>
                </a:moveTo>
                <a:lnTo>
                  <a:pt x="830" y="512"/>
                </a:lnTo>
                <a:lnTo>
                  <a:pt x="432" y="0"/>
                </a:lnTo>
                <a:lnTo>
                  <a:pt x="0" y="0"/>
                </a:lnTo>
                <a:lnTo>
                  <a:pt x="398" y="512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135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79" name="Shape 79"/>
          <p:cNvSpPr/>
          <p:nvPr/>
        </p:nvSpPr>
        <p:spPr>
          <a:xfrm>
            <a:off x="7415211" y="0"/>
            <a:ext cx="1555750" cy="612226"/>
          </a:xfrm>
          <a:custGeom>
            <a:pathLst>
              <a:path extrusionOk="0" h="607" w="980">
                <a:moveTo>
                  <a:pt x="510" y="607"/>
                </a:moveTo>
                <a:lnTo>
                  <a:pt x="980" y="0"/>
                </a:lnTo>
                <a:lnTo>
                  <a:pt x="470" y="0"/>
                </a:lnTo>
                <a:lnTo>
                  <a:pt x="0" y="607"/>
                </a:lnTo>
                <a:lnTo>
                  <a:pt x="510" y="607"/>
                </a:lnTo>
                <a:lnTo>
                  <a:pt x="510" y="607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9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0" name="Shape 80"/>
          <p:cNvSpPr/>
          <p:nvPr/>
        </p:nvSpPr>
        <p:spPr>
          <a:xfrm>
            <a:off x="8397875" y="1310183"/>
            <a:ext cx="746125" cy="610209"/>
          </a:xfrm>
          <a:custGeom>
            <a:pathLst>
              <a:path extrusionOk="0" h="605" w="47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CD118C"/>
              </a:gs>
              <a:gs pos="54000">
                <a:srgbClr val="CD118C"/>
              </a:gs>
              <a:gs pos="98000">
                <a:srgbClr val="F074AC"/>
              </a:gs>
              <a:gs pos="100000">
                <a:srgbClr val="EB008B"/>
              </a:gs>
            </a:gsLst>
            <a:lin ang="189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1" name="Shape 81"/>
          <p:cNvSpPr/>
          <p:nvPr/>
        </p:nvSpPr>
        <p:spPr>
          <a:xfrm>
            <a:off x="8397875" y="1920392"/>
            <a:ext cx="746125" cy="610209"/>
          </a:xfrm>
          <a:custGeom>
            <a:pathLst>
              <a:path extrusionOk="0" h="605" w="470">
                <a:moveTo>
                  <a:pt x="0" y="0"/>
                </a:moveTo>
                <a:lnTo>
                  <a:pt x="470" y="605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2" name="Shape 82"/>
          <p:cNvSpPr/>
          <p:nvPr/>
        </p:nvSpPr>
        <p:spPr>
          <a:xfrm>
            <a:off x="7415211" y="612225"/>
            <a:ext cx="1555750" cy="610209"/>
          </a:xfrm>
          <a:custGeom>
            <a:pathLst>
              <a:path extrusionOk="0" h="605" w="980">
                <a:moveTo>
                  <a:pt x="510" y="0"/>
                </a:moveTo>
                <a:lnTo>
                  <a:pt x="980" y="605"/>
                </a:lnTo>
                <a:lnTo>
                  <a:pt x="470" y="605"/>
                </a:lnTo>
                <a:lnTo>
                  <a:pt x="0" y="0"/>
                </a:lnTo>
                <a:lnTo>
                  <a:pt x="510" y="0"/>
                </a:lnTo>
                <a:lnTo>
                  <a:pt x="510" y="0"/>
                </a:lnTo>
                <a:close/>
              </a:path>
            </a:pathLst>
          </a:custGeom>
          <a:gradFill>
            <a:gsLst>
              <a:gs pos="0">
                <a:srgbClr val="FFD700"/>
              </a:gs>
              <a:gs pos="54000">
                <a:srgbClr val="FFD700"/>
              </a:gs>
              <a:gs pos="98000">
                <a:srgbClr val="FFF7A9"/>
              </a:gs>
              <a:gs pos="100000">
                <a:srgbClr val="FFF100"/>
              </a:gs>
            </a:gsLst>
            <a:lin ang="27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83" name="Shape 8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gradFill>
          <a:gsLst>
            <a:gs pos="0">
              <a:srgbClr val="2890DA"/>
            </a:gs>
            <a:gs pos="100000">
              <a:schemeClr val="dk2"/>
            </a:gs>
          </a:gsLst>
          <a:path path="circle">
            <a:fillToRect r="100%" t="100%"/>
          </a:path>
          <a:tileRect b="-100%" l="-100%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3200">
                <a:solidFill>
                  <a:schemeClr val="lt1"/>
                </a:solidFill>
              </a:defRPr>
            </a:lvl1pPr>
            <a:lvl2pPr lvl="1">
              <a:spcBef>
                <a:spcPts val="560"/>
              </a:spcBef>
              <a:buClr>
                <a:schemeClr val="lt1"/>
              </a:buClr>
              <a:buSzPct val="100000"/>
              <a:defRPr sz="2800">
                <a:solidFill>
                  <a:schemeClr val="lt1"/>
                </a:solidFill>
              </a:defRPr>
            </a:lvl2pPr>
            <a:lvl3pPr lvl="2">
              <a:spcBef>
                <a:spcPts val="480"/>
              </a:spcBef>
              <a:buClr>
                <a:schemeClr val="lt1"/>
              </a:buClr>
              <a:buSzPct val="100000"/>
              <a:defRPr sz="2400">
                <a:solidFill>
                  <a:schemeClr val="lt1"/>
                </a:solidFill>
              </a:defRPr>
            </a:lvl3pPr>
            <a:lvl4pPr lvl="3"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4pPr>
            <a:lvl5pPr lvl="4"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5pPr>
            <a:lvl6pPr lvl="5"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6pPr>
            <a:lvl7pPr lvl="6"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7pPr>
            <a:lvl8pPr lvl="7"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8pPr>
            <a:lvl9pPr lvl="8">
              <a:spcBef>
                <a:spcPts val="400"/>
              </a:spcBef>
              <a:buClr>
                <a:schemeClr val="lt1"/>
              </a:buClr>
              <a:buSzPct val="100000"/>
              <a:defRPr sz="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" name="Shape 8"/>
          <p:cNvSpPr/>
          <p:nvPr/>
        </p:nvSpPr>
        <p:spPr>
          <a:xfrm>
            <a:off x="0" y="0"/>
            <a:ext cx="3135299" cy="51434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" name="Shape 9"/>
          <p:cNvSpPr/>
          <p:nvPr/>
        </p:nvSpPr>
        <p:spPr>
          <a:xfrm>
            <a:off x="3175" y="4533900"/>
            <a:ext cx="635000" cy="609600"/>
          </a:xfrm>
          <a:custGeom>
            <a:pathLst>
              <a:path extrusionOk="0" h="512" w="400">
                <a:moveTo>
                  <a:pt x="400" y="0"/>
                </a:moveTo>
                <a:lnTo>
                  <a:pt x="0" y="0"/>
                </a:lnTo>
                <a:lnTo>
                  <a:pt x="0" y="512"/>
                </a:lnTo>
                <a:lnTo>
                  <a:pt x="2" y="512"/>
                </a:lnTo>
                <a:lnTo>
                  <a:pt x="40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81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0" name="Shape 10"/>
          <p:cNvSpPr/>
          <p:nvPr/>
        </p:nvSpPr>
        <p:spPr>
          <a:xfrm>
            <a:off x="3175" y="3924300"/>
            <a:ext cx="635000" cy="609600"/>
          </a:xfrm>
          <a:custGeom>
            <a:pathLst>
              <a:path extrusionOk="0" h="512" w="400">
                <a:moveTo>
                  <a:pt x="400" y="512"/>
                </a:moveTo>
                <a:lnTo>
                  <a:pt x="2" y="0"/>
                </a:lnTo>
                <a:lnTo>
                  <a:pt x="0" y="0"/>
                </a:lnTo>
                <a:lnTo>
                  <a:pt x="0" y="512"/>
                </a:lnTo>
                <a:lnTo>
                  <a:pt x="400" y="512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5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" name="Shape 11"/>
          <p:cNvSpPr/>
          <p:nvPr/>
        </p:nvSpPr>
        <p:spPr>
          <a:xfrm>
            <a:off x="8397875" y="2017"/>
            <a:ext cx="746125" cy="610209"/>
          </a:xfrm>
          <a:custGeom>
            <a:pathLst>
              <a:path extrusionOk="0" h="605" w="470">
                <a:moveTo>
                  <a:pt x="470" y="0"/>
                </a:moveTo>
                <a:lnTo>
                  <a:pt x="0" y="605"/>
                </a:lnTo>
                <a:lnTo>
                  <a:pt x="470" y="605"/>
                </a:lnTo>
                <a:lnTo>
                  <a:pt x="470" y="0"/>
                </a:lnTo>
                <a:close/>
              </a:path>
            </a:pathLst>
          </a:custGeom>
          <a:gradFill>
            <a:gsLst>
              <a:gs pos="0">
                <a:srgbClr val="0090DA"/>
              </a:gs>
              <a:gs pos="54000">
                <a:srgbClr val="0090DA"/>
              </a:gs>
              <a:gs pos="98000">
                <a:srgbClr val="2BC4F3"/>
              </a:gs>
              <a:gs pos="100000">
                <a:srgbClr val="00AEEE"/>
              </a:gs>
            </a:gsLst>
            <a:lin ang="189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" name="Shape 12"/>
          <p:cNvSpPr/>
          <p:nvPr/>
        </p:nvSpPr>
        <p:spPr>
          <a:xfrm>
            <a:off x="8397875" y="612225"/>
            <a:ext cx="746125" cy="607183"/>
          </a:xfrm>
          <a:custGeom>
            <a:pathLst>
              <a:path extrusionOk="0" h="602" w="470">
                <a:moveTo>
                  <a:pt x="0" y="0"/>
                </a:moveTo>
                <a:lnTo>
                  <a:pt x="470" y="602"/>
                </a:lnTo>
                <a:lnTo>
                  <a:pt x="47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AAAAAA"/>
              </a:gs>
              <a:gs pos="54000">
                <a:srgbClr val="AAAAAA"/>
              </a:gs>
              <a:gs pos="98000">
                <a:srgbClr val="D2D2D2"/>
              </a:gs>
              <a:gs pos="100000">
                <a:srgbClr val="B9B9B9"/>
              </a:gs>
            </a:gsLst>
            <a:lin ang="13500000" scaled="0"/>
          </a:gradFill>
          <a:ln>
            <a:noFill/>
          </a:ln>
        </p:spPr>
        <p:txBody>
          <a:bodyPr anchorCtr="0" anchor="t" bIns="45700" lIns="91425" rIns="91425" tIns="4570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 txBox="1"/>
          <p:nvPr>
            <p:ph idx="12" type="sldNum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300">
                <a:solidFill>
                  <a:schemeClr val="lt1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0.jpg"/><Relationship Id="rId4" Type="http://schemas.openxmlformats.org/officeDocument/2006/relationships/image" Target="../media/image0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2.jpg"/><Relationship Id="rId4" Type="http://schemas.openxmlformats.org/officeDocument/2006/relationships/image" Target="../media/image0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/>
          <p:nvPr>
            <p:ph type="ctrTitle"/>
          </p:nvPr>
        </p:nvSpPr>
        <p:spPr>
          <a:xfrm>
            <a:off x="1726375" y="1082981"/>
            <a:ext cx="6400799" cy="1102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BackpackerMatcher</a:t>
            </a:r>
          </a:p>
        </p:txBody>
      </p:sp>
      <p:sp>
        <p:nvSpPr>
          <p:cNvPr id="91" name="Shape 91"/>
          <p:cNvSpPr txBox="1"/>
          <p:nvPr>
            <p:ph idx="1" type="subTitle"/>
          </p:nvPr>
        </p:nvSpPr>
        <p:spPr>
          <a:xfrm>
            <a:off x="4448425" y="2251800"/>
            <a:ext cx="3949499" cy="871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i="1" lang="en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EECE418 Demo</a:t>
            </a:r>
          </a:p>
          <a:p>
            <a:pPr lvl="0">
              <a:spcBef>
                <a:spcPts val="0"/>
              </a:spcBef>
              <a:buNone/>
            </a:pPr>
            <a:r>
              <a:rPr b="1" i="1" lang="en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Group 13: International Love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Introduction</a:t>
            </a:r>
          </a:p>
        </p:txBody>
      </p:sp>
      <p:sp>
        <p:nvSpPr>
          <p:cNvPr id="97" name="Shape 97"/>
          <p:cNvSpPr txBox="1"/>
          <p:nvPr>
            <p:ph idx="1" type="body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Font typeface="Comic Sans MS"/>
            </a:pPr>
            <a:r>
              <a:rPr b="1" lang="en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Matches prospective travellers </a:t>
            </a: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Font typeface="Comic Sans MS"/>
            </a:pPr>
            <a:r>
              <a:rPr b="1" lang="en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Targets EU backpackers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EurolinesBackpackers.jpg"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349" y="2632674"/>
            <a:ext cx="3296625" cy="2197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atch.jpg" id="99" name="Shape 9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6750" y="3000024"/>
            <a:ext cx="4120050" cy="1830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Hypotheses</a:t>
            </a:r>
          </a:p>
        </p:txBody>
      </p:sp>
      <p:sp>
        <p:nvSpPr>
          <p:cNvPr id="105" name="Shape 105"/>
          <p:cNvSpPr txBox="1"/>
          <p:nvPr>
            <p:ph idx="1" type="body"/>
          </p:nvPr>
        </p:nvSpPr>
        <p:spPr>
          <a:xfrm>
            <a:off x="457200" y="1200150"/>
            <a:ext cx="8362800" cy="3630300"/>
          </a:xfrm>
          <a:prstGeom prst="rect">
            <a:avLst/>
          </a:prstGeom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38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omic Sans MS"/>
            </a:pPr>
            <a:r>
              <a:rPr b="1" lang="en" sz="24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H1:</a:t>
            </a:r>
            <a:r>
              <a:rPr lang="en" sz="24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The more number of mutual friends a user has with another individual, the more trust the user has  in that individual.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1000" lvl="0" marL="457200" rtl="0">
              <a:lnSpc>
                <a:spcPct val="138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omic Sans MS"/>
            </a:pPr>
            <a:r>
              <a:rPr b="1" lang="en" sz="24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H0-1:</a:t>
            </a:r>
            <a:r>
              <a:rPr lang="en" sz="24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The number of mutual friends a user has with another individual, does not affect the user’s trust in that individual.</a:t>
            </a:r>
          </a:p>
          <a:p>
            <a:pPr lvl="0" rtl="0">
              <a:lnSpc>
                <a:spcPct val="138000"/>
              </a:lnSpc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4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Variables Involved</a:t>
            </a:r>
          </a:p>
        </p:txBody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Font typeface="Comic Sans MS"/>
            </a:pPr>
            <a:r>
              <a:rPr b="1" lang="en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Number of Mutual Friends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Font typeface="Comic Sans MS"/>
            </a:pPr>
            <a:r>
              <a:rPr b="1" lang="en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Level of trust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descr="2_0_0_0_0-sebastien-introducing-henry-to-mathieu.jpg" id="112" name="Shape 1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3400" y="2457400"/>
            <a:ext cx="3559574" cy="237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 txBox="1"/>
          <p:nvPr>
            <p:ph idx="1" type="body"/>
          </p:nvPr>
        </p:nvSpPr>
        <p:spPr>
          <a:xfrm>
            <a:off x="457200" y="392200"/>
            <a:ext cx="8260499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lnSpc>
                <a:spcPct val="138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omic Sans MS"/>
            </a:pPr>
            <a:r>
              <a:rPr b="1" lang="en" sz="24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H2: </a:t>
            </a:r>
            <a:r>
              <a:rPr lang="en" sz="24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built-in messaging system makes                  it easier for users to contact each rather than no-built messaging system (e.g. email, facebook, public forum).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45833"/>
              <a:buFont typeface="Arial"/>
              <a:buNone/>
            </a:pPr>
            <a:r>
              <a:t/>
            </a:r>
            <a:endParaRPr sz="2400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81000" lvl="0" marL="457200">
              <a:lnSpc>
                <a:spcPct val="138000"/>
              </a:lnSpc>
              <a:spcBef>
                <a:spcPts val="0"/>
              </a:spcBef>
              <a:buClr>
                <a:srgbClr val="FFFFFF"/>
              </a:buClr>
              <a:buSzPct val="100000"/>
              <a:buFont typeface="Comic Sans MS"/>
            </a:pPr>
            <a:r>
              <a:rPr b="1" lang="en" sz="24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H0-2:</a:t>
            </a:r>
            <a:r>
              <a:rPr lang="en" sz="2400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 The is no difference between between easiness of contacting people in a built-in (internal) messaging system and a non-built-in (external) messaging system.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Variables Involved</a:t>
            </a:r>
          </a:p>
        </p:txBody>
      </p:sp>
      <p:pic>
        <p:nvPicPr>
          <p:cNvPr descr="tinder-02.jpg" id="123" name="Shape 1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5925" y="1805275"/>
            <a:ext cx="3553849" cy="291417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Shape 124"/>
          <p:cNvSpPr txBox="1"/>
          <p:nvPr>
            <p:ph idx="1" type="body"/>
          </p:nvPr>
        </p:nvSpPr>
        <p:spPr>
          <a:xfrm>
            <a:off x="457200" y="1200150"/>
            <a:ext cx="7258199" cy="35903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Font typeface="Comic Sans MS"/>
            </a:pPr>
            <a:r>
              <a:rPr b="1" lang="en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Type of messaging system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b="1">
              <a:solidFill>
                <a:srgbClr val="FFFFFF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228600" lvl="0" marL="457200" rtl="0">
              <a:spcBef>
                <a:spcPts val="0"/>
              </a:spcBef>
              <a:buClr>
                <a:srgbClr val="FFFFFF"/>
              </a:buClr>
              <a:buFont typeface="Comic Sans MS"/>
            </a:pPr>
            <a:r>
              <a:rPr b="1" lang="en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Convenience, sense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of security and </a:t>
            </a:r>
          </a:p>
          <a:p>
            <a:pPr indent="457200" lvl="0" rtl="0">
              <a:spcBef>
                <a:spcPts val="0"/>
              </a:spcBef>
              <a:buNone/>
            </a:pPr>
            <a:r>
              <a:rPr b="1" lang="en">
                <a:solidFill>
                  <a:srgbClr val="FFFFFF"/>
                </a:solidFill>
                <a:latin typeface="Comic Sans MS"/>
                <a:ea typeface="Comic Sans MS"/>
                <a:cs typeface="Comic Sans MS"/>
                <a:sym typeface="Comic Sans MS"/>
              </a:rPr>
              <a:t>preference of system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Interview Process</a:t>
            </a:r>
          </a:p>
        </p:txBody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Comic Sans MS"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Found people that fit target users (prospective EU Backpackers) </a:t>
            </a:r>
          </a:p>
          <a:p>
            <a:pPr indent="-228600" lvl="0" marL="457200" rtl="0">
              <a:spcBef>
                <a:spcPts val="0"/>
              </a:spcBef>
              <a:buFont typeface="Comic Sans MS"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Presented interfaces in different orders</a:t>
            </a:r>
          </a:p>
          <a:p>
            <a:pPr indent="-228600" lvl="0" marL="457200" rtl="0">
              <a:spcBef>
                <a:spcPts val="0"/>
              </a:spcBef>
              <a:buFont typeface="Comic Sans MS"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Questionnaire (randomized order)</a:t>
            </a:r>
          </a:p>
          <a:p>
            <a:pPr lvl="0" rtl="0">
              <a:spcBef>
                <a:spcPts val="0"/>
              </a:spcBef>
              <a:buNone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/>
          <p:nvPr>
            <p:ph type="title"/>
          </p:nvPr>
        </p:nvSpPr>
        <p:spPr>
          <a:xfrm>
            <a:off x="457200" y="205978"/>
            <a:ext cx="687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>
                <a:solidFill>
                  <a:srgbClr val="FFFF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Conclusion</a:t>
            </a:r>
          </a:p>
        </p:txBody>
      </p:sp>
      <p:sp>
        <p:nvSpPr>
          <p:cNvPr id="136" name="Shape 136"/>
          <p:cNvSpPr txBox="1"/>
          <p:nvPr>
            <p:ph idx="1" type="body"/>
          </p:nvPr>
        </p:nvSpPr>
        <p:spPr>
          <a:xfrm>
            <a:off x="457200" y="1200150"/>
            <a:ext cx="8229600" cy="3630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  <a:buFont typeface="Comic Sans MS"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Statistical Analysis</a:t>
            </a:r>
          </a:p>
          <a:p>
            <a:pPr indent="-228600" lvl="0" marL="457200" rtl="0">
              <a:spcBef>
                <a:spcPts val="0"/>
              </a:spcBef>
              <a:buFont typeface="Comic Sans MS"/>
            </a:pPr>
            <a:r>
              <a:rPr b="1" lang="en">
                <a:latin typeface="Comic Sans MS"/>
                <a:ea typeface="Comic Sans MS"/>
                <a:cs typeface="Comic Sans MS"/>
                <a:sym typeface="Comic Sans MS"/>
              </a:rPr>
              <a:t>User comments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b="1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descr="stats2.jpg" id="137" name="Shape 1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3900" y="2949275"/>
            <a:ext cx="3449800" cy="1724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tats.jpg" id="138" name="Shape 1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9554" y="2853200"/>
            <a:ext cx="2896474" cy="177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eps">
  <a:themeElements>
    <a:clrScheme name="Custom 462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FFD80C"/>
      </a:accent1>
      <a:accent2>
        <a:srgbClr val="CD108C"/>
      </a:accent2>
      <a:accent3>
        <a:srgbClr val="0990DB"/>
      </a:accent3>
      <a:accent4>
        <a:srgbClr val="AAAAAA"/>
      </a:accent4>
      <a:accent5>
        <a:srgbClr val="C3F180"/>
      </a:accent5>
      <a:accent6>
        <a:srgbClr val="FF986D"/>
      </a:accent6>
      <a:hlink>
        <a:srgbClr val="ABABAB"/>
      </a:hlink>
      <a:folHlink>
        <a:srgbClr val="6666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