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64" r:id="rId5"/>
    <p:sldId id="322" r:id="rId6"/>
    <p:sldId id="313" r:id="rId7"/>
    <p:sldId id="314" r:id="rId8"/>
    <p:sldId id="315" r:id="rId9"/>
    <p:sldId id="316" r:id="rId10"/>
    <p:sldId id="319" r:id="rId11"/>
    <p:sldId id="320" r:id="rId12"/>
    <p:sldId id="321" r:id="rId13"/>
    <p:sldId id="317" r:id="rId14"/>
    <p:sldId id="31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xmlns="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xmlns="" id="{BF9FFE17-DE95-4821-ACC1-B90C954492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03CF76AF-FF72-4430-A772-0584032902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1337737"/>
          </a:xfrm>
        </p:spPr>
        <p:txBody>
          <a:bodyPr>
            <a:normAutofit/>
          </a:bodyPr>
          <a:lstStyle/>
          <a:p>
            <a:r>
              <a:rPr lang="en-US" b="1" i="1" dirty="0"/>
              <a:t>Payroll</a:t>
            </a:r>
            <a:endParaRPr lang="en-US" sz="6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3801526"/>
            <a:ext cx="8652788" cy="13377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200" b="1" dirty="0"/>
              <a:t>Management System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B1C8180-2FDD-4202-8C45-4057CB1AB2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D6E86CC6-13EA-4A88-86AD-CF27BF52CC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3F80B441-4F7D-4B40-8A13-FED03A1F3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70C7FD1A-44B1-4E4C-B0C9-A8103DCCDC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68FC3D-37F7-4B70-BC94-C1077998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i="1" u="sng" dirty="0">
                <a:solidFill>
                  <a:srgbClr val="00B0F0"/>
                </a:solidFill>
              </a:rPr>
              <a:t>CHOOSING A PAYROLL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176764-87A1-40F7-BB4C-CA14C2E4C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It becomes difficult to find out the payroll system you specifically require. The criteria that help one to do so are as follows:</a:t>
            </a:r>
          </a:p>
          <a:p>
            <a:r>
              <a:rPr lang="en-US" sz="2800" dirty="0"/>
              <a:t>Security </a:t>
            </a:r>
          </a:p>
          <a:p>
            <a:r>
              <a:rPr lang="en-US" sz="2800" dirty="0"/>
              <a:t>Compatibility</a:t>
            </a:r>
          </a:p>
          <a:p>
            <a:r>
              <a:rPr lang="en-US" sz="2800" dirty="0"/>
              <a:t>Credibility </a:t>
            </a:r>
          </a:p>
          <a:p>
            <a:r>
              <a:rPr lang="en-US" sz="2800" dirty="0"/>
              <a:t>Flexibility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65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121D5C-F16A-4AC2-8C70-5ADA7F2E0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i="1" u="sng" dirty="0">
                <a:solidFill>
                  <a:srgbClr val="00B0F0"/>
                </a:solidFill>
              </a:rPr>
              <a:t>CONCULATION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11D233-A3A1-47DC-BD6B-A264FB16D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    The main aim of this project was to put whatever was learnt in java ,into practice. And the result obtained was a simple payroll calculator in addition to a new language learnt. Also it provide a better understanding of OOP.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    This project helped in gaining confidence in writing the codes in java .</a:t>
            </a:r>
          </a:p>
        </p:txBody>
      </p:sp>
    </p:spTree>
    <p:extLst>
      <p:ext uri="{BB962C8B-B14F-4D97-AF65-F5344CB8AC3E}">
        <p14:creationId xmlns:p14="http://schemas.microsoft.com/office/powerpoint/2010/main" val="245715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Submitted By :</a:t>
            </a:r>
          </a:p>
          <a:p>
            <a:r>
              <a:rPr lang="en-US" dirty="0" smtClean="0"/>
              <a:t>Md.Khaled-17183203038</a:t>
            </a:r>
          </a:p>
          <a:p>
            <a:r>
              <a:rPr lang="en-US" dirty="0" err="1" smtClean="0"/>
              <a:t>Shezan</a:t>
            </a:r>
            <a:r>
              <a:rPr lang="en-US" dirty="0" smtClean="0"/>
              <a:t> Mahmud-17183203041</a:t>
            </a:r>
          </a:p>
          <a:p>
            <a:r>
              <a:rPr lang="en-US" dirty="0" err="1" smtClean="0"/>
              <a:t>Md.Abdullah</a:t>
            </a:r>
            <a:r>
              <a:rPr lang="en-US" dirty="0" smtClean="0"/>
              <a:t> Al </a:t>
            </a:r>
            <a:r>
              <a:rPr lang="en-US" dirty="0" err="1" smtClean="0"/>
              <a:t>Noman</a:t>
            </a:r>
            <a:r>
              <a:rPr lang="en-US" dirty="0" smtClean="0"/>
              <a:t> -17183203039</a:t>
            </a:r>
          </a:p>
          <a:p>
            <a:r>
              <a:rPr lang="en-US" dirty="0" err="1" smtClean="0"/>
              <a:t>Arifur</a:t>
            </a:r>
            <a:r>
              <a:rPr lang="en-US" dirty="0" smtClean="0"/>
              <a:t> Rahman Hridoy-17183203028</a:t>
            </a:r>
          </a:p>
          <a:p>
            <a:r>
              <a:rPr lang="en-US" dirty="0" err="1" smtClean="0"/>
              <a:t>Md.Mazharul</a:t>
            </a:r>
            <a:r>
              <a:rPr lang="en-US" dirty="0" smtClean="0"/>
              <a:t> Islam-17183203037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Supervised </a:t>
            </a:r>
            <a:r>
              <a:rPr lang="en-US" dirty="0"/>
              <a:t>By:</a:t>
            </a:r>
          </a:p>
          <a:p>
            <a:r>
              <a:rPr lang="en-US" dirty="0"/>
              <a:t>Md. Anwar </a:t>
            </a:r>
            <a:r>
              <a:rPr lang="en-US" dirty="0" err="1"/>
              <a:t>Hussen</a:t>
            </a:r>
            <a:r>
              <a:rPr lang="en-US" dirty="0"/>
              <a:t> </a:t>
            </a:r>
            <a:r>
              <a:rPr lang="en-US" dirty="0" err="1"/>
              <a:t>Wadud</a:t>
            </a:r>
            <a:endParaRPr lang="en-US" dirty="0"/>
          </a:p>
          <a:p>
            <a:r>
              <a:rPr lang="en-US" b="1" i="1" dirty="0"/>
              <a:t>Lecturer</a:t>
            </a:r>
            <a:endParaRPr lang="en-US" dirty="0"/>
          </a:p>
          <a:p>
            <a:r>
              <a:rPr lang="en-US" dirty="0"/>
              <a:t>Department of Computer Science &amp; Engineering, BUBT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8EC82D-0753-4FE3-8B72-64F72FCF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i="1" u="sng" dirty="0">
                <a:solidFill>
                  <a:srgbClr val="00B0F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71716B-E781-479E-91AC-0104B22AC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Payroll Management System is Basically Used to build an application program , that a company uses to manage the  records of the employees working in the company.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Only the administration has the  legal rights to work with the system. Employees can only log  on to the system to see their current status 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74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6624E1-60C9-494A-8952-11C9A73F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i="1" u="sng" dirty="0">
                <a:solidFill>
                  <a:srgbClr val="00B0F0"/>
                </a:solidFill>
              </a:rPr>
              <a:t>PAYROLL SYSTEM IS USED TO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B5E7FC-F294-4FB7-AA2D-47520B1BC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500" dirty="0"/>
              <a:t>Create  records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500" dirty="0"/>
              <a:t>Delete records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500" dirty="0"/>
              <a:t>Save records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4000" dirty="0"/>
              <a:t>For employees according to their information give to the  administration of the company.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59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4BE32A-35E3-4221-B906-C893A636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i="1" u="sng" dirty="0">
                <a:solidFill>
                  <a:srgbClr val="00B0F0"/>
                </a:solidFill>
              </a:rPr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26B48A-C432-4915-B5D0-430CEEEB1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To improve efficiency of company’s administration.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To store up –to – date information of the employees.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To make the employees understand the rules of the company.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To reduce extra cost for the security of the database 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965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D0B9E6-0926-498D-80E7-6299CE45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i="1" u="sng" dirty="0">
                <a:solidFill>
                  <a:srgbClr val="00B0F0"/>
                </a:solidFill>
              </a:rPr>
              <a:t>PROJECT DESCRIPTION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2DF3268-1E03-440C-BE10-428914FB97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3FB8EA2-7818-4ED4-BDF3-5781DDEF7F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61405" y="2792413"/>
            <a:ext cx="4481214" cy="316388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D1B4944-52F3-4A6E-9558-AA2525B3A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After login Main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42A8D630-613E-491D-8243-62146EA99DC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57950" y="2950160"/>
            <a:ext cx="4664075" cy="2848393"/>
          </a:xfrm>
        </p:spPr>
      </p:pic>
    </p:spTree>
    <p:extLst>
      <p:ext uri="{BB962C8B-B14F-4D97-AF65-F5344CB8AC3E}">
        <p14:creationId xmlns:p14="http://schemas.microsoft.com/office/powerpoint/2010/main" val="49727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73EE555-60FE-4790-AF15-BA0F67CB3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021305"/>
            <a:ext cx="4663440" cy="693109"/>
          </a:xfrm>
        </p:spPr>
        <p:txBody>
          <a:bodyPr/>
          <a:lstStyle/>
          <a:p>
            <a:r>
              <a:rPr lang="en-US" dirty="0"/>
              <a:t>Add Employee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01F8FD50-BB93-4877-8E2E-3641AE6921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9975" y="2939864"/>
            <a:ext cx="4664075" cy="286898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DCA2A4B-17D2-4555-91CE-C30C52465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After Add Employee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7AFB7065-3060-4E95-84B1-DFDE57F4B65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57950" y="2951922"/>
            <a:ext cx="4664075" cy="2844869"/>
          </a:xfrm>
        </p:spPr>
      </p:pic>
    </p:spTree>
    <p:extLst>
      <p:ext uri="{BB962C8B-B14F-4D97-AF65-F5344CB8AC3E}">
        <p14:creationId xmlns:p14="http://schemas.microsoft.com/office/powerpoint/2010/main" val="2741583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23B34F-27FA-45DE-AAC1-CA778CE85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Salary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555EC16A-1B12-4A9C-964C-C2E3928E45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9975" y="2994015"/>
            <a:ext cx="4664075" cy="276068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F44EA15-CDF8-4370-8EE7-5A98969CC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Allowance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CC1C5D84-3071-4163-8D73-B4F01F40B4E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57950" y="2901352"/>
            <a:ext cx="4664075" cy="2946008"/>
          </a:xfrm>
        </p:spPr>
      </p:pic>
    </p:spTree>
    <p:extLst>
      <p:ext uri="{BB962C8B-B14F-4D97-AF65-F5344CB8AC3E}">
        <p14:creationId xmlns:p14="http://schemas.microsoft.com/office/powerpoint/2010/main" val="155996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D71188AE-57EA-48C0-905A-F9E739D1D2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Deduction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xmlns="" id="{9D42630A-7D70-48DC-B25E-9F47CD567F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83889" y="2792413"/>
            <a:ext cx="4636246" cy="3163887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3C594937-F7ED-4BD9-AF5D-63EE6D60C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Audit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xmlns="" id="{A35514BB-D3EC-41AB-97B4-70C4BA5D2C8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57950" y="2838368"/>
            <a:ext cx="4664075" cy="3071977"/>
          </a:xfrm>
        </p:spPr>
      </p:pic>
    </p:spTree>
    <p:extLst>
      <p:ext uri="{BB962C8B-B14F-4D97-AF65-F5344CB8AC3E}">
        <p14:creationId xmlns:p14="http://schemas.microsoft.com/office/powerpoint/2010/main" val="4186227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{DE716E50-A467-475E-A9B8-488DB0B5D304}tf11531919_win32</Template>
  <TotalTime>61</TotalTime>
  <Words>270</Words>
  <Application>Microsoft Office PowerPoint</Application>
  <PresentationFormat>Widescreen</PresentationFormat>
  <Paragraphs>46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Avenir Next LT Pro</vt:lpstr>
      <vt:lpstr>Avenir Next LT Pro Light</vt:lpstr>
      <vt:lpstr>Calibri</vt:lpstr>
      <vt:lpstr>Garamond</vt:lpstr>
      <vt:lpstr>Wingdings</vt:lpstr>
      <vt:lpstr>SavonVTI</vt:lpstr>
      <vt:lpstr>Payroll</vt:lpstr>
      <vt:lpstr>PowerPoint Presentation</vt:lpstr>
      <vt:lpstr>INTRODUCTION</vt:lpstr>
      <vt:lpstr>PAYROLL SYSTEM IS USED TO </vt:lpstr>
      <vt:lpstr>PROJECT OBJECTIVES</vt:lpstr>
      <vt:lpstr>PROJECT DESCRIPTION </vt:lpstr>
      <vt:lpstr>PowerPoint Presentation</vt:lpstr>
      <vt:lpstr>PowerPoint Presentation</vt:lpstr>
      <vt:lpstr>PowerPoint Presentation</vt:lpstr>
      <vt:lpstr>CHOOSING A PAYROLL SYSTEM</vt:lpstr>
      <vt:lpstr>CONCULATION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Payroll</dc:title>
  <dc:creator>arifur rahman</dc:creator>
  <cp:lastModifiedBy>babu</cp:lastModifiedBy>
  <cp:revision>4</cp:revision>
  <dcterms:created xsi:type="dcterms:W3CDTF">2021-03-15T05:07:23Z</dcterms:created>
  <dcterms:modified xsi:type="dcterms:W3CDTF">2021-03-29T18:07:19Z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