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401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0E8C-E7E9-D367-BD7E-3FD06BDC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799A-AC15-7D27-713E-BB3C9AAB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03927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the example1 given slide6</a:t>
            </a:r>
          </a:p>
          <a:p>
            <a:pPr marL="0" indent="0">
              <a:buNone/>
            </a:pPr>
            <a:r>
              <a:rPr lang="en-US" dirty="0"/>
              <a:t>Here the arguments are matched using the position.</a:t>
            </a:r>
          </a:p>
          <a:p>
            <a:pPr marL="0" indent="0">
              <a:buNone/>
            </a:pPr>
            <a:r>
              <a:rPr lang="en-US" dirty="0"/>
              <a:t>If we give the function call as </a:t>
            </a:r>
            <a:r>
              <a:rPr lang="en-US" dirty="0" err="1"/>
              <a:t>display_data</a:t>
            </a:r>
            <a:r>
              <a:rPr lang="en-US" dirty="0"/>
              <a:t>(“</a:t>
            </a:r>
            <a:r>
              <a:rPr lang="en-US" dirty="0" err="1"/>
              <a:t>i</a:t>
            </a:r>
            <a:r>
              <a:rPr lang="en-US" dirty="0"/>
              <a:t> love you”,10, 3.142876), python will raise an error since it can’t do </a:t>
            </a:r>
          </a:p>
          <a:p>
            <a:pPr marL="0" indent="0">
              <a:buNone/>
            </a:pPr>
            <a:r>
              <a:rPr lang="en-US" dirty="0"/>
              <a:t>squaring of a string, </a:t>
            </a:r>
          </a:p>
          <a:p>
            <a:pPr marL="0" indent="0">
              <a:buNone/>
            </a:pPr>
            <a:r>
              <a:rPr lang="en-US" dirty="0"/>
              <a:t>rounding an integer </a:t>
            </a:r>
          </a:p>
          <a:p>
            <a:pPr marL="0" indent="0">
              <a:buNone/>
            </a:pPr>
            <a:r>
              <a:rPr lang="en-US" dirty="0"/>
              <a:t>string operation on a float</a:t>
            </a:r>
          </a:p>
          <a:p>
            <a:pPr marL="0" indent="0">
              <a:buNone/>
            </a:pPr>
            <a:r>
              <a:rPr lang="en-US" dirty="0"/>
              <a:t> The first error will be displayed by python interpreter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5967-1320-3A57-F861-54F207D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4975-12DA-6476-2E00-B432BD05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C3E7-1AB9-3835-6A16-EA5A2248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arguments are matched based on the keyword</a:t>
            </a:r>
          </a:p>
          <a:p>
            <a:r>
              <a:rPr lang="en-US" dirty="0"/>
              <a:t>Position of the arguments in the definition and call are irrelevant.</a:t>
            </a:r>
          </a:p>
          <a:p>
            <a:r>
              <a:rPr lang="en-US" dirty="0"/>
              <a:t>The keywords in the definition and call should be identical.</a:t>
            </a:r>
          </a:p>
          <a:p>
            <a:r>
              <a:rPr lang="en-IN" dirty="0"/>
              <a:t>If the keywords do not match, python will raise an error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95F17-9604-6EA9-F029-16942480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60DC-7A14-D163-C108-55AD36FD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D282-EB84-62EB-0A51-090AEF62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modify the previous function as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display_data</a:t>
            </a:r>
            <a:r>
              <a:rPr lang="en-US" dirty="0"/>
              <a:t>(number, </a:t>
            </a:r>
            <a:r>
              <a:rPr lang="en-US" dirty="0" err="1"/>
              <a:t>pi_n</a:t>
            </a:r>
            <a:r>
              <a:rPr lang="en-US" dirty="0"/>
              <a:t>, cringe):</a:t>
            </a:r>
          </a:p>
          <a:p>
            <a:pPr marL="0" indent="0">
              <a:buNone/>
            </a:pPr>
            <a:r>
              <a:rPr lang="en-US" dirty="0"/>
              <a:t>	print(number**2)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cringe.title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	print(round(pi_n,2))</a:t>
            </a:r>
          </a:p>
          <a:p>
            <a:pPr marL="0" indent="0">
              <a:buNone/>
            </a:pPr>
            <a:r>
              <a:rPr lang="en-US" dirty="0" err="1"/>
              <a:t>display_data</a:t>
            </a:r>
            <a:r>
              <a:rPr lang="en-US" dirty="0"/>
              <a:t>(cringe=“</a:t>
            </a:r>
            <a:r>
              <a:rPr lang="en-US" dirty="0" err="1"/>
              <a:t>i</a:t>
            </a:r>
            <a:r>
              <a:rPr lang="en-US" dirty="0"/>
              <a:t> love you”, number=10, </a:t>
            </a:r>
            <a:r>
              <a:rPr lang="en-US" dirty="0" err="1"/>
              <a:t>pi_n</a:t>
            </a:r>
            <a:r>
              <a:rPr lang="en-US" dirty="0"/>
              <a:t>=3.142876)</a:t>
            </a:r>
          </a:p>
          <a:p>
            <a:pPr marL="0" indent="0">
              <a:buNone/>
            </a:pPr>
            <a:r>
              <a:rPr lang="en-US" dirty="0"/>
              <a:t>Here the  values corresponding to the keyword will be passed into the function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1CC4-025E-1B5F-DC59-26BF9D2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348D-3E9C-7E33-5322-BB9CA9A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88C9-AD94-3668-3C18-0DC16027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provides the flexibility in changing the number of positional arguments when the function is called multiple times within the main code.</a:t>
            </a:r>
          </a:p>
          <a:p>
            <a:r>
              <a:rPr lang="en-IN" dirty="0"/>
              <a:t>In the function definition, variable positional argument is prefixed with ‘*’.</a:t>
            </a:r>
          </a:p>
          <a:p>
            <a:r>
              <a:rPr lang="en-IN" dirty="0"/>
              <a:t>It can be treated as unpacking a tuple.</a:t>
            </a:r>
          </a:p>
          <a:p>
            <a:r>
              <a:rPr lang="en-IN" dirty="0"/>
              <a:t>Within the function body, the argument can be iterated to get each value that are passed in the function 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EC66-02BE-AEC2-68F0-E19F05DC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0128-F0A1-AB2C-98FE-C3B6DC85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395B-0AA4-F6DB-26CB-3D652B83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718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Example 2 in slide 7  can be modified as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sum_cubes</a:t>
            </a:r>
            <a:r>
              <a:rPr lang="en-US" dirty="0"/>
              <a:t>(*</a:t>
            </a:r>
            <a:r>
              <a:rPr lang="en-US" dirty="0" err="1"/>
              <a:t>var_arg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sum3=0</a:t>
            </a:r>
          </a:p>
          <a:p>
            <a:pPr marL="0" indent="0">
              <a:buNone/>
            </a:pPr>
            <a:r>
              <a:rPr lang="en-US" dirty="0"/>
              <a:t>	for j in </a:t>
            </a:r>
            <a:r>
              <a:rPr lang="en-US" dirty="0" err="1"/>
              <a:t>var_arg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sum3+=j**3</a:t>
            </a:r>
          </a:p>
          <a:p>
            <a:pPr marL="0" indent="0">
              <a:buNone/>
            </a:pPr>
            <a:r>
              <a:rPr lang="en-US" dirty="0"/>
              <a:t>	return sum3</a:t>
            </a:r>
          </a:p>
          <a:p>
            <a:pPr marL="0" indent="0">
              <a:buNone/>
            </a:pPr>
            <a:r>
              <a:rPr lang="en-US" dirty="0"/>
              <a:t>S1=</a:t>
            </a:r>
            <a:r>
              <a:rPr lang="en-US" dirty="0" err="1"/>
              <a:t>sum_cubes</a:t>
            </a:r>
            <a:r>
              <a:rPr lang="en-US" dirty="0"/>
              <a:t>(1,2)</a:t>
            </a:r>
          </a:p>
          <a:p>
            <a:pPr marL="0" indent="0">
              <a:buNone/>
            </a:pPr>
            <a:r>
              <a:rPr lang="en-US" dirty="0"/>
              <a:t>print(“The first result is”,S1)</a:t>
            </a:r>
          </a:p>
          <a:p>
            <a:pPr marL="0" indent="0">
              <a:buNone/>
            </a:pPr>
            <a:r>
              <a:rPr lang="en-US" dirty="0"/>
              <a:t>S2=</a:t>
            </a:r>
            <a:r>
              <a:rPr lang="en-US" dirty="0" err="1"/>
              <a:t>sum_cubes</a:t>
            </a:r>
            <a:r>
              <a:rPr lang="en-US" dirty="0"/>
              <a:t>(1,2,3,4)</a:t>
            </a:r>
          </a:p>
          <a:p>
            <a:pPr marL="0" indent="0">
              <a:buNone/>
            </a:pPr>
            <a:r>
              <a:rPr lang="en-US" dirty="0"/>
              <a:t>print(“the second result is”,S2)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C9539-3F56-02C1-0D8D-86AC86F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43AE-4AA0-AAF8-3755-B1F37FB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A73B-504C-1058-2C98-4AEFE09B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To find the integer quotient and remainder of two numbers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div_mod</a:t>
            </a:r>
            <a:r>
              <a:rPr lang="en-IN" dirty="0"/>
              <a:t>(*</a:t>
            </a:r>
            <a:r>
              <a:rPr lang="en-IN" dirty="0" err="1"/>
              <a:t>var_arg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q=</a:t>
            </a:r>
            <a:r>
              <a:rPr lang="en-IN" dirty="0" err="1"/>
              <a:t>var_arg</a:t>
            </a:r>
            <a:r>
              <a:rPr lang="en-IN" dirty="0"/>
              <a:t>[0]//</a:t>
            </a:r>
            <a:r>
              <a:rPr lang="en-IN" dirty="0" err="1"/>
              <a:t>var_arg</a:t>
            </a:r>
            <a:r>
              <a:rPr lang="en-IN" dirty="0"/>
              <a:t>[1]</a:t>
            </a:r>
          </a:p>
          <a:p>
            <a:pPr marL="0" indent="0">
              <a:buNone/>
            </a:pPr>
            <a:r>
              <a:rPr lang="en-IN" dirty="0"/>
              <a:t>	r=</a:t>
            </a:r>
            <a:r>
              <a:rPr lang="en-IN" dirty="0" err="1"/>
              <a:t>var_arg</a:t>
            </a:r>
            <a:r>
              <a:rPr lang="en-IN" dirty="0"/>
              <a:t>[0]%</a:t>
            </a:r>
            <a:r>
              <a:rPr lang="en-IN" dirty="0" err="1"/>
              <a:t>var_arg</a:t>
            </a:r>
            <a:r>
              <a:rPr lang="en-IN" dirty="0"/>
              <a:t>[1]</a:t>
            </a:r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q,r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N1=int(input(“enter the dividend\n”))</a:t>
            </a:r>
          </a:p>
          <a:p>
            <a:pPr marL="0" indent="0">
              <a:buNone/>
            </a:pPr>
            <a:r>
              <a:rPr lang="en-IN" dirty="0"/>
              <a:t>N2=int(input(“Enter the divisor\n”)</a:t>
            </a:r>
          </a:p>
          <a:p>
            <a:pPr marL="0" indent="0">
              <a:buNone/>
            </a:pPr>
            <a:r>
              <a:rPr lang="en-IN" dirty="0"/>
              <a:t>T=</a:t>
            </a:r>
            <a:r>
              <a:rPr lang="en-IN" dirty="0" err="1"/>
              <a:t>div_mod</a:t>
            </a:r>
            <a:r>
              <a:rPr lang="en-IN" dirty="0"/>
              <a:t>(N1,N2)</a:t>
            </a:r>
          </a:p>
          <a:p>
            <a:pPr marL="0" indent="0">
              <a:buNone/>
            </a:pPr>
            <a:r>
              <a:rPr lang="en-IN" dirty="0"/>
              <a:t>print(“The quotient and remainder </a:t>
            </a:r>
            <a:r>
              <a:rPr lang="en-IN" dirty="0" err="1"/>
              <a:t>are”,T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5D7A-8C30-7DFB-69E9-D26CB47D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369D-035F-650D-ACFF-8D499AB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keyword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CA06-8E38-4D20-32BD-9A1F08B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52915" cy="3874080"/>
          </a:xfrm>
        </p:spPr>
        <p:txBody>
          <a:bodyPr>
            <a:normAutofit/>
          </a:bodyPr>
          <a:lstStyle/>
          <a:p>
            <a:r>
              <a:rPr lang="en-US" dirty="0"/>
              <a:t>In variable positional arguments, each argument in the function call is taken in order in the function definition.</a:t>
            </a:r>
          </a:p>
          <a:p>
            <a:r>
              <a:rPr lang="en-US" dirty="0"/>
              <a:t>A variable keyword argument is denoted in the function definition by prefixing ‘**’ before the argument name.</a:t>
            </a:r>
          </a:p>
          <a:p>
            <a:r>
              <a:rPr lang="en-US" dirty="0"/>
              <a:t>It can be considered as a variable length dictionary</a:t>
            </a:r>
          </a:p>
          <a:p>
            <a:r>
              <a:rPr lang="en-US" dirty="0"/>
              <a:t>Variable keyword arguments enhances the flexibility of a user defined function by two fold</a:t>
            </a:r>
          </a:p>
          <a:p>
            <a:pPr lvl="1"/>
            <a:r>
              <a:rPr lang="en-US" dirty="0"/>
              <a:t>Provision for changing the number of arguments at the time of function call</a:t>
            </a:r>
          </a:p>
          <a:p>
            <a:pPr lvl="1"/>
            <a:r>
              <a:rPr lang="en-US" dirty="0"/>
              <a:t>Provision for accessing the values given in the function call by tracking the keyword associated with them instead of position.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242CF-84B6-A6CF-5625-A24B02F7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003C-FDB8-70F3-7C4C-D6FC7DAF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181C-5967-AEE2-91B1-191E759A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Modifying the </a:t>
            </a:r>
            <a:r>
              <a:rPr lang="en-IN" dirty="0" err="1"/>
              <a:t>div_mod</a:t>
            </a:r>
            <a:r>
              <a:rPr lang="en-IN" dirty="0"/>
              <a:t>() function 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div_mod</a:t>
            </a:r>
            <a:r>
              <a:rPr lang="en-IN" dirty="0"/>
              <a:t>(**</a:t>
            </a:r>
            <a:r>
              <a:rPr lang="en-IN" dirty="0" err="1"/>
              <a:t>kw_args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q=</a:t>
            </a:r>
            <a:r>
              <a:rPr lang="en-IN" dirty="0" err="1"/>
              <a:t>kw_args</a:t>
            </a:r>
            <a:r>
              <a:rPr lang="en-IN" dirty="0"/>
              <a:t>[‘d1vidend’]//</a:t>
            </a:r>
            <a:r>
              <a:rPr lang="en-IN" dirty="0" err="1"/>
              <a:t>kw_args</a:t>
            </a:r>
            <a:r>
              <a:rPr lang="en-IN" dirty="0"/>
              <a:t>[‘divisor’]</a:t>
            </a:r>
          </a:p>
          <a:p>
            <a:pPr marL="0" indent="0">
              <a:buNone/>
            </a:pPr>
            <a:r>
              <a:rPr lang="en-IN" dirty="0"/>
              <a:t>	r= </a:t>
            </a:r>
            <a:r>
              <a:rPr lang="en-IN" dirty="0" err="1"/>
              <a:t>kw_args</a:t>
            </a:r>
            <a:r>
              <a:rPr lang="en-IN" dirty="0"/>
              <a:t>[‘d1vidend’]%</a:t>
            </a:r>
            <a:r>
              <a:rPr lang="en-IN" dirty="0" err="1"/>
              <a:t>kw_args</a:t>
            </a:r>
            <a:r>
              <a:rPr lang="en-IN" dirty="0"/>
              <a:t>[‘divisor’]</a:t>
            </a:r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q,r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N1=int(input(“enter the dividend\n”))</a:t>
            </a:r>
          </a:p>
          <a:p>
            <a:pPr marL="0" indent="0">
              <a:buNone/>
            </a:pPr>
            <a:r>
              <a:rPr lang="en-IN" dirty="0"/>
              <a:t>N2=int(input(“enter the divisor\n”))</a:t>
            </a:r>
          </a:p>
          <a:p>
            <a:pPr marL="0" indent="0">
              <a:buNone/>
            </a:pPr>
            <a:r>
              <a:rPr lang="en-IN" dirty="0"/>
              <a:t>T=</a:t>
            </a:r>
            <a:r>
              <a:rPr lang="en-IN" dirty="0" err="1"/>
              <a:t>div_mod</a:t>
            </a:r>
            <a:r>
              <a:rPr lang="en-IN" dirty="0"/>
              <a:t>(divisor=N2,dividend=N1)</a:t>
            </a:r>
          </a:p>
          <a:p>
            <a:pPr marL="0" indent="0">
              <a:buNone/>
            </a:pPr>
            <a:r>
              <a:rPr lang="en-IN" dirty="0"/>
              <a:t>print(“The quotient and remainder are\</a:t>
            </a:r>
            <a:r>
              <a:rPr lang="en-IN" dirty="0" err="1"/>
              <a:t>n”,T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CA73C-1A2F-FAC5-010A-4CC15884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36F1-D3DB-11B7-D214-EE30101C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FD1A-9987-76A7-1DD8-2BA3827E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Display_Data</a:t>
            </a:r>
            <a:r>
              <a:rPr lang="en-IN" dirty="0"/>
              <a:t>(**d1):</a:t>
            </a:r>
          </a:p>
          <a:p>
            <a:pPr marL="0" indent="0">
              <a:buNone/>
            </a:pPr>
            <a:r>
              <a:rPr lang="en-IN" dirty="0"/>
              <a:t>	for k in d1:</a:t>
            </a:r>
          </a:p>
          <a:p>
            <a:pPr marL="0" indent="0">
              <a:buNone/>
            </a:pPr>
            <a:r>
              <a:rPr lang="en-IN" dirty="0"/>
              <a:t>		print(k,d1[k])</a:t>
            </a:r>
          </a:p>
          <a:p>
            <a:pPr marL="0" indent="0">
              <a:buNone/>
            </a:pPr>
            <a:r>
              <a:rPr lang="en-IN" dirty="0" err="1"/>
              <a:t>Display_Data</a:t>
            </a:r>
            <a:r>
              <a:rPr lang="en-IN" dirty="0"/>
              <a:t>(cringe=“I Love You”)</a:t>
            </a:r>
          </a:p>
          <a:p>
            <a:pPr marL="0" indent="0">
              <a:buNone/>
            </a:pPr>
            <a:r>
              <a:rPr lang="en-IN" dirty="0" err="1"/>
              <a:t>Display_Data</a:t>
            </a:r>
            <a:r>
              <a:rPr lang="en-IN" dirty="0"/>
              <a:t>(number=10,cringe=“I Love You”)</a:t>
            </a:r>
          </a:p>
          <a:p>
            <a:pPr marL="0" indent="0">
              <a:buNone/>
            </a:pPr>
            <a:r>
              <a:rPr lang="en-IN" dirty="0" err="1"/>
              <a:t>Display_Data</a:t>
            </a:r>
            <a:r>
              <a:rPr lang="en-IN" dirty="0"/>
              <a:t>(</a:t>
            </a:r>
            <a:r>
              <a:rPr lang="en-IN" dirty="0" err="1"/>
              <a:t>pi_n</a:t>
            </a:r>
            <a:r>
              <a:rPr lang="en-IN" dirty="0"/>
              <a:t>=3.142876,number=10,cringe=“I Love You”)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B9E1-59AC-12B7-721E-A0603958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60AA-F12C-FFAE-7467-92841132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8682-2F79-0D61-303D-9565EFDA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574"/>
          </a:xfrm>
        </p:spPr>
        <p:txBody>
          <a:bodyPr>
            <a:normAutofit/>
          </a:bodyPr>
          <a:lstStyle/>
          <a:p>
            <a:r>
              <a:rPr lang="en-IN" dirty="0"/>
              <a:t>Within a function definition, we can’t have multiple variable positional arguments or multiple variable keyword arguments.</a:t>
            </a:r>
          </a:p>
          <a:p>
            <a:r>
              <a:rPr lang="en-IN" dirty="0"/>
              <a:t>There can be multiple positional arguments and multiple keyword arguments.</a:t>
            </a:r>
          </a:p>
          <a:p>
            <a:r>
              <a:rPr lang="en-IN" dirty="0"/>
              <a:t> Within a function, if all four types of arguments are to be included, they must take the following order in function definition and function call.</a:t>
            </a:r>
          </a:p>
          <a:p>
            <a:pPr lvl="1"/>
            <a:r>
              <a:rPr lang="en-IN" dirty="0"/>
              <a:t>Positional arguments</a:t>
            </a:r>
          </a:p>
          <a:p>
            <a:pPr lvl="1"/>
            <a:r>
              <a:rPr lang="en-IN" dirty="0"/>
              <a:t>Variable positional arguments,</a:t>
            </a:r>
          </a:p>
          <a:p>
            <a:pPr lvl="1"/>
            <a:r>
              <a:rPr lang="en-IN" dirty="0"/>
              <a:t>Keyword arguments</a:t>
            </a:r>
          </a:p>
          <a:p>
            <a:pPr lvl="1"/>
            <a:r>
              <a:rPr lang="en-IN" dirty="0"/>
              <a:t>Variable 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4F5FA-B97D-7F98-34A6-406E7068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Introduce the concept of  user defined functions in python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2D6-5BA1-8A40-6655-B7C45425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E04A-0A6C-2B88-D9F4-52FBF515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Self contained block of program statements intended to implement a specific task.</a:t>
            </a:r>
          </a:p>
          <a:p>
            <a:r>
              <a:rPr lang="en-IN" dirty="0"/>
              <a:t>Since C is a functional programming language, it will always have at least one function.</a:t>
            </a:r>
          </a:p>
          <a:p>
            <a:r>
              <a:rPr lang="en-IN" dirty="0"/>
              <a:t>In python, execution takes place line by line and hence there is no requirement of any function for small scripts.</a:t>
            </a:r>
          </a:p>
          <a:p>
            <a:r>
              <a:rPr lang="en-IN" dirty="0"/>
              <a:t>For better maintenance, debugging and for reuse of the codes with more number of tasks, python supports the implementation of user defined functions.</a:t>
            </a:r>
          </a:p>
          <a:p>
            <a:r>
              <a:rPr lang="en-IN" dirty="0"/>
              <a:t>Python provides more flexibility compared to C in terms of the usage of user defined functions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B56F-6A63-F6F2-9B38-48B36B22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8508-AB04-569D-42D7-FA45C35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2173-DD7F-CBD2-0E45-F2FDA3A9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implement a user defined function in python, we need to have</a:t>
            </a:r>
          </a:p>
          <a:p>
            <a:pPr lvl="1"/>
            <a:r>
              <a:rPr lang="en-US" dirty="0"/>
              <a:t>Definition of the function which can be done before or after the main part of the code</a:t>
            </a:r>
          </a:p>
          <a:p>
            <a:pPr lvl="1"/>
            <a:r>
              <a:rPr lang="en-US" dirty="0"/>
              <a:t>Function call that can be done within the main part of the code.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Beginning of the user defined function is indicated with the keyword ‘def’</a:t>
            </a:r>
          </a:p>
          <a:p>
            <a:pPr lvl="1"/>
            <a:r>
              <a:rPr lang="en-US" dirty="0"/>
              <a:t>def&lt;space&gt;function name(argument names):</a:t>
            </a:r>
          </a:p>
          <a:p>
            <a:pPr marL="457200" lvl="1" indent="0">
              <a:buNone/>
            </a:pPr>
            <a:r>
              <a:rPr lang="en-US" dirty="0"/>
              <a:t>	    function body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Function call  takes the form  &lt;function name&gt;(arguments)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C06A-F105-92C3-1009-9C066AD6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3DD6-7C5B-B273-C8BA-3A6958E8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41F2-2507-B2FC-927D-048F2D9C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user defined functions can be classified into</a:t>
            </a:r>
          </a:p>
          <a:p>
            <a:pPr lvl="1"/>
            <a:r>
              <a:rPr lang="en-US" dirty="0"/>
              <a:t>Void functions – that does not return any data</a:t>
            </a:r>
          </a:p>
          <a:p>
            <a:pPr lvl="1"/>
            <a:r>
              <a:rPr lang="en-US" dirty="0"/>
              <a:t>Fruitful function – that returns at least one data or object</a:t>
            </a:r>
          </a:p>
          <a:p>
            <a:r>
              <a:rPr lang="en-US" dirty="0"/>
              <a:t>Unlike C, python has the provision to return multiple objects to the main code</a:t>
            </a:r>
          </a:p>
          <a:p>
            <a:r>
              <a:rPr lang="en-US" dirty="0"/>
              <a:t>Function can return primary data objects and secondary data objects</a:t>
            </a:r>
          </a:p>
          <a:p>
            <a:r>
              <a:rPr lang="en-US" dirty="0"/>
              <a:t>List, tuple, set or dictionary can be returned using the keyword ‘return’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30E2-525F-7D88-1F79-26C1DDD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D993-0CE4-FE1F-EC44-5B789019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0189-A0DC-7268-4114-23AEF9D9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display_data</a:t>
            </a:r>
            <a:r>
              <a:rPr lang="en-US" dirty="0"/>
              <a:t>(</a:t>
            </a:r>
            <a:r>
              <a:rPr lang="en-US" dirty="0" err="1"/>
              <a:t>p,q,r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print(p**2)</a:t>
            </a:r>
          </a:p>
          <a:p>
            <a:pPr marL="0" indent="0">
              <a:buNone/>
            </a:pPr>
            <a:r>
              <a:rPr lang="en-US" dirty="0"/>
              <a:t>	print(round(q,2))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r.title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display_data</a:t>
            </a:r>
            <a:r>
              <a:rPr lang="en-US" dirty="0"/>
              <a:t>(10,3.142876, “</a:t>
            </a:r>
            <a:r>
              <a:rPr lang="en-US" dirty="0" err="1"/>
              <a:t>i</a:t>
            </a:r>
            <a:r>
              <a:rPr lang="en-US" dirty="0"/>
              <a:t> love you”)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1F48-1139-782D-94BB-C2FA4E17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93DC-B337-AE26-7F30-698CD47E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8DB-F614-EA72-07D2-F9AF6DC2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Fruitful function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sum_cubes</a:t>
            </a:r>
            <a:r>
              <a:rPr lang="en-US" dirty="0"/>
              <a:t>(n1,n2,n3):</a:t>
            </a:r>
          </a:p>
          <a:p>
            <a:pPr marL="0" indent="0">
              <a:buNone/>
            </a:pPr>
            <a:r>
              <a:rPr lang="en-US" dirty="0"/>
              <a:t>	sum3=n1**3+n2**3+n3**3</a:t>
            </a:r>
          </a:p>
          <a:p>
            <a:pPr marL="0" indent="0">
              <a:buNone/>
            </a:pPr>
            <a:r>
              <a:rPr lang="en-US" dirty="0"/>
              <a:t>	return sum3</a:t>
            </a:r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sum_cubes</a:t>
            </a:r>
            <a:r>
              <a:rPr lang="en-US" dirty="0"/>
              <a:t>(1,2,3)</a:t>
            </a:r>
          </a:p>
          <a:p>
            <a:pPr marL="0" indent="0">
              <a:buNone/>
            </a:pPr>
            <a:r>
              <a:rPr lang="en-US" dirty="0"/>
              <a:t>print(“The result </a:t>
            </a:r>
            <a:r>
              <a:rPr lang="en-US" dirty="0" err="1"/>
              <a:t>is”,S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72E07-1553-F23E-5FE6-258E927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F7F-5363-0884-5955-88FB4C83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types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B44D-8918-12F7-ECB3-0A112020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5797"/>
          </a:xfrm>
        </p:spPr>
        <p:txBody>
          <a:bodyPr/>
          <a:lstStyle/>
          <a:p>
            <a:r>
              <a:rPr lang="en-US" dirty="0"/>
              <a:t>Python supports the following types of arguments to be passed into a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Positional arguments</a:t>
            </a:r>
          </a:p>
          <a:p>
            <a:pPr lvl="1"/>
            <a:r>
              <a:rPr lang="en-US" dirty="0"/>
              <a:t>Keyword arguments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Variable  length positional arguments</a:t>
            </a:r>
          </a:p>
          <a:p>
            <a:pPr lvl="1"/>
            <a:r>
              <a:rPr lang="en-US" dirty="0"/>
              <a:t>Variable length keyword arguments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542DB-FDE3-0585-42C7-7FDBB9A8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D691C4-C81E-D96A-B2FF-86A6FF53DDA6}"/>
              </a:ext>
            </a:extLst>
          </p:cNvPr>
          <p:cNvSpPr/>
          <p:nvPr/>
        </p:nvSpPr>
        <p:spPr>
          <a:xfrm>
            <a:off x="4356848" y="290456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2877-B9AB-3B13-2FBB-96F6DBDC9668}"/>
              </a:ext>
            </a:extLst>
          </p:cNvPr>
          <p:cNvSpPr txBox="1"/>
          <p:nvPr/>
        </p:nvSpPr>
        <p:spPr>
          <a:xfrm>
            <a:off x="4719917" y="3059668"/>
            <a:ext cx="23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Required arguments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A0C15B-0A52-53C4-FFD5-48491A138710}"/>
              </a:ext>
            </a:extLst>
          </p:cNvPr>
          <p:cNvSpPr/>
          <p:nvPr/>
        </p:nvSpPr>
        <p:spPr>
          <a:xfrm>
            <a:off x="5759016" y="4053398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3EF38-6272-4370-700F-3A3D5D64A14A}"/>
              </a:ext>
            </a:extLst>
          </p:cNvPr>
          <p:cNvSpPr txBox="1"/>
          <p:nvPr/>
        </p:nvSpPr>
        <p:spPr>
          <a:xfrm>
            <a:off x="6503893" y="4325932"/>
            <a:ext cx="238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259738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E256-1586-AC07-83F2-AAC0FDC2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E52B-CF35-853A-1BC6-BC97E822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matches between the arguments in the definition and that in the function call based on their position. </a:t>
            </a:r>
          </a:p>
          <a:p>
            <a:r>
              <a:rPr lang="en-US" dirty="0"/>
              <a:t>If there is a mismatch in the type due to change in position, an error will be occurred.</a:t>
            </a:r>
          </a:p>
          <a:p>
            <a:r>
              <a:rPr lang="en-US" dirty="0"/>
              <a:t>Here, the arguments are passed by value and hence matching of type is essential to perform the task specified in the function definition.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0CC90-E46C-7C69-A2F5-F7CB2CAC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81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12540</TotalTime>
  <Words>1258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functions</vt:lpstr>
      <vt:lpstr>Requirements of function</vt:lpstr>
      <vt:lpstr>Return type</vt:lpstr>
      <vt:lpstr>example1</vt:lpstr>
      <vt:lpstr>Example2</vt:lpstr>
      <vt:lpstr>Argument types in python</vt:lpstr>
      <vt:lpstr>Positional arguments</vt:lpstr>
      <vt:lpstr>example</vt:lpstr>
      <vt:lpstr>Keyword arguments</vt:lpstr>
      <vt:lpstr>Example</vt:lpstr>
      <vt:lpstr>Variable positional arguments</vt:lpstr>
      <vt:lpstr>EXAMPLE1</vt:lpstr>
      <vt:lpstr>example2</vt:lpstr>
      <vt:lpstr>Variable keyword arguments</vt:lpstr>
      <vt:lpstr>example1</vt:lpstr>
      <vt:lpstr>example2</vt:lpstr>
      <vt:lpstr>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292</cp:revision>
  <dcterms:created xsi:type="dcterms:W3CDTF">2021-10-07T02:26:26Z</dcterms:created>
  <dcterms:modified xsi:type="dcterms:W3CDTF">2023-10-14T02:23:57Z</dcterms:modified>
</cp:coreProperties>
</file>