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401" r:id="rId3"/>
    <p:sldId id="519" r:id="rId4"/>
    <p:sldId id="520" r:id="rId5"/>
    <p:sldId id="521" r:id="rId6"/>
    <p:sldId id="523" r:id="rId7"/>
    <p:sldId id="525" r:id="rId8"/>
    <p:sldId id="536" r:id="rId9"/>
    <p:sldId id="526" r:id="rId10"/>
    <p:sldId id="527" r:id="rId11"/>
    <p:sldId id="528" r:id="rId12"/>
    <p:sldId id="529" r:id="rId13"/>
    <p:sldId id="537" r:id="rId14"/>
    <p:sldId id="530" r:id="rId15"/>
    <p:sldId id="538" r:id="rId16"/>
    <p:sldId id="539" r:id="rId17"/>
    <p:sldId id="531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4975-12DA-6476-2E00-B432BD05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built at the execution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C3E7-1AB9-3835-6A16-EA5A2248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supports defining a function at the point of execution</a:t>
            </a:r>
          </a:p>
          <a:p>
            <a:pPr marL="0" indent="0">
              <a:buNone/>
            </a:pPr>
            <a:r>
              <a:rPr lang="en-US" dirty="0"/>
              <a:t>This is implemented with the help of special functions</a:t>
            </a:r>
          </a:p>
          <a:p>
            <a:pPr marL="0" indent="0">
              <a:buNone/>
            </a:pPr>
            <a:r>
              <a:rPr lang="en-US" dirty="0"/>
              <a:t>They are not built using the keyword ‘def’</a:t>
            </a:r>
          </a:p>
          <a:p>
            <a:pPr marL="0" indent="0">
              <a:buNone/>
            </a:pPr>
            <a:r>
              <a:rPr lang="en-US" dirty="0"/>
              <a:t>Special functions do not possess names but are identified by their own keyword</a:t>
            </a:r>
          </a:p>
          <a:p>
            <a:pPr marL="0" indent="0">
              <a:buNone/>
            </a:pPr>
            <a:r>
              <a:rPr lang="en-US" dirty="0"/>
              <a:t>‘lambda’ , ‘map’ and ‘filter’ are a few special functions provided by python.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95F17-9604-6EA9-F029-16942480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60DC-7A14-D163-C108-55AD36FD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D282-EB84-62EB-0A51-090AEF62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also called inline functions or anonymous functions</a:t>
            </a:r>
          </a:p>
          <a:p>
            <a:r>
              <a:rPr lang="en-US" dirty="0"/>
              <a:t>They are built using the keyword ‘lambda’</a:t>
            </a:r>
          </a:p>
          <a:p>
            <a:r>
              <a:rPr lang="en-US" dirty="0"/>
              <a:t>Syntax is</a:t>
            </a:r>
          </a:p>
          <a:p>
            <a:pPr marL="457200" lvl="1" indent="0">
              <a:buNone/>
            </a:pPr>
            <a:r>
              <a:rPr lang="en-US" b="1" dirty="0"/>
              <a:t>lambda&lt;space&gt; </a:t>
            </a:r>
            <a:r>
              <a:rPr lang="en-US" b="1" dirty="0" err="1"/>
              <a:t>arguments:expression</a:t>
            </a:r>
            <a:endParaRPr lang="en-US" b="1" dirty="0"/>
          </a:p>
          <a:p>
            <a:r>
              <a:rPr lang="en-US" dirty="0"/>
              <a:t>Lambda function can take any number of arguments but can return only one value</a:t>
            </a:r>
          </a:p>
          <a:p>
            <a:r>
              <a:rPr lang="en-US" dirty="0"/>
              <a:t>Arguments are separated by commas</a:t>
            </a:r>
          </a:p>
          <a:p>
            <a:r>
              <a:rPr lang="en-US" dirty="0"/>
              <a:t> Return value corresponds to the expression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1CC4-025E-1B5F-DC59-26BF9D2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348D-3E9C-7E33-5322-BB9CA9A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88C9-AD94-3668-3C18-0DC16027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3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replace the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sum_cubes</a:t>
            </a:r>
            <a:r>
              <a:rPr lang="en-US" dirty="0"/>
              <a:t>(n1,n2,n3):</a:t>
            </a:r>
          </a:p>
          <a:p>
            <a:pPr marL="0" indent="0">
              <a:buNone/>
            </a:pPr>
            <a:r>
              <a:rPr lang="en-US" dirty="0"/>
              <a:t>	sum3=n1**3+n2**3+n3**3</a:t>
            </a:r>
          </a:p>
          <a:p>
            <a:pPr marL="0" indent="0">
              <a:buNone/>
            </a:pPr>
            <a:r>
              <a:rPr lang="en-US" dirty="0"/>
              <a:t>	return sum3</a:t>
            </a:r>
          </a:p>
          <a:p>
            <a:pPr marL="0" indent="0">
              <a:buNone/>
            </a:pPr>
            <a:r>
              <a:rPr lang="en-IN" dirty="0"/>
              <a:t>We can define a lambda function as</a:t>
            </a:r>
          </a:p>
          <a:p>
            <a:pPr marL="0" indent="0">
              <a:buNone/>
            </a:pPr>
            <a:r>
              <a:rPr lang="en-IN" dirty="0"/>
              <a:t>lambda n1,n2,n3:</a:t>
            </a:r>
            <a:r>
              <a:rPr lang="en-US" dirty="0"/>
              <a:t>n1**3+n2**3+n3**3</a:t>
            </a:r>
          </a:p>
          <a:p>
            <a:pPr marL="0" indent="0">
              <a:buNone/>
            </a:pPr>
            <a:r>
              <a:rPr lang="en-US" dirty="0"/>
              <a:t>The definition and call can be at the same place as</a:t>
            </a:r>
          </a:p>
          <a:p>
            <a:pPr marL="0" indent="0">
              <a:buNone/>
            </a:pPr>
            <a:r>
              <a:rPr lang="en-IN" dirty="0"/>
              <a:t>(lambda n1,n2,n3:</a:t>
            </a:r>
            <a:r>
              <a:rPr lang="en-US" dirty="0"/>
              <a:t>n1**3+n2**3+n3**3)(1,2,3)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EC66-02BE-AEC2-68F0-E19F05DC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9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EF88-FE62-55DB-11F3-7CBDA03D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4F44-1464-9F48-0198-787BAFF7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can be used along with built in functions</a:t>
            </a:r>
          </a:p>
          <a:p>
            <a:r>
              <a:rPr lang="en-US" dirty="0"/>
              <a:t>Consider the program of sorting a list of tuples</a:t>
            </a:r>
          </a:p>
          <a:p>
            <a:r>
              <a:rPr lang="en-US" dirty="0"/>
              <a:t>L1=["</a:t>
            </a:r>
            <a:r>
              <a:rPr lang="en-US" dirty="0" err="1"/>
              <a:t>Titiksha</a:t>
            </a:r>
            <a:r>
              <a:rPr lang="en-US" dirty="0"/>
              <a:t>","</a:t>
            </a:r>
            <a:r>
              <a:rPr lang="en-US" dirty="0" err="1"/>
              <a:t>Samridhi</a:t>
            </a:r>
            <a:r>
              <a:rPr lang="en-US" dirty="0"/>
              <a:t>","</a:t>
            </a:r>
            <a:r>
              <a:rPr lang="en-US" dirty="0" err="1"/>
              <a:t>Deeksha","Shakti</a:t>
            </a:r>
            <a:r>
              <a:rPr lang="en-US" dirty="0"/>
              <a:t>"]</a:t>
            </a:r>
          </a:p>
          <a:p>
            <a:r>
              <a:rPr lang="en-US" dirty="0"/>
              <a:t>L2=[1060,2057,1082,1041]</a:t>
            </a:r>
          </a:p>
          <a:p>
            <a:r>
              <a:rPr lang="en-US" dirty="0"/>
              <a:t>L3=[90,87,80,82]</a:t>
            </a:r>
          </a:p>
          <a:p>
            <a:r>
              <a:rPr lang="en-US" dirty="0"/>
              <a:t>LT=list(zip(L1,L2,L3))</a:t>
            </a:r>
          </a:p>
          <a:p>
            <a:r>
              <a:rPr lang="en-US" dirty="0"/>
              <a:t>LT’=sorted(LT, key= lambda x:x[2])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C9465-4505-F963-D4AC-6B9F125A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0128-F0A1-AB2C-98FE-C3B6DC85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395B-0AA4-F6DB-26CB-3D652B83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79" y="1997189"/>
            <a:ext cx="9603275" cy="384718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Consider the example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sum_cubes</a:t>
            </a:r>
            <a:r>
              <a:rPr lang="en-US" dirty="0"/>
              <a:t>(*</a:t>
            </a:r>
            <a:r>
              <a:rPr lang="en-US" dirty="0" err="1"/>
              <a:t>var_arg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sum3=0</a:t>
            </a:r>
          </a:p>
          <a:p>
            <a:pPr marL="0" indent="0">
              <a:buNone/>
            </a:pPr>
            <a:r>
              <a:rPr lang="en-US" dirty="0"/>
              <a:t>	for j in </a:t>
            </a:r>
            <a:r>
              <a:rPr lang="en-US" dirty="0" err="1"/>
              <a:t>var_arg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sum3+=j**3</a:t>
            </a:r>
          </a:p>
          <a:p>
            <a:pPr marL="0" indent="0">
              <a:buNone/>
            </a:pPr>
            <a:r>
              <a:rPr lang="en-US" dirty="0"/>
              <a:t>	return sum3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sum_cubes</a:t>
            </a:r>
            <a:r>
              <a:rPr lang="en-US" dirty="0"/>
              <a:t>(1,2))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sum_cubes</a:t>
            </a:r>
            <a:r>
              <a:rPr lang="en-US" dirty="0"/>
              <a:t>(1,2,3,4))</a:t>
            </a:r>
          </a:p>
          <a:p>
            <a:pPr marL="0" indent="0">
              <a:buNone/>
            </a:pPr>
            <a:r>
              <a:rPr lang="en-US" dirty="0"/>
              <a:t>It is difficult to replace this function with lambda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9539-3F56-02C1-0D8D-86AC86F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BB0-393A-9805-EBC9-96741FE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C3AA-4E9B-5DE4-0668-E50D856E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possible solution for the previous problem is</a:t>
            </a:r>
          </a:p>
          <a:p>
            <a:r>
              <a:rPr lang="en-IN" dirty="0"/>
              <a:t>(lambda *</a:t>
            </a:r>
            <a:r>
              <a:rPr lang="en-IN" dirty="0" err="1"/>
              <a:t>vargs:sum</a:t>
            </a:r>
            <a:r>
              <a:rPr lang="en-IN" dirty="0"/>
              <a:t>([j**3 for j in </a:t>
            </a:r>
            <a:r>
              <a:rPr lang="en-IN" dirty="0" err="1"/>
              <a:t>vargs</a:t>
            </a:r>
            <a:r>
              <a:rPr lang="en-IN" dirty="0"/>
              <a:t>]))(1,2,3)</a:t>
            </a:r>
          </a:p>
          <a:p>
            <a:r>
              <a:rPr lang="en-IN" dirty="0"/>
              <a:t>Since it makes the expression complex, lambda function is normally used as replacement of simple user defined functions without if else, for, while etc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0ECA-2D32-27C1-8CF8-9D5D89DC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16D9-1906-552B-CBBB-670B7B22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CC65-669D-9D35-C8E5-CA6122DA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lambda functions are very useful when  </a:t>
            </a:r>
          </a:p>
          <a:p>
            <a:pPr lvl="1"/>
            <a:r>
              <a:rPr lang="en-IN" dirty="0"/>
              <a:t>It is required to define  a simple expression as a function</a:t>
            </a:r>
          </a:p>
          <a:p>
            <a:pPr lvl="1"/>
            <a:r>
              <a:rPr lang="en-IN" dirty="0"/>
              <a:t>It is required to use that expression only once</a:t>
            </a:r>
          </a:p>
          <a:p>
            <a:pPr lvl="1"/>
            <a:r>
              <a:rPr lang="en-IN" dirty="0"/>
              <a:t>It is required to use different simple expressions at different parts of the code</a:t>
            </a:r>
          </a:p>
          <a:p>
            <a:r>
              <a:rPr lang="en-IN" dirty="0"/>
              <a:t>To process any iterable and to get a new iterable, map() is used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D93-D4E6-059C-13EE-F679D92E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43AE-4AA0-AAF8-3755-B1F37FB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A73B-504C-1058-2C98-4AEFE09B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02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map function helps to process the iterables without loop</a:t>
            </a:r>
          </a:p>
          <a:p>
            <a:r>
              <a:rPr lang="en-IN" dirty="0"/>
              <a:t>The syntax is </a:t>
            </a:r>
          </a:p>
          <a:p>
            <a:r>
              <a:rPr lang="en-IN" dirty="0"/>
              <a:t>map(function, iterable)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Here function denotes the transformation function that is applied to an iterable to produce a new iterable.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Items in the new iterable are produced by calling the transformation function on each item in the original iterable</a:t>
            </a:r>
          </a:p>
          <a:p>
            <a:r>
              <a:rPr lang="en-IN" dirty="0"/>
              <a:t>Like zip() function, map() also creates an object which can be accessed by the system only.</a:t>
            </a:r>
          </a:p>
          <a:p>
            <a:r>
              <a:rPr lang="en-IN" dirty="0"/>
              <a:t>We can convert the mapped object as a list , tuple etc by using converting functions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5D7A-8C30-7DFB-69E9-D26CB47D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806A-8683-38D2-EA53-EE7ADE02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4350-E75F-DC26-D183-79CC6304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40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Exam question: reversing all numbers present in a list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rev_number</a:t>
            </a:r>
            <a:r>
              <a:rPr lang="en-US" dirty="0"/>
              <a:t>(number):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r_number</a:t>
            </a:r>
            <a:r>
              <a:rPr lang="en-US" dirty="0"/>
              <a:t>=0   </a:t>
            </a:r>
          </a:p>
          <a:p>
            <a:pPr marL="0" indent="0">
              <a:buNone/>
            </a:pPr>
            <a:r>
              <a:rPr lang="en-US" dirty="0"/>
              <a:t>	while(number!=0):   </a:t>
            </a:r>
          </a:p>
          <a:p>
            <a:pPr marL="0" indent="0">
              <a:buNone/>
            </a:pPr>
            <a:r>
              <a:rPr lang="en-US" dirty="0"/>
              <a:t>		r=number%10      </a:t>
            </a:r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 err="1"/>
              <a:t>r_number</a:t>
            </a:r>
            <a:r>
              <a:rPr lang="en-US" dirty="0"/>
              <a:t>=</a:t>
            </a:r>
            <a:r>
              <a:rPr lang="en-US" dirty="0" err="1"/>
              <a:t>r_number</a:t>
            </a:r>
            <a:r>
              <a:rPr lang="en-US" dirty="0"/>
              <a:t>*10+r        </a:t>
            </a:r>
          </a:p>
          <a:p>
            <a:pPr marL="0" indent="0">
              <a:buNone/>
            </a:pPr>
            <a:r>
              <a:rPr lang="en-US" dirty="0"/>
              <a:t>		number=number//10   </a:t>
            </a:r>
          </a:p>
          <a:p>
            <a:r>
              <a:rPr lang="en-US" dirty="0"/>
              <a:t> 	return </a:t>
            </a:r>
            <a:r>
              <a:rPr lang="en-US" dirty="0" err="1"/>
              <a:t>r_number</a:t>
            </a:r>
            <a:endParaRPr lang="en-US" dirty="0"/>
          </a:p>
          <a:p>
            <a:r>
              <a:rPr lang="en-US" dirty="0"/>
              <a:t>L1=[int(n) for n in input("enter the numbers\n").split()]</a:t>
            </a:r>
          </a:p>
          <a:p>
            <a:r>
              <a:rPr lang="en-US" dirty="0" err="1"/>
              <a:t>Lrev</a:t>
            </a:r>
            <a:r>
              <a:rPr lang="en-US" dirty="0"/>
              <a:t>=list(map(rev_number,L1))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1F862-4EC1-52A1-4A54-828D6B99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2E81-9F4E-3D71-95B1-C92454F0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C3E3-4D7E-9CEB-B5D3-A2E85180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map() can be applied to built in functions in python</a:t>
            </a:r>
          </a:p>
          <a:p>
            <a:r>
              <a:rPr lang="en-IN" dirty="0"/>
              <a:t>For example, in the previous slide</a:t>
            </a:r>
          </a:p>
          <a:p>
            <a:r>
              <a:rPr lang="en-US" dirty="0"/>
              <a:t>L1=[int(n) for n in input("enter the numbers\n").split()] can be modified as</a:t>
            </a:r>
          </a:p>
          <a:p>
            <a:r>
              <a:rPr lang="en-US" dirty="0"/>
              <a:t>L1=list(map(int, input("enter the numbers\n").split()))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D0F8C-19B7-99BD-2AB3-2164A8DD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93861-FBFE-FB6F-3B9E-863CD3D9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42" y="6212161"/>
            <a:ext cx="61513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4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Introduce the concept of  functional programming in python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125D-CEDE-CDC9-6BCB-E22FCC93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Map() and lambda()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1AF0-FF8E-1389-46C5-5EF65B99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map() can be applied to lambda function</a:t>
            </a:r>
          </a:p>
          <a:p>
            <a:r>
              <a:rPr lang="en-IN" dirty="0"/>
              <a:t>T1=</a:t>
            </a:r>
            <a:r>
              <a:rPr lang="en-US" dirty="0"/>
              <a:t> tuple(map(int, input("enter the numbers\n").split()))</a:t>
            </a:r>
            <a:endParaRPr lang="en-IN" dirty="0"/>
          </a:p>
          <a:p>
            <a:r>
              <a:rPr lang="en-IN" dirty="0"/>
              <a:t>T2=tuple(map(lambda x:x**2,T1))</a:t>
            </a:r>
          </a:p>
          <a:p>
            <a:r>
              <a:rPr lang="en-US" dirty="0"/>
              <a:t>L1=input("enter the strings\n").split()</a:t>
            </a:r>
          </a:p>
          <a:p>
            <a:r>
              <a:rPr lang="en-US" dirty="0"/>
              <a:t>L2=list(map(lambda x:x.upper(), L1)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C36F6-3FD2-B534-B37B-7E7E593D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3268-52ED-A5D9-9573-12BBF301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4F0A-B634-89A8-32BD-460643DC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N" dirty="0"/>
              <a:t>he function filter() is also similar to map()</a:t>
            </a:r>
          </a:p>
          <a:p>
            <a:pPr marL="0" indent="0">
              <a:buNone/>
            </a:pPr>
            <a:r>
              <a:rPr lang="en-IN" dirty="0"/>
              <a:t>It works on an iterable and will return an iterable</a:t>
            </a:r>
          </a:p>
          <a:p>
            <a:pPr marL="0" indent="0">
              <a:buNone/>
            </a:pPr>
            <a:r>
              <a:rPr lang="en-IN" dirty="0"/>
              <a:t>The filtering on the iterable will depend on the transformation function</a:t>
            </a:r>
          </a:p>
          <a:p>
            <a:pPr marL="0" indent="0">
              <a:buNone/>
            </a:pPr>
            <a:r>
              <a:rPr lang="en-IN" dirty="0"/>
              <a:t>The transformation function returns TRUE or FALSE</a:t>
            </a:r>
          </a:p>
          <a:p>
            <a:pPr marL="0" indent="0">
              <a:buNone/>
            </a:pPr>
            <a:r>
              <a:rPr lang="en-IN" dirty="0"/>
              <a:t>After filtering, the new iterable will consist of elements that will return TRUE</a:t>
            </a:r>
          </a:p>
          <a:p>
            <a:pPr marL="0" indent="0">
              <a:buNone/>
            </a:pPr>
            <a:r>
              <a:rPr lang="en-IN" dirty="0"/>
              <a:t>In both map() and filter(), the transformation function can be built in or user defined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6C6B-852B-F6A2-373C-0E05442F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59E4-63C5-9E6B-C229-230C47E9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8D52-31CE-1869-BF26-C026DD3C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79" y="1853754"/>
            <a:ext cx="9603275" cy="4349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the case of checking  for prime numbers present in a  list</a:t>
            </a:r>
          </a:p>
          <a:p>
            <a:r>
              <a:rPr lang="en-US" dirty="0"/>
              <a:t>def </a:t>
            </a:r>
            <a:r>
              <a:rPr lang="en-US" dirty="0" err="1"/>
              <a:t>is_prime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  	h=n//2</a:t>
            </a:r>
          </a:p>
          <a:p>
            <a:pPr marL="0" indent="0">
              <a:buNone/>
            </a:pPr>
            <a:r>
              <a:rPr lang="en-US" dirty="0"/>
              <a:t>	while(h&gt;1):</a:t>
            </a:r>
          </a:p>
          <a:p>
            <a:pPr marL="0" indent="0">
              <a:buNone/>
            </a:pPr>
            <a:r>
              <a:rPr lang="en-US" dirty="0"/>
              <a:t>		if(</a:t>
            </a:r>
            <a:r>
              <a:rPr lang="en-US" dirty="0" err="1"/>
              <a:t>n%h</a:t>
            </a:r>
            <a:r>
              <a:rPr lang="en-US" dirty="0"/>
              <a:t>==0):</a:t>
            </a:r>
          </a:p>
          <a:p>
            <a:pPr marL="0" indent="0">
              <a:buNone/>
            </a:pPr>
            <a:r>
              <a:rPr lang="en-US" dirty="0"/>
              <a:t>			return False</a:t>
            </a:r>
          </a:p>
          <a:p>
            <a:pPr marL="0" indent="0">
              <a:buNone/>
            </a:pPr>
            <a:r>
              <a:rPr lang="en-US" dirty="0"/>
              <a:t>		h=h-1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True</a:t>
            </a:r>
          </a:p>
          <a:p>
            <a:pPr marL="0" indent="0">
              <a:buNone/>
            </a:pPr>
            <a:r>
              <a:rPr lang="en-US" dirty="0"/>
              <a:t>L1=[int(n) for n in input(“Enter the numbers\n”).split()]</a:t>
            </a:r>
          </a:p>
          <a:p>
            <a:pPr marL="0" indent="0">
              <a:buNone/>
            </a:pPr>
            <a:r>
              <a:rPr lang="en-US" dirty="0"/>
              <a:t>L2=list(filter(is_prime,L1)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CB73-7AB0-4F55-8125-47394458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3800-F2E7-9436-1FA4-85131544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8771-0D95-562C-C65C-2D57E6D8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can be  a replacement for repetition control statement together with if clause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S1=input(“enter the string”)</a:t>
            </a:r>
          </a:p>
          <a:p>
            <a:pPr marL="0" indent="0">
              <a:buNone/>
            </a:pPr>
            <a:r>
              <a:rPr lang="en-US" dirty="0"/>
              <a:t>L=list(filter(str.isalpha,S1))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42C5F-DA4A-1033-A5AC-802C52D5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896-0C9F-02BE-DA2C-78762CF8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and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C549-7470-FBB7-6597-B0888711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89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transformation function can be defined using lambda function</a:t>
            </a:r>
          </a:p>
          <a:p>
            <a:r>
              <a:rPr lang="en-IN" dirty="0"/>
              <a:t>To generate a list of even numbers from a given list</a:t>
            </a:r>
          </a:p>
          <a:p>
            <a:pPr marL="0" indent="0">
              <a:buNone/>
            </a:pPr>
            <a:r>
              <a:rPr lang="en-IN" dirty="0"/>
              <a:t>	L1=[1,2,3,4,5,6]</a:t>
            </a:r>
          </a:p>
          <a:p>
            <a:pPr marL="0" indent="0">
              <a:buNone/>
            </a:pPr>
            <a:r>
              <a:rPr lang="en-IN" dirty="0"/>
              <a:t>	Leven=list(filter(lambda x:x%2==0,L1))</a:t>
            </a:r>
          </a:p>
          <a:p>
            <a:pPr marL="0" indent="0">
              <a:buNone/>
            </a:pPr>
            <a:r>
              <a:rPr lang="en-IN" dirty="0"/>
              <a:t>	print(Leven)</a:t>
            </a:r>
          </a:p>
          <a:p>
            <a:r>
              <a:rPr lang="en-IN" dirty="0"/>
              <a:t>To generate a list of names starting with ‘A’ from the given name list</a:t>
            </a:r>
          </a:p>
          <a:p>
            <a:pPr marL="0" indent="0">
              <a:buNone/>
            </a:pPr>
            <a:r>
              <a:rPr lang="en-IN" dirty="0"/>
              <a:t>	L=input("enter names\n").split()</a:t>
            </a:r>
          </a:p>
          <a:p>
            <a:pPr marL="0" indent="0">
              <a:buNone/>
            </a:pPr>
            <a:r>
              <a:rPr lang="en-IN" dirty="0"/>
              <a:t>	L2=list(filter(lambda x:x.startswith("A"),L))</a:t>
            </a:r>
          </a:p>
          <a:p>
            <a:pPr marL="0" indent="0">
              <a:buNone/>
            </a:pPr>
            <a:r>
              <a:rPr lang="en-IN" dirty="0"/>
              <a:t>	print(L2)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C3C-E7AA-D274-275F-79D8E460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2D6-5BA1-8A40-6655-B7C45425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E04A-0A6C-2B88-D9F4-52FBF515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functional programming</a:t>
            </a:r>
          </a:p>
          <a:p>
            <a:pPr lvl="1"/>
            <a:r>
              <a:rPr lang="en-US" sz="2000" dirty="0"/>
              <a:t>Problem is treated as the evaluation of one or more functions</a:t>
            </a:r>
          </a:p>
          <a:p>
            <a:pPr lvl="1"/>
            <a:r>
              <a:rPr lang="en-US" sz="2000" dirty="0"/>
              <a:t>If the problem is simple, it can be defined as a single function</a:t>
            </a:r>
          </a:p>
          <a:p>
            <a:pPr lvl="1"/>
            <a:r>
              <a:rPr lang="en-US" sz="2000" dirty="0"/>
              <a:t>If the problem is complex,  it is decomposed into many functions </a:t>
            </a:r>
          </a:p>
          <a:p>
            <a:pPr lvl="1"/>
            <a:r>
              <a:rPr lang="en-US" sz="2000" dirty="0"/>
              <a:t>Python facilitates functional programming by treating functions as ‘FIRST CLASS VALUES’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B56F-6A63-F6F2-9B38-48B36B22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8508-AB04-569D-42D7-FA45C35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2173-DD7F-CBD2-0E45-F2FDA3A9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According to this concept, </a:t>
            </a:r>
          </a:p>
          <a:p>
            <a:pPr lvl="1"/>
            <a:r>
              <a:rPr lang="en-US" sz="2000" dirty="0"/>
              <a:t>a function can be assigned to a variable and  whenever the function is required, the variable can be called</a:t>
            </a:r>
          </a:p>
          <a:p>
            <a:pPr lvl="1"/>
            <a:r>
              <a:rPr lang="en-US" sz="2000" dirty="0"/>
              <a:t>A function can be passed as argument of another function and a function can be returned as the result of a function</a:t>
            </a:r>
          </a:p>
          <a:p>
            <a:pPr lvl="1"/>
            <a:r>
              <a:rPr lang="en-US" sz="2000" dirty="0"/>
              <a:t>Functions can be built at the time of execution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C06A-F105-92C3-1009-9C066AD6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3DD6-7C5B-B273-C8BA-3A6958E8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41F2-2507-B2FC-927D-048F2D9C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display_data</a:t>
            </a:r>
            <a:r>
              <a:rPr lang="en-US" dirty="0"/>
              <a:t>(</a:t>
            </a:r>
            <a:r>
              <a:rPr lang="en-US" dirty="0" err="1"/>
              <a:t>p,q,r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print(p**2)</a:t>
            </a:r>
          </a:p>
          <a:p>
            <a:pPr marL="0" indent="0">
              <a:buNone/>
            </a:pPr>
            <a:r>
              <a:rPr lang="en-US" dirty="0"/>
              <a:t>	print(round(q,2))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r.title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D=</a:t>
            </a:r>
            <a:r>
              <a:rPr lang="en-US" dirty="0" err="1"/>
              <a:t>display_data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assigning the function to a 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D(10,3.1428, “god bless”) </a:t>
            </a:r>
            <a:r>
              <a:rPr lang="en-US" dirty="0">
                <a:sym typeface="Wingdings" panose="05000000000000000000" pitchFamily="2" charset="2"/>
              </a:rPr>
              <a:t> calling the function by calling the variable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30E2-525F-7D88-1F79-26C1DDD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93DC-B337-AE26-7F30-698CD47E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8DB-F614-EA72-07D2-F9AF6DC2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32" y="1997803"/>
            <a:ext cx="9603275" cy="3450613"/>
          </a:xfrm>
        </p:spPr>
        <p:txBody>
          <a:bodyPr/>
          <a:lstStyle/>
          <a:p>
            <a:r>
              <a:rPr lang="en-US" dirty="0"/>
              <a:t>Fruitful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sum_cubes</a:t>
            </a:r>
            <a:r>
              <a:rPr lang="en-US" dirty="0"/>
              <a:t>(n1,n2,n3):</a:t>
            </a:r>
          </a:p>
          <a:p>
            <a:pPr marL="0" indent="0">
              <a:buNone/>
            </a:pPr>
            <a:r>
              <a:rPr lang="en-US" dirty="0"/>
              <a:t>	sum3=n1**3+n2**3+n3**3</a:t>
            </a:r>
          </a:p>
          <a:p>
            <a:pPr marL="0" indent="0">
              <a:buNone/>
            </a:pPr>
            <a:r>
              <a:rPr lang="en-US" dirty="0"/>
              <a:t>	return sum3</a:t>
            </a:r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sum_cubes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print(“The result </a:t>
            </a:r>
            <a:r>
              <a:rPr lang="en-US" dirty="0" err="1"/>
              <a:t>is”,S</a:t>
            </a:r>
            <a:r>
              <a:rPr lang="en-US" dirty="0"/>
              <a:t>(1,2,3))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72E07-1553-F23E-5FE6-258E927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E256-1586-AC07-83F2-AAC0FDC2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 as argument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E52B-CF35-853A-1BC6-BC97E822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display_data</a:t>
            </a:r>
            <a:r>
              <a:rPr lang="en-US" dirty="0"/>
              <a:t>(</a:t>
            </a:r>
            <a:r>
              <a:rPr lang="en-US" dirty="0" err="1"/>
              <a:t>p,q,r,sum_cubes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print(p**2)</a:t>
            </a:r>
          </a:p>
          <a:p>
            <a:pPr marL="0" indent="0">
              <a:buNone/>
            </a:pPr>
            <a:r>
              <a:rPr lang="en-US" dirty="0"/>
              <a:t>	print(round(q,2))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r.title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sum_cubes</a:t>
            </a:r>
            <a:r>
              <a:rPr lang="en-US" dirty="0"/>
              <a:t>(1,2,3))</a:t>
            </a:r>
          </a:p>
          <a:p>
            <a:pPr marL="0" indent="0">
              <a:buNone/>
            </a:pPr>
            <a:r>
              <a:rPr lang="en-US" dirty="0" err="1"/>
              <a:t>display_data</a:t>
            </a:r>
            <a:r>
              <a:rPr lang="en-US" dirty="0"/>
              <a:t>(10,3.1428,'god bless',</a:t>
            </a:r>
            <a:r>
              <a:rPr lang="en-US" dirty="0" err="1"/>
              <a:t>sum_cubes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0CC90-E46C-7C69-A2F5-F7CB2CAC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9D3-399F-9228-7F80-1906FC84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9752-7B55-F033-3A2C-BEAAE029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sum_cubes</a:t>
            </a:r>
            <a:r>
              <a:rPr lang="en-US" dirty="0"/>
              <a:t>(*</a:t>
            </a:r>
            <a:r>
              <a:rPr lang="en-US" dirty="0" err="1"/>
              <a:t>var_arg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sum3=0</a:t>
            </a:r>
          </a:p>
          <a:p>
            <a:pPr marL="0" indent="0">
              <a:buNone/>
            </a:pPr>
            <a:r>
              <a:rPr lang="en-US" dirty="0"/>
              <a:t>	for j in </a:t>
            </a:r>
            <a:r>
              <a:rPr lang="en-US" dirty="0" err="1"/>
              <a:t>var_arg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sum3+=j**3</a:t>
            </a:r>
          </a:p>
          <a:p>
            <a:pPr marL="0" indent="0">
              <a:buNone/>
            </a:pPr>
            <a:r>
              <a:rPr lang="en-US" dirty="0"/>
              <a:t>	return sum3</a:t>
            </a:r>
          </a:p>
          <a:p>
            <a:pPr marL="0" indent="0">
              <a:buNone/>
            </a:pPr>
            <a:r>
              <a:rPr lang="en-IN" dirty="0"/>
              <a:t>S=</a:t>
            </a:r>
            <a:r>
              <a:rPr lang="en-IN" dirty="0" err="1"/>
              <a:t>sum_cubes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AB15-6DAA-79A1-DDB3-1ADA69C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0E8C-E7E9-D367-BD7E-3FD06BDC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799A-AC15-7D27-713E-BB3C9AAB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03927" cy="4196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display_data</a:t>
            </a:r>
            <a:r>
              <a:rPr lang="en-US" dirty="0"/>
              <a:t>(</a:t>
            </a:r>
            <a:r>
              <a:rPr lang="en-US" dirty="0" err="1"/>
              <a:t>p,q,r</a:t>
            </a:r>
            <a:r>
              <a:rPr lang="en-US" dirty="0"/>
              <a:t>, s): </a:t>
            </a:r>
          </a:p>
          <a:p>
            <a:pPr marL="0" indent="0">
              <a:buNone/>
            </a:pPr>
            <a:r>
              <a:rPr lang="en-US" dirty="0"/>
              <a:t>	print(p**2)</a:t>
            </a:r>
          </a:p>
          <a:p>
            <a:pPr marL="0" indent="0">
              <a:buNone/>
            </a:pPr>
            <a:r>
              <a:rPr lang="en-US" dirty="0"/>
              <a:t>	print(round(q,2))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r.title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print(s(1,2,3,4))</a:t>
            </a:r>
          </a:p>
          <a:p>
            <a:pPr marL="0" indent="0">
              <a:buNone/>
            </a:pPr>
            <a:r>
              <a:rPr lang="en-US" dirty="0"/>
              <a:t>D=</a:t>
            </a:r>
            <a:r>
              <a:rPr lang="en-US" dirty="0" err="1"/>
              <a:t>display_data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D(10,3.1428,'god </a:t>
            </a:r>
            <a:r>
              <a:rPr lang="en-US" dirty="0" err="1"/>
              <a:t>bless’,S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5967-1320-3A57-F861-54F207D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6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14414</TotalTime>
  <Words>1507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Functional programming</vt:lpstr>
      <vt:lpstr>First class values</vt:lpstr>
      <vt:lpstr>FUNCTION AS A VARIABLE</vt:lpstr>
      <vt:lpstr>Example2</vt:lpstr>
      <vt:lpstr>Passing function as argument</vt:lpstr>
      <vt:lpstr>EXAMPLE 2</vt:lpstr>
      <vt:lpstr>EXAMPLE 2 – cont..</vt:lpstr>
      <vt:lpstr>Function built at the execution time</vt:lpstr>
      <vt:lpstr>Lambda functions</vt:lpstr>
      <vt:lpstr>example1</vt:lpstr>
      <vt:lpstr>Example 2</vt:lpstr>
      <vt:lpstr>Limitation of lambda</vt:lpstr>
      <vt:lpstr>Limitation of lambda function</vt:lpstr>
      <vt:lpstr>Application of lambda</vt:lpstr>
      <vt:lpstr>Map function</vt:lpstr>
      <vt:lpstr>Example1</vt:lpstr>
      <vt:lpstr>Example 2</vt:lpstr>
      <vt:lpstr>Map() and lambda()</vt:lpstr>
      <vt:lpstr>Filter function</vt:lpstr>
      <vt:lpstr>EXAMPLE1</vt:lpstr>
      <vt:lpstr>EXAMPLE2</vt:lpstr>
      <vt:lpstr>Filter and lambda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323</cp:revision>
  <dcterms:created xsi:type="dcterms:W3CDTF">2021-10-07T02:26:26Z</dcterms:created>
  <dcterms:modified xsi:type="dcterms:W3CDTF">2023-10-30T05:02:22Z</dcterms:modified>
</cp:coreProperties>
</file>