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401" r:id="rId3"/>
    <p:sldId id="543" r:id="rId4"/>
    <p:sldId id="521" r:id="rId5"/>
    <p:sldId id="544" r:id="rId6"/>
    <p:sldId id="550" r:id="rId7"/>
    <p:sldId id="546" r:id="rId8"/>
    <p:sldId id="547" r:id="rId9"/>
    <p:sldId id="548" r:id="rId10"/>
    <p:sldId id="549" r:id="rId11"/>
    <p:sldId id="51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E33D-7A97-9B7D-3476-D2416C3E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1A63-40DC-B8E1-5621-D517868F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module with name </a:t>
            </a:r>
            <a:r>
              <a:rPr lang="en-IN" dirty="0" err="1"/>
              <a:t>my_module</a:t>
            </a:r>
            <a:r>
              <a:rPr lang="en-IN" dirty="0"/>
              <a:t> to incorporate the following functions.</a:t>
            </a:r>
          </a:p>
          <a:p>
            <a:r>
              <a:rPr lang="en-IN" dirty="0"/>
              <a:t>To find the squares of all numbers in a list, set or tuple</a:t>
            </a:r>
          </a:p>
          <a:p>
            <a:r>
              <a:rPr lang="en-IN" dirty="0"/>
              <a:t>To find the cubes of all numbers in a list, set or tuple</a:t>
            </a:r>
          </a:p>
          <a:p>
            <a:r>
              <a:rPr lang="en-IN" dirty="0"/>
              <a:t>To find the positive  numbers in a list, set or tuple</a:t>
            </a:r>
          </a:p>
          <a:p>
            <a:pPr marL="0" indent="0">
              <a:buNone/>
            </a:pPr>
            <a:r>
              <a:rPr lang="en-IN" dirty="0"/>
              <a:t>(If the module is run as standalone script, display “ </a:t>
            </a:r>
            <a:r>
              <a:rPr lang="en-IN" dirty="0" err="1"/>
              <a:t>my_module</a:t>
            </a:r>
            <a:r>
              <a:rPr lang="en-IN" dirty="0"/>
              <a:t> is now available”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3B94-B631-36FF-9656-3B11EC23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Introduce the concept of  modules in python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5695-73F7-3B31-2A85-A48F44D4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8E82-00A5-92D6-22A7-9B4FBF6A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Self contained block</a:t>
            </a:r>
          </a:p>
          <a:p>
            <a:r>
              <a:rPr lang="en-IN" dirty="0"/>
              <a:t>Enhances the readability of the code</a:t>
            </a:r>
          </a:p>
          <a:p>
            <a:r>
              <a:rPr lang="en-IN" dirty="0"/>
              <a:t>Debugging of the code</a:t>
            </a:r>
          </a:p>
          <a:p>
            <a:r>
              <a:rPr lang="en-IN" dirty="0"/>
              <a:t>Maintenance of the code</a:t>
            </a:r>
          </a:p>
          <a:p>
            <a:r>
              <a:rPr lang="en-IN" dirty="0"/>
              <a:t>Reusability of the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251C6-726B-C0A4-1689-91099C79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3DD6-7C5B-B273-C8BA-3A6958E8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/>
          <a:lstStyle/>
          <a:p>
            <a:r>
              <a:rPr lang="en-US" dirty="0"/>
              <a:t>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41F2-2507-B2FC-927D-048F2D9C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975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general, any file with .</a:t>
            </a:r>
            <a:r>
              <a:rPr lang="en-US" dirty="0" err="1"/>
              <a:t>py</a:t>
            </a:r>
            <a:r>
              <a:rPr lang="en-US" dirty="0"/>
              <a:t> extension is treated as a module</a:t>
            </a:r>
          </a:p>
          <a:p>
            <a:pPr marL="0" indent="0">
              <a:buNone/>
            </a:pPr>
            <a:r>
              <a:rPr lang="en-US" dirty="0"/>
              <a:t>If the file is run as standalone script, it is treated as ‘main’ module.</a:t>
            </a:r>
          </a:p>
          <a:p>
            <a:pPr marL="0" indent="0">
              <a:buNone/>
            </a:pPr>
            <a:r>
              <a:rPr lang="en-US" dirty="0"/>
              <a:t>When the variables, classes and functions within a file are required in another python script, the file can be imported into that script using the syntax</a:t>
            </a:r>
          </a:p>
          <a:p>
            <a:pPr marL="0" indent="0">
              <a:buNone/>
            </a:pPr>
            <a:r>
              <a:rPr lang="en-US" dirty="0"/>
              <a:t>import&lt;space&gt;filename</a:t>
            </a:r>
          </a:p>
          <a:p>
            <a:pPr marL="0" indent="0">
              <a:buNone/>
            </a:pPr>
            <a:r>
              <a:rPr lang="en-US" dirty="0"/>
              <a:t>Normally,  a collection of general purpose functions and classes are written a single python file and will be given a module name.</a:t>
            </a:r>
          </a:p>
          <a:p>
            <a:pPr marL="0" indent="0">
              <a:buNone/>
            </a:pPr>
            <a:r>
              <a:rPr lang="en-US" dirty="0"/>
              <a:t>This module can be imported and can be used in any python script</a:t>
            </a:r>
          </a:p>
          <a:p>
            <a:pPr marL="0" indent="0">
              <a:buNone/>
            </a:pPr>
            <a:r>
              <a:rPr lang="en-US" dirty="0"/>
              <a:t>Modules can be either built in or user defined</a:t>
            </a:r>
          </a:p>
          <a:p>
            <a:pPr marL="0" indent="0">
              <a:buNone/>
            </a:pPr>
            <a:r>
              <a:rPr lang="en-US" dirty="0"/>
              <a:t>Modules  as the name suggests,  play key role in modular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30E2-525F-7D88-1F79-26C1DDD0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196E-5F58-7A24-92B4-B1F18D5B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A62D-829E-8FFF-A5A9-92F779357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7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Consider a module with name arithmetics.py</a:t>
            </a:r>
          </a:p>
          <a:p>
            <a:pPr marL="0" indent="0">
              <a:buNone/>
            </a:pPr>
            <a:r>
              <a:rPr lang="en-IN" dirty="0"/>
              <a:t>This can be imported into another python script in the following ways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arithmetics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arithmetics</a:t>
            </a:r>
            <a:r>
              <a:rPr lang="en-IN" dirty="0"/>
              <a:t> as </a:t>
            </a:r>
            <a:r>
              <a:rPr lang="en-IN" dirty="0" err="1"/>
              <a:t>arit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keyword ‘as’ helps to change the name of the module to ‘</a:t>
            </a:r>
            <a:r>
              <a:rPr lang="en-IN" dirty="0" err="1"/>
              <a:t>arit</a:t>
            </a:r>
            <a:r>
              <a:rPr lang="en-IN" dirty="0"/>
              <a:t>’ and thereby avoids any conflict with identifiers used in that particular script</a:t>
            </a:r>
          </a:p>
          <a:p>
            <a:pPr marL="0" indent="0">
              <a:buNone/>
            </a:pPr>
            <a:r>
              <a:rPr lang="en-US" dirty="0"/>
              <a:t>The statement import &lt;</a:t>
            </a:r>
            <a:r>
              <a:rPr lang="en-US" dirty="0" err="1"/>
              <a:t>module_name</a:t>
            </a:r>
            <a:r>
              <a:rPr lang="en-US" dirty="0"/>
              <a:t>&gt; only places &lt;</a:t>
            </a:r>
            <a:r>
              <a:rPr lang="en-US" dirty="0" err="1"/>
              <a:t>module_name</a:t>
            </a:r>
            <a:r>
              <a:rPr lang="en-US" dirty="0"/>
              <a:t>&gt; in the caller’s symbol table. </a:t>
            </a:r>
          </a:p>
          <a:p>
            <a:pPr marL="0" indent="0">
              <a:buNone/>
            </a:pPr>
            <a:r>
              <a:rPr lang="en-US" dirty="0"/>
              <a:t>The objects that are defined in the module remain in the module’s private symbol table.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B2647-EEAA-91D0-4E11-032F60CE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A39-27DE-CE46-FC27-7C75B5DE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0FF1-2CEA-02A6-B45F-90D5D140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python script carries a finite number of identifiers</a:t>
            </a:r>
          </a:p>
          <a:p>
            <a:r>
              <a:rPr lang="en-IN" dirty="0"/>
              <a:t>When the script is being interpreted, python generates a symbol table contains the details of   all the identifiers related to that script</a:t>
            </a:r>
          </a:p>
          <a:p>
            <a:r>
              <a:rPr lang="en-IN" dirty="0"/>
              <a:t>The symbol table will comprise of the name given by the user, the type of the identifier, its scope and its location in the memory</a:t>
            </a:r>
          </a:p>
          <a:p>
            <a:r>
              <a:rPr lang="en-IN" dirty="0"/>
              <a:t>The names of identifiers available in the local symbol table can be find out using </a:t>
            </a:r>
            <a:r>
              <a:rPr lang="en-IN" dirty="0" err="1"/>
              <a:t>dir</a:t>
            </a:r>
            <a:r>
              <a:rPr lang="en-IN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637A4-1B01-E221-E9E8-9C9D9E65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6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3375-348D-5090-7AE1-16A5DC9F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8960-BDD4-FF13-04D2-09F00E4F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import only the module name to the present script, to access the methods and variables of the module, we must use the syntax</a:t>
            </a:r>
          </a:p>
          <a:p>
            <a:r>
              <a:rPr lang="en-US" dirty="0" err="1"/>
              <a:t>modulename.method</a:t>
            </a:r>
            <a:r>
              <a:rPr lang="en-US" dirty="0"/>
              <a:t> or</a:t>
            </a:r>
          </a:p>
          <a:p>
            <a:r>
              <a:rPr lang="en-US" dirty="0" err="1"/>
              <a:t>modulename.variable</a:t>
            </a:r>
            <a:endParaRPr lang="en-US" dirty="0"/>
          </a:p>
          <a:p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r>
              <a:rPr lang="en-US" dirty="0" err="1"/>
              <a:t>math.sqrt</a:t>
            </a:r>
            <a:r>
              <a:rPr lang="en-US" dirty="0"/>
              <a:t>(10)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44CC-F19C-2148-B04B-4B5ADF4F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B3B4-DE82-102D-C48A-60F7D7EB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objects and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4E9C-3FDE-975A-EB43-78A0EA4A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556" y="2042626"/>
            <a:ext cx="10220468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import all functions and objects to the present script, we need to use the syntax</a:t>
            </a:r>
          </a:p>
          <a:p>
            <a:pPr marL="0" indent="0">
              <a:buNone/>
            </a:pPr>
            <a:r>
              <a:rPr lang="en-US" dirty="0"/>
              <a:t>from&lt;space&gt;</a:t>
            </a:r>
            <a:r>
              <a:rPr lang="en-US" dirty="0" err="1"/>
              <a:t>modulename</a:t>
            </a:r>
            <a:r>
              <a:rPr lang="en-US" dirty="0"/>
              <a:t>&lt;space&gt;import&lt;space&gt;*</a:t>
            </a:r>
          </a:p>
          <a:p>
            <a:pPr marL="0" indent="0">
              <a:buNone/>
            </a:pPr>
            <a:r>
              <a:rPr lang="en-IN" dirty="0"/>
              <a:t>To import a specific function, we can use the syntax</a:t>
            </a:r>
          </a:p>
          <a:p>
            <a:pPr marL="0" indent="0">
              <a:buNone/>
            </a:pPr>
            <a:r>
              <a:rPr lang="en-US" dirty="0"/>
              <a:t>	from&lt;space&gt;</a:t>
            </a:r>
            <a:r>
              <a:rPr lang="en-US" dirty="0" err="1"/>
              <a:t>modulename</a:t>
            </a:r>
            <a:r>
              <a:rPr lang="en-US" dirty="0"/>
              <a:t>&lt;space&gt;import&lt;space&gt;function name  OR</a:t>
            </a:r>
          </a:p>
          <a:p>
            <a:pPr marL="0" indent="0">
              <a:buNone/>
            </a:pPr>
            <a:r>
              <a:rPr lang="en-US" dirty="0"/>
              <a:t> from&lt;space&gt;</a:t>
            </a:r>
            <a:r>
              <a:rPr lang="en-US" dirty="0" err="1"/>
              <a:t>modulename</a:t>
            </a:r>
            <a:r>
              <a:rPr lang="en-US" dirty="0"/>
              <a:t>&lt;space&gt;import&lt;space&gt;function name&lt;space&gt;as&lt;space&gt;new name</a:t>
            </a:r>
          </a:p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from math import *</a:t>
            </a:r>
          </a:p>
          <a:p>
            <a:pPr marL="0" indent="0">
              <a:buNone/>
            </a:pPr>
            <a:r>
              <a:rPr lang="en-US" dirty="0"/>
              <a:t>from math import pow as p, sqrt as sq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60FE5-0B1B-1AFE-21BE-4A9DF6B1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2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9A76-7301-309E-B514-35EFCD2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4D79-A900-83EB-094F-FD97EFCF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 create a module, we have to open a file with .</a:t>
            </a:r>
            <a:r>
              <a:rPr lang="en-IN" dirty="0" err="1"/>
              <a:t>py</a:t>
            </a:r>
            <a:r>
              <a:rPr lang="en-IN" dirty="0"/>
              <a:t> extension</a:t>
            </a:r>
          </a:p>
          <a:p>
            <a:r>
              <a:rPr lang="en-IN" dirty="0"/>
              <a:t>Within the file, we can define as many functions or variables that are required.</a:t>
            </a:r>
          </a:p>
          <a:p>
            <a:r>
              <a:rPr lang="en-IN" dirty="0"/>
              <a:t>Function calls will not be  a part of the module</a:t>
            </a:r>
          </a:p>
          <a:p>
            <a:r>
              <a:rPr lang="en-IN" dirty="0"/>
              <a:t>Normally, a module created for other python files may not run as standalone script.</a:t>
            </a:r>
          </a:p>
          <a:p>
            <a:r>
              <a:rPr lang="en-IN" dirty="0"/>
              <a:t>If the user intends to run the module as standalone script for certain functions, the calls can be made within the module by using the syntax</a:t>
            </a:r>
          </a:p>
          <a:p>
            <a:pPr marL="0" indent="0">
              <a:buNone/>
            </a:pPr>
            <a:r>
              <a:rPr lang="en-IN" dirty="0"/>
              <a:t>  if (__name__ is __main__):</a:t>
            </a:r>
          </a:p>
          <a:p>
            <a:pPr marL="0" indent="0">
              <a:buNone/>
            </a:pPr>
            <a:r>
              <a:rPr lang="en-IN" dirty="0"/>
              <a:t>	function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16D86-80D7-F354-90B1-6D18F788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1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14733</TotalTime>
  <Words>667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functions</vt:lpstr>
      <vt:lpstr>MODULE</vt:lpstr>
      <vt:lpstr>Importing a module</vt:lpstr>
      <vt:lpstr>Symbol table</vt:lpstr>
      <vt:lpstr>Importing a module</vt:lpstr>
      <vt:lpstr>Importing objects and functions</vt:lpstr>
      <vt:lpstr>User defined module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320</cp:revision>
  <dcterms:created xsi:type="dcterms:W3CDTF">2021-10-07T02:26:26Z</dcterms:created>
  <dcterms:modified xsi:type="dcterms:W3CDTF">2023-10-29T14:53:19Z</dcterms:modified>
</cp:coreProperties>
</file>