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4"/>
  </p:notesMasterIdLst>
  <p:sldIdLst>
    <p:sldId id="256" r:id="rId2"/>
    <p:sldId id="401" r:id="rId3"/>
    <p:sldId id="506" r:id="rId4"/>
    <p:sldId id="519" r:id="rId5"/>
    <p:sldId id="510" r:id="rId6"/>
    <p:sldId id="522" r:id="rId7"/>
    <p:sldId id="520" r:id="rId8"/>
    <p:sldId id="523" r:id="rId9"/>
    <p:sldId id="536" r:id="rId10"/>
    <p:sldId id="524" r:id="rId11"/>
    <p:sldId id="541" r:id="rId12"/>
    <p:sldId id="527" r:id="rId13"/>
    <p:sldId id="535" r:id="rId14"/>
    <p:sldId id="538" r:id="rId15"/>
    <p:sldId id="525" r:id="rId16"/>
    <p:sldId id="526" r:id="rId17"/>
    <p:sldId id="528" r:id="rId18"/>
    <p:sldId id="534" r:id="rId19"/>
    <p:sldId id="539" r:id="rId20"/>
    <p:sldId id="540" r:id="rId21"/>
    <p:sldId id="529" r:id="rId22"/>
    <p:sldId id="530" r:id="rId23"/>
    <p:sldId id="531" r:id="rId24"/>
    <p:sldId id="543" r:id="rId25"/>
    <p:sldId id="545" r:id="rId26"/>
    <p:sldId id="542" r:id="rId27"/>
    <p:sldId id="532" r:id="rId28"/>
    <p:sldId id="544" r:id="rId29"/>
    <p:sldId id="533" r:id="rId30"/>
    <p:sldId id="537" r:id="rId31"/>
    <p:sldId id="546" r:id="rId32"/>
    <p:sldId id="51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C8D38-5396-411E-A4F3-94165AEAA4CA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C4F21-099B-4A53-8907-A860BC1F1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97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CC33-66B2-410C-86B3-7B9BF816A581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82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85AC-473C-467B-A599-CC6970A2EAB2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2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4D8E-D8C2-402D-A163-13B327B10810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52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E296-2083-4C9F-97B9-A18642184056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D528-9588-4F96-BD36-DBEBA00BF90B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55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BEBF-403D-4B2D-BE41-FA4CA7EF752F}" type="datetime1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45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D172-6462-48CB-A0ED-B88B96CF189D}" type="datetime1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66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AEB9-F565-44B5-B510-49C65B91C226}" type="datetime1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9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8E91-CA5F-4D04-A51C-6AACBBAF26CE}" type="datetime1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0BE4-936A-4F1D-B495-2D375B5A761F}" type="datetime1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58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6D19A07-6110-49C3-ACBB-3B0D9C7320FE}" type="datetime1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40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871B6-21A3-4F82-A351-25CA415370EB}" type="datetime1">
              <a:rPr lang="en-US" smtClean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15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1973-3311-4A89-BBF1-FC0CCE2E4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9714596" cy="3551275"/>
          </a:xfrm>
        </p:spPr>
        <p:txBody>
          <a:bodyPr>
            <a:normAutofit/>
          </a:bodyPr>
          <a:lstStyle/>
          <a:p>
            <a:r>
              <a:rPr lang="en-US" sz="3600" dirty="0"/>
              <a:t>CS 2001 Python programming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50001-6039-49AC-94FD-964626F40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72225-EF01-4EA7-8169-2ECB693F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7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7C300-E88B-4A02-CAA0-4DED8854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Membership and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F2410-D25B-CCCF-3C80-AF4CA4D8A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In, not in , is , is not can also be used within if clause. They will also return True or False</a:t>
            </a:r>
          </a:p>
          <a:p>
            <a:r>
              <a:rPr lang="en-IN" dirty="0"/>
              <a:t>S= “COMPUTER”</a:t>
            </a:r>
          </a:p>
          <a:p>
            <a:r>
              <a:rPr lang="en-IN" dirty="0"/>
              <a:t>T=“computer”</a:t>
            </a:r>
          </a:p>
          <a:p>
            <a:r>
              <a:rPr lang="en-IN" dirty="0"/>
              <a:t>I=‘C’</a:t>
            </a:r>
          </a:p>
          <a:p>
            <a:r>
              <a:rPr lang="en-IN" dirty="0"/>
              <a:t>I in S evaluates to True</a:t>
            </a:r>
          </a:p>
          <a:p>
            <a:r>
              <a:rPr lang="en-IN" dirty="0"/>
              <a:t>‘A’ in S evaluates to False</a:t>
            </a:r>
          </a:p>
          <a:p>
            <a:r>
              <a:rPr lang="en-IN" dirty="0"/>
              <a:t>S is T evaluates to False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EC2B5-4088-DED0-8F4A-99F43A3E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7E33-CEC4-4947-4BEE-F8112A57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B878A-819B-8F98-D898-1EEF9B11B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45797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If there are multiple conditions to be checked, we can use if- </a:t>
            </a:r>
            <a:r>
              <a:rPr lang="en-IN" dirty="0" err="1"/>
              <a:t>elif</a:t>
            </a:r>
            <a:r>
              <a:rPr lang="en-IN" dirty="0"/>
              <a:t>-else syntax</a:t>
            </a:r>
          </a:p>
          <a:p>
            <a:r>
              <a:rPr lang="en-IN" dirty="0"/>
              <a:t>if(condition1):</a:t>
            </a:r>
          </a:p>
          <a:p>
            <a:pPr marL="0" indent="0">
              <a:buNone/>
            </a:pPr>
            <a:r>
              <a:rPr lang="en-IN" dirty="0"/>
              <a:t>	do this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elif</a:t>
            </a:r>
            <a:r>
              <a:rPr lang="en-IN" dirty="0"/>
              <a:t>(condition2):</a:t>
            </a:r>
          </a:p>
          <a:p>
            <a:pPr marL="0" indent="0">
              <a:buNone/>
            </a:pPr>
            <a:r>
              <a:rPr lang="en-IN" dirty="0"/>
              <a:t>	do this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elif</a:t>
            </a:r>
            <a:r>
              <a:rPr lang="en-IN" dirty="0"/>
              <a:t>(condition3):</a:t>
            </a:r>
          </a:p>
          <a:p>
            <a:pPr marL="0" indent="0">
              <a:buNone/>
            </a:pPr>
            <a:r>
              <a:rPr lang="en-IN" dirty="0"/>
              <a:t>	do this</a:t>
            </a:r>
          </a:p>
          <a:p>
            <a:pPr marL="0" indent="0">
              <a:buNone/>
            </a:pPr>
            <a:r>
              <a:rPr lang="en-IN" dirty="0"/>
              <a:t> else:</a:t>
            </a:r>
          </a:p>
          <a:p>
            <a:pPr marL="0" indent="0">
              <a:buNone/>
            </a:pPr>
            <a:r>
              <a:rPr lang="en-IN" dirty="0"/>
              <a:t>	do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B441D-C5D7-EE4D-8992-5B728C90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71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0AB1-7769-8969-789F-70BC61E2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3E17B-B0AD-592E-4BA9-7C90B9C3A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Write a program to check for odd and even</a:t>
            </a:r>
          </a:p>
          <a:p>
            <a:r>
              <a:rPr lang="en-IN" dirty="0"/>
              <a:t>Write a program to check for leap year</a:t>
            </a:r>
          </a:p>
          <a:p>
            <a:r>
              <a:rPr lang="en-IN" dirty="0"/>
              <a:t>Write a program to check for maximum among three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39EBF-48E4-6A3B-957B-8AFB5061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1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6408-2C74-C776-1F02-91026DAE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C6FC4-27C8-1107-7D05-DE967AE27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Like the conditional operator in C, python supports single line decision control statement</a:t>
            </a:r>
          </a:p>
          <a:p>
            <a:r>
              <a:rPr lang="en-IN" dirty="0"/>
              <a:t>The Syntax is</a:t>
            </a:r>
          </a:p>
          <a:p>
            <a:pPr marL="0" indent="0">
              <a:buNone/>
            </a:pPr>
            <a:r>
              <a:rPr lang="en-IN" dirty="0"/>
              <a:t> expression1 if condition else expression 2</a:t>
            </a:r>
          </a:p>
          <a:p>
            <a:pPr marL="0" indent="0">
              <a:buNone/>
            </a:pPr>
            <a:r>
              <a:rPr lang="en-IN" dirty="0"/>
              <a:t>Example:</a:t>
            </a:r>
          </a:p>
          <a:p>
            <a:pPr marL="0" indent="0">
              <a:buNone/>
            </a:pPr>
            <a:r>
              <a:rPr lang="en-IN" dirty="0"/>
              <a:t>Temp=int(input(“enter temperature in Celsius\n”))</a:t>
            </a:r>
          </a:p>
          <a:p>
            <a:pPr marL="0" indent="0">
              <a:buNone/>
            </a:pPr>
            <a:r>
              <a:rPr lang="en-IN" dirty="0"/>
              <a:t>Status=“Hot” if Temp&gt;40 else “Normal”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65212-4D6D-8C47-B796-1EECA239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28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F585-2159-5D43-A15F-4F433C16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Nesting of Conditional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D7C41-B538-0F9E-361D-C5179ED03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have conditional expressions within a conditional expression</a:t>
            </a:r>
          </a:p>
          <a:p>
            <a:r>
              <a:rPr lang="en-IN" dirty="0"/>
              <a:t>In the previous Example</a:t>
            </a:r>
          </a:p>
          <a:p>
            <a:r>
              <a:rPr lang="en-IN" dirty="0"/>
              <a:t>Status=“Hot” if temperature&gt;40 else “Cold” if temperature &lt;20 else ”Normal”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496F7-EB47-8798-E29E-20AEF0FB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54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A57D-BB7A-FF14-7B5F-09A54955D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Repetition control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6C899-7368-68B8-59E9-FF4EF1FBF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while</a:t>
            </a:r>
          </a:p>
          <a:p>
            <a:r>
              <a:rPr lang="en-IN" dirty="0"/>
              <a:t>while with else</a:t>
            </a:r>
          </a:p>
          <a:p>
            <a:r>
              <a:rPr lang="en-IN" dirty="0"/>
              <a:t>for</a:t>
            </a:r>
          </a:p>
          <a:p>
            <a:r>
              <a:rPr lang="en-IN" dirty="0"/>
              <a:t>for with else</a:t>
            </a:r>
          </a:p>
          <a:p>
            <a:r>
              <a:rPr lang="en-IN" dirty="0"/>
              <a:t>Nested for loops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8B8B6-FDF3-CE06-1CF2-78E6CA00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24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E155-77D3-71A9-47E5-9BA9FD15C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77AC2-52AC-1366-8DE1-01B06D07C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Similar to that of C</a:t>
            </a:r>
          </a:p>
          <a:p>
            <a:r>
              <a:rPr lang="en-IN" dirty="0"/>
              <a:t>Slight modification in the syntax</a:t>
            </a:r>
          </a:p>
          <a:p>
            <a:pPr marL="0" indent="0">
              <a:buNone/>
            </a:pPr>
            <a:r>
              <a:rPr lang="en-IN" dirty="0"/>
              <a:t> while (condition):</a:t>
            </a:r>
          </a:p>
          <a:p>
            <a:pPr marL="0" indent="0">
              <a:buNone/>
            </a:pPr>
            <a:r>
              <a:rPr lang="en-IN" dirty="0"/>
              <a:t>	statements</a:t>
            </a:r>
          </a:p>
          <a:p>
            <a:pPr marL="0" indent="0">
              <a:buNone/>
            </a:pPr>
            <a:r>
              <a:rPr lang="en-IN" dirty="0"/>
              <a:t>Condition is similar to that in decision control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8248E-7F1D-8AC0-4E1E-F3C3DD4F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33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31AF9-A789-34C7-05F8-FDEA3D79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7DCA6-FA5A-EADC-D824-58EFA2D75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to display all the digits from 0 to 10 in ascending order</a:t>
            </a:r>
          </a:p>
          <a:p>
            <a:pPr marL="0" indent="0">
              <a:buNone/>
            </a:pPr>
            <a:r>
              <a:rPr lang="en-US" dirty="0"/>
              <a:t>  a=0</a:t>
            </a:r>
          </a:p>
          <a:p>
            <a:pPr marL="0" indent="0">
              <a:buNone/>
            </a:pPr>
            <a:r>
              <a:rPr lang="en-US" dirty="0"/>
              <a:t>while(a&lt;=10):</a:t>
            </a:r>
          </a:p>
          <a:p>
            <a:pPr marL="0" indent="0">
              <a:buNone/>
            </a:pPr>
            <a:r>
              <a:rPr lang="en-US" dirty="0"/>
              <a:t>	print(a)</a:t>
            </a:r>
          </a:p>
          <a:p>
            <a:pPr marL="0" indent="0">
              <a:buNone/>
            </a:pPr>
            <a:r>
              <a:rPr lang="en-US" dirty="0"/>
              <a:t>	a+=1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44CBE-61FB-BB3C-5F42-9E0321B0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95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4BFB-94D8-6FAF-13BA-70A1F39D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Break and continue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B0C3C-793F-A132-2F3D-D9BCEC88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‘break’ is used to exit from the loop</a:t>
            </a:r>
          </a:p>
          <a:p>
            <a:r>
              <a:rPr lang="en-IN" dirty="0"/>
              <a:t>‘continue’ is used to bypass the remaining statements in the loop and to go back to the beginning of the loop</a:t>
            </a:r>
          </a:p>
          <a:p>
            <a:pPr marL="0" indent="0">
              <a:buNone/>
            </a:pPr>
            <a:r>
              <a:rPr lang="en-IN" dirty="0"/>
              <a:t>while(a&gt;10):</a:t>
            </a:r>
          </a:p>
          <a:p>
            <a:pPr marL="0" indent="0">
              <a:buNone/>
            </a:pPr>
            <a:r>
              <a:rPr lang="en-IN" dirty="0"/>
              <a:t>	print(a)</a:t>
            </a:r>
          </a:p>
          <a:p>
            <a:pPr marL="0" indent="0">
              <a:buNone/>
            </a:pPr>
            <a:r>
              <a:rPr lang="en-IN" dirty="0"/>
              <a:t>		if(a==2):</a:t>
            </a:r>
          </a:p>
          <a:p>
            <a:pPr marL="0" indent="0">
              <a:buNone/>
            </a:pPr>
            <a:r>
              <a:rPr lang="en-IN" dirty="0"/>
              <a:t>		break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76175-27CB-23B2-54C0-83AB39B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33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EAA92-F1F3-EE18-65E9-5295BF58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pASS</a:t>
            </a:r>
            <a:r>
              <a:rPr lang="en-IN" dirty="0"/>
              <a:t> </a:t>
            </a:r>
            <a:r>
              <a:rPr lang="en-IN" dirty="0" err="1"/>
              <a:t>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71F65-B29A-4B99-D777-78039C59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22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Unlike C, python does not support empty control statements</a:t>
            </a:r>
          </a:p>
          <a:p>
            <a:pPr marL="0" indent="0">
              <a:buNone/>
            </a:pPr>
            <a:r>
              <a:rPr lang="en-IN" dirty="0"/>
              <a:t>if(condition)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}  </a:t>
            </a:r>
          </a:p>
          <a:p>
            <a:pPr marL="0" indent="0">
              <a:buNone/>
            </a:pPr>
            <a:r>
              <a:rPr lang="en-IN" dirty="0"/>
              <a:t>is valid in C whereas</a:t>
            </a:r>
          </a:p>
          <a:p>
            <a:pPr marL="0" indent="0">
              <a:buNone/>
            </a:pPr>
            <a:r>
              <a:rPr lang="en-IN" dirty="0"/>
              <a:t>if(condition):  without any statements is invalid in Python</a:t>
            </a:r>
          </a:p>
          <a:p>
            <a:pPr marL="0" indent="0">
              <a:buNone/>
            </a:pPr>
            <a:r>
              <a:rPr lang="en-IN" dirty="0"/>
              <a:t>Similarly  while(condition): give you syntax error</a:t>
            </a:r>
          </a:p>
          <a:p>
            <a:pPr marL="0" indent="0">
              <a:buNone/>
            </a:pPr>
            <a:r>
              <a:rPr lang="en-IN" dirty="0"/>
              <a:t>Therefore Python supports ‘pass’ statements within a control statement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FC9F9-0792-0390-7D04-9963DB18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8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8C92-8C55-4EB5-B3BD-839B05CE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0F79-69DE-4179-A562-7678222A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Discuss the control instructions in python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6506E-2A53-4D72-84E3-4E3297B6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06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2B8A-5304-839D-FF81-4EBCEBD94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9C793-007D-E3F4-12CC-4D0F2521C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31335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It means do nothing if the condition is true</a:t>
            </a:r>
          </a:p>
          <a:p>
            <a:r>
              <a:rPr lang="en-IN" dirty="0"/>
              <a:t>It can be a placeholder for future code </a:t>
            </a:r>
          </a:p>
          <a:p>
            <a:r>
              <a:rPr lang="en-IN" dirty="0"/>
              <a:t>‘pass’ can be included in if(), while(), for() and in else statement</a:t>
            </a:r>
          </a:p>
          <a:p>
            <a:r>
              <a:rPr lang="en-IN" dirty="0"/>
              <a:t>Example:</a:t>
            </a:r>
          </a:p>
          <a:p>
            <a:r>
              <a:rPr lang="en-IN" dirty="0"/>
              <a:t>if(n&gt;0):</a:t>
            </a:r>
          </a:p>
          <a:p>
            <a:pPr marL="0" indent="0">
              <a:buNone/>
            </a:pPr>
            <a:r>
              <a:rPr lang="en-IN" dirty="0"/>
              <a:t>	print(n*n)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elif</a:t>
            </a:r>
            <a:r>
              <a:rPr lang="en-IN" dirty="0"/>
              <a:t>(n&lt;0):</a:t>
            </a:r>
          </a:p>
          <a:p>
            <a:pPr marL="0" indent="0">
              <a:buNone/>
            </a:pPr>
            <a:r>
              <a:rPr lang="en-IN" dirty="0"/>
              <a:t>	print(n*n*n)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pass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2474F-1729-F528-4C99-B3289F35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64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AE236-E495-7B24-3AC2-C868CF008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While with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F2786-AA6E-98B7-294B-6E422EAEF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additional feature of while statement in Python is the inclusion of else block</a:t>
            </a:r>
          </a:p>
          <a:p>
            <a:pPr marL="0" indent="0">
              <a:buNone/>
            </a:pPr>
            <a:r>
              <a:rPr lang="en-IN" dirty="0"/>
              <a:t>while(condition):</a:t>
            </a:r>
          </a:p>
          <a:p>
            <a:pPr marL="0" indent="0">
              <a:buNone/>
            </a:pPr>
            <a:r>
              <a:rPr lang="en-IN" dirty="0"/>
              <a:t>	statements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statements</a:t>
            </a:r>
          </a:p>
          <a:p>
            <a:pPr marL="0" indent="0">
              <a:buNone/>
            </a:pPr>
            <a:r>
              <a:rPr lang="en-IN" dirty="0"/>
              <a:t>Else block will be executed when the condition given in while turns to be False. ( Upon completion of the iterations of while loop)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BAC93-7F94-668E-956B-4A09E9CA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88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E974-1BCE-0C8A-A2F5-56428746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– prime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EDCE5-E49D-CBEE-7B3E-D3C4FD9CC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332" y="1746791"/>
            <a:ext cx="9603275" cy="45195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n=int(input(“Enter any number”))</a:t>
            </a:r>
          </a:p>
          <a:p>
            <a:pPr marL="0" indent="0">
              <a:buNone/>
            </a:pPr>
            <a:r>
              <a:rPr lang="pt-BR" dirty="0"/>
              <a:t>h=n//2</a:t>
            </a:r>
          </a:p>
          <a:p>
            <a:pPr marL="0" indent="0">
              <a:buNone/>
            </a:pPr>
            <a:r>
              <a:rPr lang="pt-BR" dirty="0"/>
              <a:t> while h&gt;=2:</a:t>
            </a:r>
          </a:p>
          <a:p>
            <a:pPr marL="0" indent="0">
              <a:buNone/>
            </a:pPr>
            <a:r>
              <a:rPr lang="pt-BR" dirty="0"/>
              <a:t>        if n%h==0:</a:t>
            </a:r>
          </a:p>
          <a:p>
            <a:pPr marL="0" indent="0">
              <a:buNone/>
            </a:pPr>
            <a:r>
              <a:rPr lang="pt-BR" dirty="0"/>
              <a:t>            print("composite\n")</a:t>
            </a:r>
          </a:p>
          <a:p>
            <a:pPr marL="0" indent="0">
              <a:buNone/>
            </a:pPr>
            <a:r>
              <a:rPr lang="pt-BR" dirty="0"/>
              <a:t>            break</a:t>
            </a:r>
          </a:p>
          <a:p>
            <a:pPr marL="0" indent="0">
              <a:buNone/>
            </a:pPr>
            <a:r>
              <a:rPr lang="pt-BR" dirty="0"/>
              <a:t>       h=h-1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else:</a:t>
            </a:r>
          </a:p>
          <a:p>
            <a:pPr marL="0" indent="0">
              <a:buNone/>
            </a:pPr>
            <a:r>
              <a:rPr lang="pt-BR" dirty="0"/>
              <a:t>        print("number is prime\n")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584BA-A9BF-82A9-44DD-9C15519E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91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1A1C-C780-5C6C-FA58-07C4A065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7368F-FE72-2CE3-D125-4DBF198BC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Most commonly used statement for iterations</a:t>
            </a:r>
          </a:p>
          <a:p>
            <a:pPr marL="0" indent="0">
              <a:buNone/>
            </a:pPr>
            <a:r>
              <a:rPr lang="en-IN" dirty="0"/>
              <a:t>Syntax is different from C</a:t>
            </a:r>
          </a:p>
          <a:p>
            <a:pPr marL="0" indent="0">
              <a:buNone/>
            </a:pPr>
            <a:r>
              <a:rPr lang="en-IN" dirty="0"/>
              <a:t>Increment and decrement operators are not available.</a:t>
            </a:r>
          </a:p>
          <a:p>
            <a:pPr marL="0" indent="0">
              <a:buNone/>
            </a:pPr>
            <a:r>
              <a:rPr lang="en-IN" dirty="0"/>
              <a:t>In Python, iteration is done either with the help of any iterable object or with built in functions</a:t>
            </a:r>
          </a:p>
          <a:p>
            <a:pPr marL="0" indent="0">
              <a:buNone/>
            </a:pPr>
            <a:r>
              <a:rPr lang="en-IN" dirty="0"/>
              <a:t>String, list, tuple, dictionary etc are commonly used within for loop for iteration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800C4-BB12-865B-3A96-B1AD52D4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35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7862-0277-F72F-50A2-CA9F8B4E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3E31D-474D-6C71-2D2B-63DD7BAE3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S=“BOLD”</a:t>
            </a:r>
          </a:p>
          <a:p>
            <a:pPr marL="0" indent="0">
              <a:buNone/>
            </a:pPr>
            <a:r>
              <a:rPr lang="en-IN" dirty="0"/>
              <a:t>for j in S:</a:t>
            </a:r>
          </a:p>
          <a:p>
            <a:pPr marL="0" indent="0">
              <a:buNone/>
            </a:pPr>
            <a:r>
              <a:rPr lang="en-IN" dirty="0"/>
              <a:t>	print(j)</a:t>
            </a:r>
          </a:p>
          <a:p>
            <a:pPr marL="0" indent="0">
              <a:buNone/>
            </a:pPr>
            <a:r>
              <a:rPr lang="en-IN" dirty="0"/>
              <a:t>OUTPUT</a:t>
            </a:r>
          </a:p>
          <a:p>
            <a:pPr marL="0" indent="0">
              <a:buNone/>
            </a:pPr>
            <a:r>
              <a:rPr lang="en-IN" dirty="0"/>
              <a:t>B</a:t>
            </a:r>
          </a:p>
          <a:p>
            <a:pPr marL="0" indent="0">
              <a:buNone/>
            </a:pPr>
            <a:r>
              <a:rPr lang="en-IN" dirty="0"/>
              <a:t>O</a:t>
            </a:r>
          </a:p>
          <a:p>
            <a:pPr marL="0" indent="0">
              <a:buNone/>
            </a:pPr>
            <a:r>
              <a:rPr lang="en-IN" dirty="0"/>
              <a:t>L</a:t>
            </a:r>
          </a:p>
          <a:p>
            <a:pPr marL="0" indent="0">
              <a:buNone/>
            </a:pPr>
            <a:r>
              <a:rPr lang="en-IN" dirty="0"/>
              <a:t>D</a:t>
            </a:r>
          </a:p>
          <a:p>
            <a:pPr marL="0" indent="0">
              <a:buNone/>
            </a:pPr>
            <a:r>
              <a:rPr lang="en-IN" dirty="0"/>
              <a:t>Note: j takes the values from B to D and the loop iterates till the end of the string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0DA1C-09B8-5CA1-B752-8677FA51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19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293C-F18A-64B4-1ECB-30076A34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enumerate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4F863-7895-F2FC-194E-E338F41DD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To see the index of each element, built in function enumerate can be used in for loop</a:t>
            </a:r>
          </a:p>
          <a:p>
            <a:r>
              <a:rPr lang="en-IN" dirty="0"/>
              <a:t>for j in enumerate(S):</a:t>
            </a:r>
          </a:p>
          <a:p>
            <a:pPr marL="0" indent="0">
              <a:buNone/>
            </a:pPr>
            <a:r>
              <a:rPr lang="en-IN" dirty="0"/>
              <a:t>	print(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OUTPUT</a:t>
            </a:r>
          </a:p>
          <a:p>
            <a:pPr marL="0" indent="0">
              <a:buNone/>
            </a:pPr>
            <a:r>
              <a:rPr lang="en-IN" dirty="0"/>
              <a:t>(0, B)</a:t>
            </a:r>
          </a:p>
          <a:p>
            <a:pPr marL="0" indent="0">
              <a:buNone/>
            </a:pPr>
            <a:r>
              <a:rPr lang="en-IN" dirty="0"/>
              <a:t>(1,O)</a:t>
            </a:r>
          </a:p>
          <a:p>
            <a:pPr marL="0" indent="0">
              <a:buNone/>
            </a:pPr>
            <a:r>
              <a:rPr lang="en-IN" dirty="0"/>
              <a:t>(2.L)</a:t>
            </a:r>
          </a:p>
          <a:p>
            <a:pPr marL="0" indent="0">
              <a:buNone/>
            </a:pPr>
            <a:r>
              <a:rPr lang="en-IN" dirty="0"/>
              <a:t>(3,D)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8ADCD-5A13-66B0-00E0-669B96FA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03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23DC-3CD4-74E4-FD5D-CC0C4ECB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80E7C-E5EA-AA1D-9FD0-B4BEA03DB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In the absence of iterable objects, range() function can be used for definite number of iterations.</a:t>
            </a:r>
          </a:p>
          <a:p>
            <a:pPr marL="0" indent="0">
              <a:buNone/>
            </a:pPr>
            <a:r>
              <a:rPr lang="en-IN" dirty="0"/>
              <a:t>Syntax is</a:t>
            </a:r>
          </a:p>
          <a:p>
            <a:pPr marL="0" indent="0">
              <a:buNone/>
            </a:pPr>
            <a:r>
              <a:rPr lang="en-IN" dirty="0"/>
              <a:t>range(start, stop, step)</a:t>
            </a:r>
          </a:p>
          <a:p>
            <a:pPr marL="0" indent="0">
              <a:buNone/>
            </a:pPr>
            <a:r>
              <a:rPr lang="en-IN" dirty="0"/>
              <a:t>Range can take integers ( positive and negative) but not floating point numbers.</a:t>
            </a:r>
          </a:p>
          <a:p>
            <a:pPr marL="0" indent="0">
              <a:buNone/>
            </a:pPr>
            <a:r>
              <a:rPr lang="en-IN" dirty="0"/>
              <a:t>By default start is zero, by default step is 1</a:t>
            </a:r>
          </a:p>
          <a:p>
            <a:pPr marL="0" indent="0">
              <a:buNone/>
            </a:pPr>
            <a:r>
              <a:rPr lang="en-IN" dirty="0"/>
              <a:t>Range should always have a stop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86487-D763-37DC-202C-634EE28D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66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02814-4442-24A8-6CCB-81199147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284F9-9353-0887-36FB-9C52BD435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Program to display numbers from 0 to 10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range(0,5):</a:t>
            </a:r>
          </a:p>
          <a:p>
            <a:pPr marL="0" indent="0">
              <a:buNone/>
            </a:pPr>
            <a:r>
              <a:rPr lang="en-IN" dirty="0"/>
              <a:t>	print(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OUTPUT</a:t>
            </a:r>
          </a:p>
          <a:p>
            <a:pPr marL="0" indent="0">
              <a:buNone/>
            </a:pPr>
            <a:r>
              <a:rPr lang="en-IN" dirty="0"/>
              <a:t>0</a:t>
            </a:r>
          </a:p>
          <a:p>
            <a:pPr marL="0" indent="0">
              <a:buNone/>
            </a:pPr>
            <a:r>
              <a:rPr lang="en-IN" dirty="0"/>
              <a:t>1</a:t>
            </a:r>
          </a:p>
          <a:p>
            <a:pPr marL="0" indent="0">
              <a:buNone/>
            </a:pPr>
            <a:r>
              <a:rPr lang="en-IN" dirty="0"/>
              <a:t>2</a:t>
            </a:r>
          </a:p>
          <a:p>
            <a:pPr marL="0" indent="0">
              <a:buNone/>
            </a:pPr>
            <a:r>
              <a:rPr lang="en-IN" dirty="0"/>
              <a:t>3</a:t>
            </a:r>
          </a:p>
          <a:p>
            <a:pPr marL="0" indent="0">
              <a:buNone/>
            </a:pPr>
            <a:r>
              <a:rPr lang="en-IN" dirty="0"/>
              <a:t>4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62F90-2E67-2C69-4113-5353F772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91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861B-33E0-E608-1AFC-FD28C85C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Range()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9C50E-9729-6000-2452-5CAA52CB8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j in range(-5,5,2):</a:t>
            </a:r>
          </a:p>
          <a:p>
            <a:pPr marL="0" indent="0">
              <a:buNone/>
            </a:pPr>
            <a:r>
              <a:rPr lang="en-IN" dirty="0"/>
              <a:t>	print(j)</a:t>
            </a:r>
          </a:p>
          <a:p>
            <a:r>
              <a:rPr lang="en-IN" dirty="0"/>
              <a:t>for j in range(10):</a:t>
            </a:r>
          </a:p>
          <a:p>
            <a:pPr marL="0" indent="0">
              <a:buNone/>
            </a:pPr>
            <a:r>
              <a:rPr lang="en-IN" dirty="0"/>
              <a:t>	print(j)</a:t>
            </a:r>
          </a:p>
          <a:p>
            <a:r>
              <a:rPr lang="en-IN" dirty="0"/>
              <a:t>for j in range(10,5,-2):</a:t>
            </a:r>
          </a:p>
          <a:p>
            <a:pPr marL="0" indent="0">
              <a:buNone/>
            </a:pPr>
            <a:r>
              <a:rPr lang="en-IN" dirty="0"/>
              <a:t>	print(j)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24BD0-7FCB-3214-3E3A-1B0F2AA5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4E9E-9390-9606-08F3-00BAE0D5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with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3DD4E-7108-3E60-DFCB-723FC7360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Like while statement for loop can also include an else block</a:t>
            </a:r>
          </a:p>
          <a:p>
            <a:r>
              <a:rPr lang="en-IN" dirty="0"/>
              <a:t>Else block will be executed upon the condition in for loop becomes invalid.</a:t>
            </a:r>
          </a:p>
          <a:p>
            <a:r>
              <a:rPr lang="en-IN" dirty="0"/>
              <a:t>Usually for with else may have if() and break within for loop</a:t>
            </a:r>
          </a:p>
          <a:p>
            <a:r>
              <a:rPr lang="en-IN" dirty="0"/>
              <a:t>for j in S:</a:t>
            </a:r>
          </a:p>
          <a:p>
            <a:pPr marL="0" indent="0">
              <a:buNone/>
            </a:pPr>
            <a:r>
              <a:rPr lang="en-IN" dirty="0"/>
              <a:t>	if(condition):</a:t>
            </a:r>
          </a:p>
          <a:p>
            <a:pPr marL="0" indent="0">
              <a:buNone/>
            </a:pPr>
            <a:r>
              <a:rPr lang="en-IN" dirty="0"/>
              <a:t>		do this</a:t>
            </a:r>
          </a:p>
          <a:p>
            <a:pPr marL="0" indent="0">
              <a:buNone/>
            </a:pPr>
            <a:r>
              <a:rPr lang="en-IN" dirty="0"/>
              <a:t>		break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2434B-755E-142D-82EE-3105A325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5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9589-6CCE-6B8D-FE5D-5B4A9FDA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instructions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12ED8-E255-FCE9-35ED-001A53BE6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Sequential Control instructions</a:t>
            </a:r>
          </a:p>
          <a:p>
            <a:r>
              <a:rPr lang="en-IN" dirty="0"/>
              <a:t>Decision Control instructions</a:t>
            </a:r>
          </a:p>
          <a:p>
            <a:r>
              <a:rPr lang="en-IN" dirty="0"/>
              <a:t>Loop Control instructions (Repetition control instructions)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AEDE1-03F3-D81E-00E8-E97D9D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83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590F-E4D2-F5A5-CEB1-B48689B35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-VOWELSCHECK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CAE23-D0CD-D719-7914-028D52E4A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Write a python script to check whether all characters present in the string are vowels</a:t>
            </a:r>
          </a:p>
          <a:p>
            <a:r>
              <a:rPr lang="en-IN" dirty="0"/>
              <a:t>S=input(“enter any string\n”)</a:t>
            </a:r>
          </a:p>
          <a:p>
            <a:r>
              <a:rPr lang="en-IN" dirty="0"/>
              <a:t>vowels=“</a:t>
            </a:r>
            <a:r>
              <a:rPr lang="en-IN" dirty="0" err="1"/>
              <a:t>AEIOUaeiou</a:t>
            </a:r>
            <a:r>
              <a:rPr lang="en-IN" dirty="0"/>
              <a:t>”</a:t>
            </a:r>
          </a:p>
          <a:p>
            <a:pPr marL="457200" lvl="1" indent="0">
              <a:buNone/>
            </a:pPr>
            <a:r>
              <a:rPr lang="en-IN" dirty="0"/>
              <a:t>for j in S:</a:t>
            </a:r>
          </a:p>
          <a:p>
            <a:pPr marL="457200" lvl="1" indent="0">
              <a:buNone/>
            </a:pPr>
            <a:r>
              <a:rPr lang="en-IN" dirty="0"/>
              <a:t>	if(j not in vowels):</a:t>
            </a:r>
          </a:p>
          <a:p>
            <a:pPr marL="457200" lvl="1" indent="0">
              <a:buNone/>
            </a:pPr>
            <a:r>
              <a:rPr lang="en-IN" dirty="0"/>
              <a:t>		print(“False”)</a:t>
            </a:r>
          </a:p>
          <a:p>
            <a:pPr marL="457200" lvl="1" indent="0">
              <a:buNone/>
            </a:pPr>
            <a:r>
              <a:rPr lang="en-IN" dirty="0"/>
              <a:t>		break</a:t>
            </a:r>
          </a:p>
          <a:p>
            <a:pPr marL="457200" lvl="1" indent="0">
              <a:buNone/>
            </a:pPr>
            <a:r>
              <a:rPr lang="en-IN" dirty="0"/>
              <a:t>else:</a:t>
            </a:r>
          </a:p>
          <a:p>
            <a:pPr marL="457200" lvl="1" indent="0">
              <a:buNone/>
            </a:pPr>
            <a:r>
              <a:rPr lang="en-IN" dirty="0"/>
              <a:t>	print(“True”)</a:t>
            </a: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EB503-E4AE-4318-403A-AA72B916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0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4E8A-C00C-EBAE-F4C1-6FB777E5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9EAEB-02AC-F49F-830A-497D441FC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Python supports nesting of for loops</a:t>
            </a:r>
          </a:p>
          <a:p>
            <a:r>
              <a:rPr lang="en-IN" dirty="0"/>
              <a:t>S=“JUPYTER”</a:t>
            </a:r>
          </a:p>
          <a:p>
            <a:r>
              <a:rPr lang="en-IN" dirty="0"/>
              <a:t>T=“12345”</a:t>
            </a:r>
          </a:p>
          <a:p>
            <a:r>
              <a:rPr lang="en-IN" dirty="0"/>
              <a:t>for j </a:t>
            </a:r>
            <a:r>
              <a:rPr lang="en-IN"/>
              <a:t>in S: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for k in T:</a:t>
            </a:r>
          </a:p>
          <a:p>
            <a:pPr marL="457200" lvl="1" indent="0">
              <a:buNone/>
            </a:pPr>
            <a:r>
              <a:rPr lang="en-IN" dirty="0"/>
              <a:t>	print(</a:t>
            </a:r>
            <a:r>
              <a:rPr lang="en-IN" dirty="0" err="1"/>
              <a:t>j,k</a:t>
            </a:r>
            <a:r>
              <a:rPr lang="en-IN" dirty="0"/>
              <a:t>)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Nested for loops are normally used for analysing single or multidimensional arrays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1B420-2D4F-7617-4C1C-194DE16D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5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2EA9-699D-7FE2-B76D-2C8994FE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DB55D-6DBF-FC23-3C00-94CBD2139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ED85-5DC1-3DCC-909D-BFA8B38C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B3A366-F6AD-E256-BF6F-7AABEA8AF80A}"/>
              </a:ext>
            </a:extLst>
          </p:cNvPr>
          <p:cNvSpPr/>
          <p:nvPr/>
        </p:nvSpPr>
        <p:spPr>
          <a:xfrm>
            <a:off x="4335775" y="2967335"/>
            <a:ext cx="3520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474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ED09-2439-5188-9345-E56A07CF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Sequential 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DF775-67B8-3E68-0786-C78D3FD2B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Normal flow of program statements</a:t>
            </a:r>
          </a:p>
          <a:p>
            <a:endParaRPr lang="en-IN" dirty="0"/>
          </a:p>
          <a:p>
            <a:r>
              <a:rPr lang="en-IN" dirty="0" err="1"/>
              <a:t>a,b</a:t>
            </a:r>
            <a:r>
              <a:rPr lang="en-IN" dirty="0"/>
              <a:t>=5,10</a:t>
            </a:r>
          </a:p>
          <a:p>
            <a:r>
              <a:rPr lang="en-IN" dirty="0"/>
              <a:t>Sum=</a:t>
            </a:r>
            <a:r>
              <a:rPr lang="en-IN" dirty="0" err="1"/>
              <a:t>a+b</a:t>
            </a:r>
            <a:endParaRPr lang="en-IN" dirty="0"/>
          </a:p>
          <a:p>
            <a:r>
              <a:rPr lang="en-IN" dirty="0"/>
              <a:t>Diff =a-b</a:t>
            </a:r>
          </a:p>
          <a:p>
            <a:r>
              <a:rPr lang="en-IN" dirty="0"/>
              <a:t>Quo=a/b</a:t>
            </a:r>
          </a:p>
          <a:p>
            <a:r>
              <a:rPr lang="en-IN" dirty="0"/>
              <a:t>Mod=</a:t>
            </a:r>
            <a:r>
              <a:rPr lang="en-IN" dirty="0" err="1"/>
              <a:t>a%b</a:t>
            </a:r>
            <a:endParaRPr lang="en-IN" dirty="0"/>
          </a:p>
          <a:p>
            <a:r>
              <a:rPr lang="en-IN" dirty="0"/>
              <a:t>Print(“sum=“,Sum)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AAAF6-44EA-068B-67A1-90696B6D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1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140E-FE2D-5A5A-725A-927A94649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98973"/>
            <a:ext cx="9603275" cy="1049235"/>
          </a:xfrm>
        </p:spPr>
        <p:txBody>
          <a:bodyPr/>
          <a:lstStyle/>
          <a:p>
            <a:r>
              <a:rPr lang="en-IN" dirty="0"/>
              <a:t>Decision 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D6D18-DAF6-BCFF-30A6-BE8526FEA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079" y="1848209"/>
            <a:ext cx="9603275" cy="427468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Execution control will change depending on the condition</a:t>
            </a:r>
          </a:p>
          <a:p>
            <a:pPr marL="0" indent="0">
              <a:buNone/>
            </a:pPr>
            <a:r>
              <a:rPr lang="en-IN" dirty="0"/>
              <a:t>Most common example is log in into any portal by verifying the username and password</a:t>
            </a:r>
          </a:p>
          <a:p>
            <a:pPr marL="0" indent="0">
              <a:buNone/>
            </a:pPr>
            <a:r>
              <a:rPr lang="en-IN" dirty="0"/>
              <a:t>In python, syntax for decision control statement is as follows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i="1" dirty="0"/>
              <a:t>if(condition):</a:t>
            </a:r>
          </a:p>
          <a:p>
            <a:pPr marL="0" indent="0">
              <a:buNone/>
            </a:pPr>
            <a:r>
              <a:rPr lang="en-IN" i="1" dirty="0"/>
              <a:t>	statements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i="1" dirty="0"/>
              <a:t>else:</a:t>
            </a:r>
          </a:p>
          <a:p>
            <a:pPr marL="0" indent="0">
              <a:buNone/>
            </a:pPr>
            <a:r>
              <a:rPr lang="en-IN" i="1" dirty="0"/>
              <a:t>	statements</a:t>
            </a:r>
          </a:p>
          <a:p>
            <a:pPr marL="0" indent="0">
              <a:buNone/>
            </a:pPr>
            <a:r>
              <a:rPr lang="en-IN" dirty="0"/>
              <a:t>There can be independent if()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i="1" dirty="0"/>
              <a:t>if(condition):</a:t>
            </a:r>
          </a:p>
          <a:p>
            <a:pPr marL="0" indent="0">
              <a:buNone/>
            </a:pPr>
            <a:r>
              <a:rPr lang="en-IN" i="1" dirty="0"/>
              <a:t>	statements of if</a:t>
            </a:r>
          </a:p>
          <a:p>
            <a:pPr marL="0" indent="0">
              <a:buNone/>
            </a:pPr>
            <a:r>
              <a:rPr lang="en-IN" i="1" dirty="0"/>
              <a:t>   Remaining statements of the code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09F8F-0F91-CF52-072A-8D633BB7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3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F7D8-DA54-2278-C0CA-6C28588A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Expressions within if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8293F-917F-B395-F7E6-59A2D8C7A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Python interpreter will have to evaluate an expression given in the if()</a:t>
            </a:r>
          </a:p>
          <a:p>
            <a:r>
              <a:rPr lang="en-IN" dirty="0"/>
              <a:t>The output after evaluation would be Boolean (True or False) </a:t>
            </a:r>
          </a:p>
          <a:p>
            <a:endParaRPr lang="en-IN" dirty="0"/>
          </a:p>
          <a:p>
            <a:r>
              <a:rPr lang="en-IN" dirty="0"/>
              <a:t>The conditional expression given within the if () can be</a:t>
            </a:r>
          </a:p>
          <a:p>
            <a:pPr lvl="1"/>
            <a:r>
              <a:rPr lang="en-IN" dirty="0"/>
              <a:t>Comparison expressions</a:t>
            </a:r>
          </a:p>
          <a:p>
            <a:pPr lvl="1"/>
            <a:r>
              <a:rPr lang="en-IN" dirty="0"/>
              <a:t>Logical expressions</a:t>
            </a:r>
          </a:p>
          <a:p>
            <a:pPr lvl="1"/>
            <a:r>
              <a:rPr lang="en-IN" dirty="0"/>
              <a:t>Membership expressions</a:t>
            </a:r>
          </a:p>
          <a:p>
            <a:pPr lvl="1"/>
            <a:r>
              <a:rPr lang="en-IN" dirty="0"/>
              <a:t>Identity expressions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5DAC6-92F1-9293-82D9-5063367A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2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580E-02A9-4190-30CE-9A9D6E5E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6B684-36E3-07BD-A05D-4F94FB56E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A&gt;B </a:t>
            </a:r>
            <a:r>
              <a:rPr lang="en-IN" dirty="0">
                <a:sym typeface="Wingdings" panose="05000000000000000000" pitchFamily="2" charset="2"/>
              </a:rPr>
              <a:t> returns True if and only if the actual </a:t>
            </a:r>
            <a:r>
              <a:rPr lang="en-IN">
                <a:sym typeface="Wingdings" panose="05000000000000000000" pitchFamily="2" charset="2"/>
              </a:rPr>
              <a:t>value of A </a:t>
            </a:r>
            <a:r>
              <a:rPr lang="en-IN" dirty="0">
                <a:sym typeface="Wingdings" panose="05000000000000000000" pitchFamily="2" charset="2"/>
              </a:rPr>
              <a:t>is greater than B ( never considers the absolute values)</a:t>
            </a:r>
          </a:p>
          <a:p>
            <a:r>
              <a:rPr lang="en-IN" dirty="0">
                <a:sym typeface="Wingdings" panose="05000000000000000000" pitchFamily="2" charset="2"/>
              </a:rPr>
              <a:t>If A and B are strings, the case of the letters will determine True or False</a:t>
            </a:r>
          </a:p>
          <a:p>
            <a:r>
              <a:rPr lang="en-IN" dirty="0">
                <a:sym typeface="Wingdings" panose="05000000000000000000" pitchFamily="2" charset="2"/>
              </a:rPr>
              <a:t>Uppercase letters have lower ASCII value than the lowercase.</a:t>
            </a:r>
          </a:p>
          <a:p>
            <a:r>
              <a:rPr lang="en-IN" dirty="0">
                <a:sym typeface="Wingdings" panose="05000000000000000000" pitchFamily="2" charset="2"/>
              </a:rPr>
              <a:t>‘Python’&gt; ‘python’ is evaluated as False</a:t>
            </a:r>
          </a:p>
          <a:p>
            <a:r>
              <a:rPr lang="en-IN" dirty="0">
                <a:sym typeface="Wingdings" panose="05000000000000000000" pitchFamily="2" charset="2"/>
              </a:rPr>
              <a:t>‘Python’&gt; ‘</a:t>
            </a:r>
            <a:r>
              <a:rPr lang="en-IN" dirty="0" err="1">
                <a:sym typeface="Wingdings" panose="05000000000000000000" pitchFamily="2" charset="2"/>
              </a:rPr>
              <a:t>PYthon</a:t>
            </a:r>
            <a:r>
              <a:rPr lang="en-IN" dirty="0">
                <a:sym typeface="Wingdings" panose="05000000000000000000" pitchFamily="2" charset="2"/>
              </a:rPr>
              <a:t>’ is evaluated as True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D5B26-6E26-616C-B4DF-21BE7D02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2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3C23-569D-FD7F-E2AC-BDC3D963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498DA-0DAE-FCE2-828F-2B3EDD35A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265292" cy="3450613"/>
          </a:xfrm>
        </p:spPr>
        <p:txBody>
          <a:bodyPr/>
          <a:lstStyle/>
          <a:p>
            <a:r>
              <a:rPr lang="en-IN" dirty="0"/>
              <a:t>To combine two or more comparison expressions</a:t>
            </a:r>
          </a:p>
          <a:p>
            <a:r>
              <a:rPr lang="en-IN" i="1" dirty="0"/>
              <a:t>A&gt;B </a:t>
            </a:r>
            <a:r>
              <a:rPr lang="en-IN" i="1" dirty="0">
                <a:solidFill>
                  <a:srgbClr val="FF0000"/>
                </a:solidFill>
              </a:rPr>
              <a:t>and</a:t>
            </a:r>
            <a:r>
              <a:rPr lang="en-IN" i="1" dirty="0"/>
              <a:t> A&gt;C </a:t>
            </a:r>
            <a:r>
              <a:rPr lang="en-IN" dirty="0"/>
              <a:t>evaluates to TRUE if A is greater than both B and C</a:t>
            </a:r>
          </a:p>
          <a:p>
            <a:r>
              <a:rPr lang="en-IN" dirty="0"/>
              <a:t>A&gt;B </a:t>
            </a:r>
            <a:r>
              <a:rPr lang="en-IN" i="1" dirty="0">
                <a:solidFill>
                  <a:srgbClr val="FF0000"/>
                </a:solidFill>
              </a:rPr>
              <a:t>and</a:t>
            </a:r>
            <a:r>
              <a:rPr lang="en-IN" dirty="0"/>
              <a:t> B&gt;C can be simplified as A&gt;B&gt;C in python </a:t>
            </a:r>
          </a:p>
          <a:p>
            <a:r>
              <a:rPr lang="en-IN" dirty="0"/>
              <a:t>A&lt;B </a:t>
            </a:r>
            <a:r>
              <a:rPr lang="en-IN" i="1" dirty="0">
                <a:solidFill>
                  <a:srgbClr val="FF0000"/>
                </a:solidFill>
              </a:rPr>
              <a:t>and</a:t>
            </a:r>
            <a:r>
              <a:rPr lang="en-IN" dirty="0"/>
              <a:t> A&lt;C can be simplified as A&lt;B&lt;C</a:t>
            </a:r>
          </a:p>
          <a:p>
            <a:r>
              <a:rPr lang="en-IN" i="1" dirty="0"/>
              <a:t>A&gt;B </a:t>
            </a:r>
            <a:r>
              <a:rPr lang="en-IN" i="1" dirty="0">
                <a:solidFill>
                  <a:srgbClr val="FF0000"/>
                </a:solidFill>
              </a:rPr>
              <a:t>or</a:t>
            </a:r>
            <a:r>
              <a:rPr lang="en-IN" i="1" dirty="0"/>
              <a:t> A&gt;C </a:t>
            </a:r>
            <a:r>
              <a:rPr lang="en-IN" dirty="0"/>
              <a:t>evaluates to TRUE if either A is greater than B or A is greater than C</a:t>
            </a:r>
          </a:p>
          <a:p>
            <a:r>
              <a:rPr lang="en-IN" i="1" dirty="0">
                <a:solidFill>
                  <a:srgbClr val="FF0000"/>
                </a:solidFill>
              </a:rPr>
              <a:t>not</a:t>
            </a:r>
            <a:r>
              <a:rPr lang="en-IN" dirty="0"/>
              <a:t> </a:t>
            </a:r>
            <a:r>
              <a:rPr lang="en-IN" i="1" dirty="0"/>
              <a:t>X&gt;2 </a:t>
            </a:r>
            <a:r>
              <a:rPr lang="en-IN" dirty="0"/>
              <a:t>evaluates to TRUE if X is less than 2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94939-9C39-D929-12A9-A183DA95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45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7E6C-023A-B6F2-4160-662B7EAA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All() and any()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E31C5-47EB-9680-FFAE-003014401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93397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If there are a number of expressions to be combined with </a:t>
            </a:r>
            <a:r>
              <a:rPr lang="en-IN" i="1" dirty="0">
                <a:solidFill>
                  <a:srgbClr val="FF0000"/>
                </a:solidFill>
              </a:rPr>
              <a:t>and</a:t>
            </a:r>
            <a:r>
              <a:rPr lang="en-IN" dirty="0"/>
              <a:t> we can use built in function </a:t>
            </a:r>
            <a:r>
              <a:rPr lang="en-IN" b="1" dirty="0"/>
              <a:t>all()</a:t>
            </a:r>
          </a:p>
          <a:p>
            <a:pPr marL="0" indent="0">
              <a:buNone/>
            </a:pPr>
            <a:r>
              <a:rPr lang="en-IN" dirty="0"/>
              <a:t>   Similarly, instead of using </a:t>
            </a:r>
            <a:r>
              <a:rPr lang="en-IN" i="1" dirty="0">
                <a:solidFill>
                  <a:srgbClr val="FF0000"/>
                </a:solidFill>
              </a:rPr>
              <a:t>or</a:t>
            </a:r>
            <a:r>
              <a:rPr lang="en-IN" dirty="0"/>
              <a:t> expressions, we can apply </a:t>
            </a:r>
            <a:r>
              <a:rPr lang="en-IN" b="1" dirty="0"/>
              <a:t>any()</a:t>
            </a:r>
          </a:p>
          <a:p>
            <a:pPr marL="0" indent="0">
              <a:buNone/>
            </a:pPr>
            <a:r>
              <a:rPr lang="en-IN" b="1" dirty="0"/>
              <a:t>Both all() and any() can take only one argument :- could be a list or tuple</a:t>
            </a:r>
          </a:p>
          <a:p>
            <a:pPr marL="0" indent="0">
              <a:buNone/>
            </a:pPr>
            <a:r>
              <a:rPr lang="en-IN" dirty="0"/>
              <a:t>Example:</a:t>
            </a:r>
          </a:p>
          <a:p>
            <a:pPr marL="0" indent="0">
              <a:buNone/>
            </a:pPr>
            <a:r>
              <a:rPr lang="en-IN" dirty="0"/>
              <a:t> instead of writing </a:t>
            </a:r>
          </a:p>
          <a:p>
            <a:pPr marL="0" indent="0">
              <a:buNone/>
            </a:pPr>
            <a:r>
              <a:rPr lang="en-IN" dirty="0"/>
              <a:t>if(a&gt;0 and b&gt;0 and c&gt;0 and </a:t>
            </a:r>
            <a:r>
              <a:rPr lang="en-IN" dirty="0" err="1"/>
              <a:t>a+b+c</a:t>
            </a:r>
            <a:r>
              <a:rPr lang="en-IN" dirty="0"/>
              <a:t>==100):</a:t>
            </a:r>
          </a:p>
          <a:p>
            <a:pPr marL="0" indent="0">
              <a:buNone/>
            </a:pPr>
            <a:r>
              <a:rPr lang="en-IN" dirty="0"/>
              <a:t> we can use </a:t>
            </a:r>
          </a:p>
          <a:p>
            <a:pPr marL="0" indent="0">
              <a:buNone/>
            </a:pPr>
            <a:r>
              <a:rPr lang="en-IN" dirty="0"/>
              <a:t>if(all((a&gt;0,b&gt;0,c&gt;0,a+b+c==100))):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6AC6D-E5E8-97A2-5297-E10C030D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913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10990</TotalTime>
  <Words>1543</Words>
  <Application>Microsoft Office PowerPoint</Application>
  <PresentationFormat>Widescreen</PresentationFormat>
  <Paragraphs>269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Gill Sans MT</vt:lpstr>
      <vt:lpstr>Wingdings</vt:lpstr>
      <vt:lpstr>Gallery</vt:lpstr>
      <vt:lpstr>CS 2001 Python programming</vt:lpstr>
      <vt:lpstr>Lecture Objectives</vt:lpstr>
      <vt:lpstr>Control instructions in Python</vt:lpstr>
      <vt:lpstr>Sequential control statements</vt:lpstr>
      <vt:lpstr>Decision control statements</vt:lpstr>
      <vt:lpstr>Expressions within if </vt:lpstr>
      <vt:lpstr>comparison expressions</vt:lpstr>
      <vt:lpstr>Logical expressions</vt:lpstr>
      <vt:lpstr>All() and any()</vt:lpstr>
      <vt:lpstr>Membership and identity</vt:lpstr>
      <vt:lpstr>Nested if</vt:lpstr>
      <vt:lpstr>Exercises</vt:lpstr>
      <vt:lpstr>Conditional expression</vt:lpstr>
      <vt:lpstr>Nesting of Conditional Expressions</vt:lpstr>
      <vt:lpstr>Repetition control instructions</vt:lpstr>
      <vt:lpstr>While </vt:lpstr>
      <vt:lpstr>example</vt:lpstr>
      <vt:lpstr>Break and continue </vt:lpstr>
      <vt:lpstr>pASS sTATEMENT</vt:lpstr>
      <vt:lpstr>PASS STATEMENT</vt:lpstr>
      <vt:lpstr>While with else</vt:lpstr>
      <vt:lpstr>Example – prime checking</vt:lpstr>
      <vt:lpstr>For loop</vt:lpstr>
      <vt:lpstr>EXAMPLE</vt:lpstr>
      <vt:lpstr>enumerate</vt:lpstr>
      <vt:lpstr>RANGE()</vt:lpstr>
      <vt:lpstr>example</vt:lpstr>
      <vt:lpstr>Range() EXAMPLES</vt:lpstr>
      <vt:lpstr>For with else</vt:lpstr>
      <vt:lpstr>EXAMPLE -VOWELSCHECK</vt:lpstr>
      <vt:lpstr>Nested for loop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&amp; Architecture</dc:title>
  <dc:creator>Manju Mathew</dc:creator>
  <cp:lastModifiedBy>Manju Mathew</cp:lastModifiedBy>
  <cp:revision>208</cp:revision>
  <dcterms:created xsi:type="dcterms:W3CDTF">2021-10-07T02:26:26Z</dcterms:created>
  <dcterms:modified xsi:type="dcterms:W3CDTF">2023-09-24T13:19:50Z</dcterms:modified>
</cp:coreProperties>
</file>