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401" r:id="rId3"/>
    <p:sldId id="540" r:id="rId4"/>
    <p:sldId id="543" r:id="rId5"/>
    <p:sldId id="541" r:id="rId6"/>
    <p:sldId id="542" r:id="rId7"/>
    <p:sldId id="519" r:id="rId8"/>
    <p:sldId id="520" r:id="rId9"/>
    <p:sldId id="528" r:id="rId10"/>
    <p:sldId id="529" r:id="rId11"/>
    <p:sldId id="536" r:id="rId12"/>
    <p:sldId id="538" r:id="rId13"/>
    <p:sldId id="521" r:id="rId14"/>
    <p:sldId id="522" r:id="rId15"/>
    <p:sldId id="545" r:id="rId16"/>
    <p:sldId id="524" r:id="rId17"/>
    <p:sldId id="525" r:id="rId18"/>
    <p:sldId id="526" r:id="rId19"/>
    <p:sldId id="527" r:id="rId20"/>
    <p:sldId id="530" r:id="rId21"/>
    <p:sldId id="531" r:id="rId22"/>
    <p:sldId id="535" r:id="rId23"/>
    <p:sldId id="537" r:id="rId24"/>
    <p:sldId id="544" r:id="rId25"/>
    <p:sldId id="532" r:id="rId26"/>
    <p:sldId id="546" r:id="rId27"/>
    <p:sldId id="547" r:id="rId28"/>
    <p:sldId id="548" r:id="rId29"/>
    <p:sldId id="549" r:id="rId30"/>
    <p:sldId id="550" r:id="rId31"/>
    <p:sldId id="552" r:id="rId32"/>
    <p:sldId id="551" r:id="rId33"/>
    <p:sldId id="51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collections.html#collections.defaultdict" TargetMode="External"/><Relationship Id="rId3" Type="http://schemas.openxmlformats.org/officeDocument/2006/relationships/hyperlink" Target="https://docs.python.org/3/library/collections.html#collections.deque" TargetMode="External"/><Relationship Id="rId7" Type="http://schemas.openxmlformats.org/officeDocument/2006/relationships/hyperlink" Target="https://docs.python.org/3/library/collections.html#collections.OrderedDict" TargetMode="External"/><Relationship Id="rId2" Type="http://schemas.openxmlformats.org/officeDocument/2006/relationships/hyperlink" Target="https://docs.python.org/3/library/collections.html#collections.namedtu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glossary.html#term-hashable" TargetMode="External"/><Relationship Id="rId11" Type="http://schemas.openxmlformats.org/officeDocument/2006/relationships/hyperlink" Target="https://docs.python.org/3/library/collections.html#collections.UserString" TargetMode="External"/><Relationship Id="rId5" Type="http://schemas.openxmlformats.org/officeDocument/2006/relationships/hyperlink" Target="https://docs.python.org/3/library/collections.html#collections.Counter" TargetMode="External"/><Relationship Id="rId10" Type="http://schemas.openxmlformats.org/officeDocument/2006/relationships/hyperlink" Target="https://docs.python.org/3/library/collections.html#collections.UserList" TargetMode="External"/><Relationship Id="rId4" Type="http://schemas.openxmlformats.org/officeDocument/2006/relationships/hyperlink" Target="https://docs.python.org/3/library/collections.html#collections.ChainMap" TargetMode="External"/><Relationship Id="rId9" Type="http://schemas.openxmlformats.org/officeDocument/2006/relationships/hyperlink" Target="https://docs.python.org/3/library/collections.html#collections.UserDi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075-BC19-A01B-AE4D-877FA386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Iterations using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7FA-E008-8929-FF36-E0581B2D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can be used in a loop for definite number of iterations</a:t>
            </a:r>
          </a:p>
          <a:p>
            <a:r>
              <a:rPr lang="en-IN" dirty="0"/>
              <a:t> while  </a:t>
            </a:r>
            <a:r>
              <a:rPr lang="en-IN" dirty="0" err="1"/>
              <a:t>i</a:t>
            </a:r>
            <a:r>
              <a:rPr lang="en-IN" dirty="0"/>
              <a:t>&lt; </a:t>
            </a:r>
            <a:r>
              <a:rPr lang="en-IN" dirty="0" err="1"/>
              <a:t>len</a:t>
            </a:r>
            <a:r>
              <a:rPr lang="en-IN" dirty="0"/>
              <a:t>(List1):</a:t>
            </a:r>
          </a:p>
          <a:p>
            <a:pPr marL="0" indent="0">
              <a:buNone/>
            </a:pPr>
            <a:r>
              <a:rPr lang="en-IN" dirty="0"/>
              <a:t>	print(“Iteration’’ ,</a:t>
            </a:r>
            <a:r>
              <a:rPr lang="en-IN" dirty="0" err="1"/>
              <a:t>i</a:t>
            </a:r>
            <a:r>
              <a:rPr lang="en-IN" dirty="0"/>
              <a:t>, “using List”)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pPr marL="0" indent="0">
              <a:buNone/>
            </a:pPr>
            <a:r>
              <a:rPr lang="en-IN" dirty="0"/>
              <a:t> for j in List1:</a:t>
            </a:r>
          </a:p>
          <a:p>
            <a:pPr marL="0" indent="0">
              <a:buNone/>
            </a:pPr>
            <a:r>
              <a:rPr lang="en-IN" dirty="0"/>
              <a:t>	print(“Iteration using List”) 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D807F-2883-204C-F2C1-AE402D05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6111-302D-33B0-FCEA-96F255D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using enumerate()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3F7A-F0D6-6EA4-6B81-85BADCEB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keep track of the index during iteration ,  python provides built in function enumerate()</a:t>
            </a:r>
          </a:p>
          <a:p>
            <a:pPr marL="0" indent="0">
              <a:buNone/>
            </a:pPr>
            <a:r>
              <a:rPr lang="en-IN" dirty="0"/>
              <a:t>Fruits=[‘apple’, ‘orange’, ‘mango’, ‘guava’]</a:t>
            </a:r>
          </a:p>
          <a:p>
            <a:pPr marL="0" indent="0">
              <a:buNone/>
            </a:pPr>
            <a:r>
              <a:rPr lang="en-IN" dirty="0"/>
              <a:t>for index, item in enumerate(Fruits):</a:t>
            </a:r>
          </a:p>
          <a:p>
            <a:pPr marL="0" indent="0">
              <a:buNone/>
            </a:pPr>
            <a:r>
              <a:rPr lang="en-IN" dirty="0"/>
              <a:t>	print(index, item)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0A4B-BBA4-5DB8-99BE-D83E00DD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0E6-53F3-6796-5604-FDEE6A51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Split() and join()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397E-B71F-2C4E-ADF3-EE5DCBA7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3203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string can be split() to form a list</a:t>
            </a:r>
          </a:p>
          <a:p>
            <a:r>
              <a:rPr lang="en-IN" dirty="0"/>
              <a:t>List items can be joined to form a string</a:t>
            </a:r>
          </a:p>
          <a:p>
            <a:pPr marL="0" indent="0">
              <a:buNone/>
            </a:pPr>
            <a:r>
              <a:rPr lang="en-IN" dirty="0"/>
              <a:t>S1=‘India is my country’</a:t>
            </a:r>
          </a:p>
          <a:p>
            <a:pPr marL="0" indent="0">
              <a:buNone/>
            </a:pPr>
            <a:r>
              <a:rPr lang="en-IN" dirty="0"/>
              <a:t>type(S1)</a:t>
            </a:r>
          </a:p>
          <a:p>
            <a:pPr marL="0" indent="0">
              <a:buNone/>
            </a:pPr>
            <a:r>
              <a:rPr lang="en-IN" dirty="0"/>
              <a:t>L1=S1.split()</a:t>
            </a:r>
          </a:p>
          <a:p>
            <a:pPr marL="0" indent="0">
              <a:buNone/>
            </a:pPr>
            <a:r>
              <a:rPr lang="en-IN" dirty="0"/>
              <a:t>type(L1)</a:t>
            </a:r>
          </a:p>
          <a:p>
            <a:pPr marL="0" indent="0">
              <a:buNone/>
            </a:pPr>
            <a:r>
              <a:rPr lang="en-IN" dirty="0"/>
              <a:t>L2=L1[::-1]</a:t>
            </a:r>
          </a:p>
          <a:p>
            <a:pPr marL="0" indent="0">
              <a:buNone/>
            </a:pPr>
            <a:r>
              <a:rPr lang="en-IN" dirty="0"/>
              <a:t>S2=‘  ‘.join(L2)</a:t>
            </a:r>
          </a:p>
          <a:p>
            <a:pPr marL="0" indent="0">
              <a:buNone/>
            </a:pPr>
            <a:r>
              <a:rPr lang="en-IN" dirty="0"/>
              <a:t>print(S2)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E6C1D-7A03-C291-5BDE-11AF4B8C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7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903-8539-93E8-B373-54350CF9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 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A254-B775-0421-717C-E65411B0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Concatenation</a:t>
            </a:r>
          </a:p>
          <a:p>
            <a:r>
              <a:rPr lang="en-IN" dirty="0"/>
              <a:t>Replication</a:t>
            </a:r>
          </a:p>
          <a:p>
            <a:r>
              <a:rPr lang="en-IN" dirty="0"/>
              <a:t>Aliasing</a:t>
            </a:r>
          </a:p>
          <a:p>
            <a:r>
              <a:rPr lang="en-IN" dirty="0"/>
              <a:t>Cloning</a:t>
            </a:r>
          </a:p>
          <a:p>
            <a:r>
              <a:rPr lang="en-IN" dirty="0"/>
              <a:t>Searching</a:t>
            </a:r>
          </a:p>
          <a:p>
            <a:r>
              <a:rPr lang="en-IN" dirty="0"/>
              <a:t>Identity</a:t>
            </a:r>
          </a:p>
          <a:p>
            <a:r>
              <a:rPr lang="en-IN" dirty="0"/>
              <a:t>Comparison</a:t>
            </a:r>
          </a:p>
          <a:p>
            <a:r>
              <a:rPr lang="en-IN" dirty="0"/>
              <a:t>Emptiness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A428-18FF-9663-2E86-C4B0146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B1DD-F031-FA85-EB1C-F74E1058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BEA0-F52B-D4DC-9CA2-E506F9D1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that of strings</a:t>
            </a:r>
          </a:p>
          <a:p>
            <a:r>
              <a:rPr lang="en-IN" dirty="0"/>
              <a:t>‘+’ is the operator</a:t>
            </a:r>
          </a:p>
          <a:p>
            <a:r>
              <a:rPr lang="en-IN" dirty="0"/>
              <a:t>L1=[1,2,3,4,5]</a:t>
            </a:r>
          </a:p>
          <a:p>
            <a:r>
              <a:rPr lang="en-IN" dirty="0"/>
              <a:t>L2=[5,4,3,2,1]</a:t>
            </a:r>
          </a:p>
          <a:p>
            <a:r>
              <a:rPr lang="en-IN" dirty="0"/>
              <a:t>L3=L1+L2</a:t>
            </a:r>
          </a:p>
          <a:p>
            <a:pPr marL="0" indent="0">
              <a:buNone/>
            </a:pPr>
            <a:r>
              <a:rPr lang="en-IN" dirty="0"/>
              <a:t>print(L1,’\n’,L2,’\n’,L3)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B1B9C-67BE-4107-0054-C7EA8797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7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DD81-0E51-E668-FB02-A5A3E81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7ACF-3463-1FE9-4EAE-0BF26CE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L1=[1,2,3]</a:t>
            </a:r>
          </a:p>
          <a:p>
            <a:r>
              <a:rPr lang="en-IN" dirty="0"/>
              <a:t>L2=L1*3</a:t>
            </a:r>
          </a:p>
          <a:p>
            <a:r>
              <a:rPr lang="en-IN" dirty="0"/>
              <a:t>print(L2)</a:t>
            </a:r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[1,2,3,1,2,3,1,2,3]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A1A1-2556-62C4-A35F-32F639D9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651F-24B5-D089-4695-3D7073F3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855E-0CCB-28F1-8695-2FE960ED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Using ‘=‘ operator, one list can be assigned to another variable.</a:t>
            </a:r>
          </a:p>
          <a:p>
            <a:r>
              <a:rPr lang="en-IN" dirty="0"/>
              <a:t>Both the variables will refer to the same list.</a:t>
            </a:r>
          </a:p>
          <a:p>
            <a:r>
              <a:rPr lang="en-IN" dirty="0"/>
              <a:t>This is called shallow copying or aliasing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L1=[1,2,3,4,5]</a:t>
            </a:r>
          </a:p>
          <a:p>
            <a:pPr marL="0" indent="0">
              <a:buNone/>
            </a:pPr>
            <a:r>
              <a:rPr lang="en-IN" dirty="0"/>
              <a:t>L2=L1</a:t>
            </a:r>
          </a:p>
          <a:p>
            <a:pPr marL="0" indent="0">
              <a:buNone/>
            </a:pPr>
            <a:r>
              <a:rPr lang="en-IN" dirty="0"/>
              <a:t>print(L1,’\n’,L2)</a:t>
            </a:r>
          </a:p>
          <a:p>
            <a:pPr marL="0" indent="0">
              <a:buNone/>
            </a:pPr>
            <a:r>
              <a:rPr lang="en-IN" dirty="0"/>
              <a:t>print(id(L1))</a:t>
            </a:r>
          </a:p>
          <a:p>
            <a:pPr marL="0" indent="0">
              <a:buNone/>
            </a:pPr>
            <a:r>
              <a:rPr lang="en-IN" dirty="0"/>
              <a:t>print(id(L2))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A46E-09C8-CC09-F330-251A699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522D-4D04-9454-C5AF-3CC24B6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5B2B-F480-1891-2CE9-AC83DCC8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Copying the content of one list to another list</a:t>
            </a:r>
          </a:p>
          <a:p>
            <a:r>
              <a:rPr lang="en-IN" dirty="0"/>
              <a:t>In this case, two objects will be created</a:t>
            </a:r>
          </a:p>
          <a:p>
            <a:r>
              <a:rPr lang="en-IN" dirty="0"/>
              <a:t>The lists will refer to two different objects.</a:t>
            </a:r>
          </a:p>
          <a:p>
            <a:r>
              <a:rPr lang="en-IN" dirty="0"/>
              <a:t>Modification in one list will not affect the other.</a:t>
            </a:r>
          </a:p>
          <a:p>
            <a:r>
              <a:rPr lang="en-IN" dirty="0"/>
              <a:t>L1=[1,2,3,4,5]</a:t>
            </a:r>
          </a:p>
          <a:p>
            <a:r>
              <a:rPr lang="en-IN" dirty="0"/>
              <a:t>L2=[]</a:t>
            </a:r>
          </a:p>
          <a:p>
            <a:r>
              <a:rPr lang="en-IN" dirty="0"/>
              <a:t>L2=L2+L1 or L2[:]=L1 ( Both are valid statements)</a:t>
            </a:r>
          </a:p>
          <a:p>
            <a:r>
              <a:rPr lang="en-IN" dirty="0"/>
              <a:t>L1[1]=6</a:t>
            </a:r>
          </a:p>
          <a:p>
            <a:r>
              <a:rPr lang="en-IN" dirty="0"/>
              <a:t>print(L1,’\n’,L2)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BE071-C3D7-33A9-955F-0A2E2EFA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DA-8938-0694-6D97-2F236849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F790-A514-51C5-D301-F770012E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membership operator to search for a particular item</a:t>
            </a:r>
          </a:p>
          <a:p>
            <a:pPr marL="0" indent="0">
              <a:buNone/>
            </a:pPr>
            <a:r>
              <a:rPr lang="en-IN" dirty="0"/>
              <a:t>	List1=[‘s’, ‘e’, ‘a’, ‘r’, ‘c’, ‘h’, ‘</a:t>
            </a:r>
            <a:r>
              <a:rPr lang="en-IN" dirty="0" err="1"/>
              <a:t>i</a:t>
            </a:r>
            <a:r>
              <a:rPr lang="en-IN" dirty="0"/>
              <a:t>’ , ‘n’ , ‘g’]</a:t>
            </a:r>
          </a:p>
          <a:p>
            <a:pPr marL="0" indent="0">
              <a:buNone/>
            </a:pPr>
            <a:r>
              <a:rPr lang="en-IN" dirty="0"/>
              <a:t>	Bool1=‘a’ in List1</a:t>
            </a:r>
          </a:p>
          <a:p>
            <a:pPr marL="0" indent="0">
              <a:buNone/>
            </a:pPr>
            <a:r>
              <a:rPr lang="en-IN" dirty="0"/>
              <a:t>	Bool2 = ‘b’ in List1</a:t>
            </a:r>
          </a:p>
          <a:p>
            <a:pPr marL="0" indent="0">
              <a:buNone/>
            </a:pPr>
            <a:r>
              <a:rPr lang="en-IN" dirty="0"/>
              <a:t>	Bool3 = ‘c’ not in List1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0A39-4E54-B8F5-E5ED-FF7A4B8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13D2-DA81-F90D-AA73-3135168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8DB6-249B-D040-4F0D-3F625CC9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‘is’ operator</a:t>
            </a:r>
          </a:p>
          <a:p>
            <a:pPr marL="0" indent="0">
              <a:buNone/>
            </a:pPr>
            <a:r>
              <a:rPr lang="en-IN" dirty="0"/>
              <a:t>L1=L2</a:t>
            </a:r>
          </a:p>
          <a:p>
            <a:pPr marL="0" indent="0">
              <a:buNone/>
            </a:pPr>
            <a:r>
              <a:rPr lang="en-IN" dirty="0"/>
              <a:t>Res=L1 is L2</a:t>
            </a:r>
          </a:p>
          <a:p>
            <a:pPr marL="0" indent="0">
              <a:buNone/>
            </a:pPr>
            <a:r>
              <a:rPr lang="en-IN" dirty="0"/>
              <a:t>print(Res)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9073C-1599-51B9-606C-0B3960F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Introduce the concept of ‘container types’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Explore the characteristics of ‘list’ in python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2CF-56BA-7858-41C5-56644FB3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6C10-5F93-477C-7936-A15C7427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Using comparison operators</a:t>
            </a:r>
          </a:p>
          <a:p>
            <a:r>
              <a:rPr lang="en-IN" dirty="0"/>
              <a:t>‘&gt;’ , ‘&lt;‘</a:t>
            </a:r>
          </a:p>
          <a:p>
            <a:r>
              <a:rPr lang="en-IN" dirty="0"/>
              <a:t>Comparison is done item by item and returns the result of first mismatch</a:t>
            </a:r>
          </a:p>
          <a:p>
            <a:r>
              <a:rPr lang="en-IN" dirty="0"/>
              <a:t>Returns True or False</a:t>
            </a:r>
          </a:p>
          <a:p>
            <a:r>
              <a:rPr lang="en-IN" dirty="0"/>
              <a:t>A=[1,2,3,9,5]</a:t>
            </a:r>
          </a:p>
          <a:p>
            <a:r>
              <a:rPr lang="en-IN" dirty="0"/>
              <a:t>B=[1,2,6,7,8]</a:t>
            </a:r>
          </a:p>
          <a:p>
            <a:r>
              <a:rPr lang="en-IN" dirty="0"/>
              <a:t>Res1= A&lt;B</a:t>
            </a:r>
          </a:p>
          <a:p>
            <a:r>
              <a:rPr lang="en-IN" dirty="0"/>
              <a:t>Print(Res1)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41E5F-1DF5-BB01-BA61-07AAFE43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A9B7-278F-F6E3-E298-B7F60D2D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EMPTINESS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D056-52FB-1968-0425-C9E57118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Can be checked using not operator or bool function</a:t>
            </a:r>
          </a:p>
          <a:p>
            <a:r>
              <a:rPr lang="en-IN" dirty="0"/>
              <a:t>Empty list is treated as False by Python</a:t>
            </a:r>
          </a:p>
          <a:p>
            <a:pPr marL="0" indent="0">
              <a:buNone/>
            </a:pPr>
            <a:r>
              <a:rPr lang="en-IN" dirty="0"/>
              <a:t>L1=[1,2,3,4]</a:t>
            </a:r>
          </a:p>
          <a:p>
            <a:pPr marL="0" indent="0">
              <a:buNone/>
            </a:pPr>
            <a:r>
              <a:rPr lang="en-IN" dirty="0"/>
              <a:t>L2=[]</a:t>
            </a:r>
          </a:p>
          <a:p>
            <a:pPr marL="0" indent="0">
              <a:buNone/>
            </a:pPr>
            <a:r>
              <a:rPr lang="en-IN" dirty="0"/>
              <a:t>print(bool(L1))</a:t>
            </a:r>
          </a:p>
          <a:p>
            <a:pPr marL="0" indent="0">
              <a:buNone/>
            </a:pPr>
            <a:r>
              <a:rPr lang="en-IN" dirty="0"/>
              <a:t>print(bool(L2))</a:t>
            </a:r>
          </a:p>
          <a:p>
            <a:pPr marL="0" indent="0">
              <a:buNone/>
            </a:pPr>
            <a:r>
              <a:rPr lang="en-IN" dirty="0"/>
              <a:t> Using ‘not’ operator</a:t>
            </a:r>
          </a:p>
          <a:p>
            <a:pPr marL="0" indent="0">
              <a:buNone/>
            </a:pPr>
            <a:r>
              <a:rPr lang="en-IN" dirty="0"/>
              <a:t>	if not L1:</a:t>
            </a:r>
          </a:p>
          <a:p>
            <a:pPr marL="0" indent="0">
              <a:buNone/>
            </a:pPr>
            <a:r>
              <a:rPr lang="en-IN" dirty="0"/>
              <a:t>		print(“Empty List”)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2BFB-E494-8CE8-F502-8E24A892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6AB9-6754-634A-1797-2397D9E3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list (passing list object)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AD5F-15A8-4E7F-BF0E-8B8A750E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len</a:t>
            </a:r>
            <a:r>
              <a:rPr lang="en-IN" dirty="0"/>
              <a:t>(list) – to find the number of elements present in a list</a:t>
            </a:r>
          </a:p>
          <a:p>
            <a:r>
              <a:rPr lang="en-IN" dirty="0"/>
              <a:t>max(list) – to find the maximum value of a list</a:t>
            </a:r>
          </a:p>
          <a:p>
            <a:r>
              <a:rPr lang="en-IN" dirty="0"/>
              <a:t>min(list) – to find the minimum</a:t>
            </a:r>
          </a:p>
          <a:p>
            <a:r>
              <a:rPr lang="en-IN" dirty="0"/>
              <a:t>sum() – to find the sum of all elements</a:t>
            </a:r>
          </a:p>
          <a:p>
            <a:r>
              <a:rPr lang="en-IN" dirty="0"/>
              <a:t>any() – returns True if any of the list element is True</a:t>
            </a:r>
          </a:p>
          <a:p>
            <a:r>
              <a:rPr lang="en-IN" dirty="0"/>
              <a:t>all() – returns True if all of the list elements are True</a:t>
            </a:r>
          </a:p>
          <a:p>
            <a:r>
              <a:rPr lang="en-IN" dirty="0"/>
              <a:t>del() – to delete a complete list object or any item of the list from the memory</a:t>
            </a:r>
          </a:p>
          <a:p>
            <a:r>
              <a:rPr lang="en-IN" dirty="0"/>
              <a:t>sorted() – to create a new list object which is a sorted version of the original list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312B-2A07-D021-214C-0500B3A5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8652-D0CA-5737-58A5-DCF76924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6681-477B-C88A-F303-A979135D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5004246"/>
          </a:xfrm>
        </p:spPr>
        <p:txBody>
          <a:bodyPr>
            <a:normAutofit/>
          </a:bodyPr>
          <a:lstStyle/>
          <a:p>
            <a:r>
              <a:rPr lang="en-IN" dirty="0"/>
              <a:t>We can include one list as a member of another list</a:t>
            </a:r>
          </a:p>
          <a:p>
            <a:pPr marL="0" indent="0">
              <a:buNone/>
            </a:pPr>
            <a:r>
              <a:rPr lang="en-IN" dirty="0"/>
              <a:t> L1=[1,3,[11,13,15,[17,19],21],5,7]</a:t>
            </a:r>
          </a:p>
          <a:p>
            <a:pPr marL="0" indent="0">
              <a:buNone/>
            </a:pPr>
            <a:r>
              <a:rPr lang="en-IN" dirty="0"/>
              <a:t>print(L1)</a:t>
            </a:r>
          </a:p>
          <a:p>
            <a:pPr marL="0" indent="0">
              <a:buNone/>
            </a:pPr>
            <a:r>
              <a:rPr lang="en-IN" dirty="0"/>
              <a:t>print(L1[0:3])</a:t>
            </a:r>
          </a:p>
          <a:p>
            <a:pPr marL="0" indent="0">
              <a:buNone/>
            </a:pPr>
            <a:r>
              <a:rPr lang="en-IN" dirty="0"/>
              <a:t>print(L1[2])</a:t>
            </a:r>
          </a:p>
          <a:p>
            <a:pPr marL="0" indent="0">
              <a:buNone/>
            </a:pPr>
            <a:r>
              <a:rPr lang="en-IN" dirty="0"/>
              <a:t>print(L1[2][0])</a:t>
            </a:r>
          </a:p>
          <a:p>
            <a:pPr marL="0" indent="0">
              <a:buNone/>
            </a:pPr>
            <a:r>
              <a:rPr lang="en-IN" dirty="0"/>
              <a:t>Print(L1[2][3])</a:t>
            </a:r>
          </a:p>
          <a:p>
            <a:pPr marL="0" indent="0">
              <a:buNone/>
            </a:pPr>
            <a:r>
              <a:rPr lang="en-IN" dirty="0"/>
              <a:t>print(L1[2][3][0])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3F763-6BB7-662C-E099-A3055E27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D497-333C-7600-EEE6-CFACF810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Unpacking a string or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06EC-C0E7-007E-BA0E-3A457E8C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S=“UNPACK”</a:t>
            </a:r>
          </a:p>
          <a:p>
            <a:r>
              <a:rPr lang="en-IN" dirty="0"/>
              <a:t>S1=[*S]</a:t>
            </a:r>
          </a:p>
          <a:p>
            <a:r>
              <a:rPr lang="en-IN" dirty="0"/>
              <a:t>print(S1)</a:t>
            </a:r>
          </a:p>
          <a:p>
            <a:r>
              <a:rPr lang="en-IN" dirty="0"/>
              <a:t>L1=[1,2,5]</a:t>
            </a:r>
          </a:p>
          <a:p>
            <a:r>
              <a:rPr lang="en-IN" dirty="0"/>
              <a:t>L2=[7,8,9,L1,10]</a:t>
            </a:r>
          </a:p>
          <a:p>
            <a:r>
              <a:rPr lang="en-IN" dirty="0"/>
              <a:t>print(L2)</a:t>
            </a:r>
          </a:p>
          <a:p>
            <a:r>
              <a:rPr lang="en-IN" dirty="0"/>
              <a:t>L3=[7,8,9,*L1,10]</a:t>
            </a:r>
          </a:p>
          <a:p>
            <a:r>
              <a:rPr lang="en-IN" dirty="0"/>
              <a:t>print(L3)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F4F48-2F23-5DA0-50D3-E2424A25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3D92-8156-9BF7-2919-D10B3AF1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for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6928-8B3D-8F7D-B414-2BCF31C4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append() – to add an item at the end of the list</a:t>
            </a:r>
          </a:p>
          <a:p>
            <a:r>
              <a:rPr lang="en-IN" dirty="0"/>
              <a:t>sort() – to sort the list in place</a:t>
            </a:r>
          </a:p>
          <a:p>
            <a:r>
              <a:rPr lang="en-IN" dirty="0"/>
              <a:t>copy() – shallow copying</a:t>
            </a:r>
          </a:p>
          <a:p>
            <a:r>
              <a:rPr lang="en-IN" dirty="0"/>
              <a:t>clear() – to empty the list</a:t>
            </a:r>
          </a:p>
          <a:p>
            <a:r>
              <a:rPr lang="en-IN" dirty="0"/>
              <a:t>extend() – to extend the list with another  object</a:t>
            </a:r>
          </a:p>
          <a:p>
            <a:r>
              <a:rPr lang="en-IN" dirty="0"/>
              <a:t>remove() – to remove the specified item</a:t>
            </a:r>
          </a:p>
          <a:p>
            <a:r>
              <a:rPr lang="en-IN" dirty="0"/>
              <a:t>pop() – to remove the last element  (pop() can be used to remove an item at a specified index)</a:t>
            </a:r>
          </a:p>
          <a:p>
            <a:r>
              <a:rPr lang="en-IN" dirty="0"/>
              <a:t>insert() – to insert an item at a specified index</a:t>
            </a:r>
          </a:p>
          <a:p>
            <a:r>
              <a:rPr lang="en-IN" dirty="0"/>
              <a:t>Index()- to get the position of a particular element in the list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CE9E-41B2-F599-42B3-7C4D7FBE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1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506-F086-AE1A-DA28-F535D260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8E47-6BCA-CF55-FCEA-9024F459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provided by python to generate a list with a single line of code according to the requirements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[expression or variable&lt;space&gt; for loop &lt;space&gt; zero or more for loop or if clause].</a:t>
            </a:r>
          </a:p>
          <a:p>
            <a:r>
              <a:rPr lang="en-US" dirty="0"/>
              <a:t>Comprehension helps to reduce the number of lines in the program</a:t>
            </a:r>
          </a:p>
          <a:p>
            <a:r>
              <a:rPr lang="en-US" dirty="0"/>
              <a:t>There are various code segments which can be replaced by list comprehension</a:t>
            </a:r>
          </a:p>
          <a:p>
            <a:r>
              <a:rPr lang="en-US" dirty="0"/>
              <a:t>It helps to store the output in the form of a list object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08DCE-CE03-8DC9-54B9-C155BADB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660B-A835-AB9E-CC7F-59F1959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with single for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F9BF-FFB1-01BA-7546-E78BE56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square of first n natural numbers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Nsquares</a:t>
            </a:r>
            <a:r>
              <a:rPr lang="en-US" dirty="0"/>
              <a:t>=[j*j for j in range(1,n)]</a:t>
            </a:r>
          </a:p>
          <a:p>
            <a:r>
              <a:rPr lang="en-US" dirty="0"/>
              <a:t>Generating a list of first n natural numbers, their squares and their cubes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Nlist</a:t>
            </a:r>
            <a:r>
              <a:rPr lang="en-US" dirty="0"/>
              <a:t>=[[</a:t>
            </a:r>
            <a:r>
              <a:rPr lang="en-US" dirty="0" err="1"/>
              <a:t>j,j</a:t>
            </a:r>
            <a:r>
              <a:rPr lang="en-US" dirty="0"/>
              <a:t>*</a:t>
            </a:r>
            <a:r>
              <a:rPr lang="en-US" dirty="0" err="1"/>
              <a:t>j,j</a:t>
            </a:r>
            <a:r>
              <a:rPr lang="en-US" dirty="0"/>
              <a:t>*j*j] for j in range(1,n)]</a:t>
            </a:r>
          </a:p>
          <a:p>
            <a:r>
              <a:rPr lang="en-US" dirty="0"/>
              <a:t>Convert a list of strings into a list of integers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IntList</a:t>
            </a:r>
            <a:r>
              <a:rPr lang="en-US" dirty="0"/>
              <a:t>=[int(n) for n in [‘10’, ‘15’,’20’,’25’]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CB09F-6E90-42F6-77FB-ED62D03A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56A7-216A-1DA7-921A-F23D1BA3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WITH FOR and IF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6567-5B14-98E6-38B6-3CF1C59A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623880" cy="3450613"/>
          </a:xfrm>
        </p:spPr>
        <p:txBody>
          <a:bodyPr/>
          <a:lstStyle/>
          <a:p>
            <a:r>
              <a:rPr lang="en-US" dirty="0"/>
              <a:t>Generating  a list of all even numbers within the range of 20 to 50</a:t>
            </a:r>
          </a:p>
          <a:p>
            <a:pPr marL="0" indent="0">
              <a:buNone/>
            </a:pPr>
            <a:r>
              <a:rPr lang="en-US" dirty="0"/>
              <a:t>  Even=[n for n in range(20,50) if n%2==0]</a:t>
            </a:r>
          </a:p>
          <a:p>
            <a:pPr marL="0" indent="0">
              <a:buNone/>
            </a:pPr>
            <a:r>
              <a:rPr lang="en-US" dirty="0"/>
              <a:t>  print(Even)</a:t>
            </a:r>
          </a:p>
          <a:p>
            <a:r>
              <a:rPr lang="en-US" dirty="0"/>
              <a:t>Generating a list of students whose name starts with the letter ‘A’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StudentsList</a:t>
            </a:r>
            <a:r>
              <a:rPr lang="en-US" dirty="0"/>
              <a:t>=[“Aditya”, “Shraddha”, ”Madhuri”, “Sruthi”, “</a:t>
            </a:r>
            <a:r>
              <a:rPr lang="en-US" dirty="0" err="1"/>
              <a:t>Samridhi</a:t>
            </a:r>
            <a:r>
              <a:rPr lang="en-US" dirty="0"/>
              <a:t>”, “Anmol”,”</a:t>
            </a:r>
            <a:r>
              <a:rPr lang="en-US" dirty="0" err="1"/>
              <a:t>Titiksha</a:t>
            </a:r>
            <a:r>
              <a:rPr lang="en-US" dirty="0"/>
              <a:t>”,”Praveen”]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Newlist</a:t>
            </a:r>
            <a:r>
              <a:rPr lang="en-US" dirty="0"/>
              <a:t>=[Name for Name in </a:t>
            </a:r>
            <a:r>
              <a:rPr lang="en-US" dirty="0" err="1"/>
              <a:t>StudentList</a:t>
            </a:r>
            <a:r>
              <a:rPr lang="en-US" dirty="0"/>
              <a:t> if </a:t>
            </a:r>
            <a:r>
              <a:rPr lang="en-US" dirty="0" err="1"/>
              <a:t>Name.startswith</a:t>
            </a:r>
            <a:r>
              <a:rPr lang="en-US" dirty="0"/>
              <a:t>(‘S’)]</a:t>
            </a:r>
          </a:p>
          <a:p>
            <a:pPr marL="0" indent="0">
              <a:buNone/>
            </a:pPr>
            <a:r>
              <a:rPr lang="en-US" dirty="0"/>
              <a:t>   print(</a:t>
            </a:r>
            <a:r>
              <a:rPr lang="en-US" dirty="0" err="1"/>
              <a:t>Newlist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5D59C-0114-64E3-CDA3-C71A0F95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7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2949-DF9B-54BC-7AEE-05E496A6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WITH IF AND 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6354-6D73-B0CF-F2E6-80867F37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if clause and else will be written before for loop</a:t>
            </a:r>
          </a:p>
          <a:p>
            <a:r>
              <a:rPr lang="en-US" dirty="0"/>
              <a:t>To generate n*n if n&gt;5 and n*n*n if n&lt;=5</a:t>
            </a:r>
          </a:p>
          <a:p>
            <a:pPr marL="0" indent="0">
              <a:buNone/>
            </a:pPr>
            <a:r>
              <a:rPr lang="en-US" dirty="0" err="1"/>
              <a:t>ListN</a:t>
            </a:r>
            <a:r>
              <a:rPr lang="en-US" dirty="0"/>
              <a:t>=[n*n if n&gt;5 else n*n*n for n in range(-10,10)]</a:t>
            </a:r>
          </a:p>
          <a:p>
            <a:r>
              <a:rPr lang="en-US" dirty="0"/>
              <a:t>To replace all the vowels in a string with ‘*’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StringNew</a:t>
            </a:r>
            <a:r>
              <a:rPr lang="en-US" dirty="0"/>
              <a:t>=[‘*’ if letter in ‘</a:t>
            </a:r>
            <a:r>
              <a:rPr lang="en-US" dirty="0" err="1"/>
              <a:t>aeiouAEIOU</a:t>
            </a:r>
            <a:r>
              <a:rPr lang="en-US" dirty="0"/>
              <a:t>’ else letter for letter in ‘Education’]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C1B0B-2E35-58DD-3201-1F739FBE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01C9-EED7-29B7-EDC1-447D6AB8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0CC8-C975-D067-E7D5-03AC5C6B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refers to a collection of data or objects- Can be considered as derived datatypes</a:t>
            </a:r>
          </a:p>
          <a:p>
            <a:r>
              <a:rPr lang="en-IN" dirty="0"/>
              <a:t>Objects can be of similar type or of different.</a:t>
            </a:r>
          </a:p>
          <a:p>
            <a:r>
              <a:rPr lang="en-IN" dirty="0"/>
              <a:t>Python has a wide variety of container types</a:t>
            </a:r>
          </a:p>
          <a:p>
            <a:r>
              <a:rPr lang="en-IN" dirty="0"/>
              <a:t>Four different container types are directly available with python</a:t>
            </a:r>
          </a:p>
          <a:p>
            <a:pPr lvl="1"/>
            <a:r>
              <a:rPr lang="en-IN" dirty="0"/>
              <a:t>List, tuple, set, dictionary</a:t>
            </a:r>
          </a:p>
          <a:p>
            <a:r>
              <a:rPr lang="en-IN" dirty="0"/>
              <a:t>Many other container types are available as part of the python module “collections”</a:t>
            </a:r>
          </a:p>
          <a:p>
            <a:pPr lvl="1"/>
            <a:r>
              <a:rPr lang="en-IN" dirty="0" err="1"/>
              <a:t>namedtuple</a:t>
            </a:r>
            <a:r>
              <a:rPr lang="en-IN" dirty="0"/>
              <a:t>(), </a:t>
            </a:r>
            <a:r>
              <a:rPr lang="en-IN" dirty="0" err="1"/>
              <a:t>ordereddict</a:t>
            </a:r>
            <a:r>
              <a:rPr lang="en-IN" dirty="0"/>
              <a:t>(), deque etc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671F9-24FC-0156-EAFA-AC7F63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6821-A466-CBF7-4CE0-505288B6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with nested for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D8C9-6464-6317-4B0C-E52B95D6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for loop followed by another for loop within the comprehension</a:t>
            </a:r>
          </a:p>
          <a:p>
            <a:r>
              <a:rPr lang="en-US" dirty="0"/>
              <a:t>Flattening a list of lists</a:t>
            </a:r>
          </a:p>
          <a:p>
            <a:endParaRPr lang="en-US" dirty="0"/>
          </a:p>
          <a:p>
            <a:r>
              <a:rPr lang="en-US" dirty="0"/>
              <a:t>List =[[1,2,3],[4,5,6],[7,8,9]]</a:t>
            </a:r>
          </a:p>
          <a:p>
            <a:r>
              <a:rPr lang="en-US" dirty="0"/>
              <a:t>L=[n for row in List for n in row]</a:t>
            </a:r>
          </a:p>
          <a:p>
            <a:r>
              <a:rPr lang="en-US" dirty="0"/>
              <a:t>print(L)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2A75-CF99-42B1-759C-FFD5432C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89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BF53-F29B-F6D9-ED1E-7939AD4F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comprehension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261F-84C1-12CB-89ED-537D8C2F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nested for, comprehensions can also be nested</a:t>
            </a:r>
          </a:p>
          <a:p>
            <a:r>
              <a:rPr lang="en-US" dirty="0"/>
              <a:t>See the difference between the output of the statements</a:t>
            </a:r>
          </a:p>
          <a:p>
            <a:r>
              <a:rPr lang="en-US" dirty="0"/>
              <a:t>List_P1=[</a:t>
            </a:r>
            <a:r>
              <a:rPr lang="en-US" dirty="0" err="1"/>
              <a:t>i</a:t>
            </a:r>
            <a:r>
              <a:rPr lang="en-US" dirty="0"/>
              <a:t>*j for </a:t>
            </a:r>
            <a:r>
              <a:rPr lang="en-US" dirty="0" err="1"/>
              <a:t>i</a:t>
            </a:r>
            <a:r>
              <a:rPr lang="en-US" dirty="0"/>
              <a:t> in range(1,5) for j in range(1,5)]  and</a:t>
            </a:r>
          </a:p>
          <a:p>
            <a:r>
              <a:rPr lang="en-US" dirty="0"/>
              <a:t>List_P2=[[</a:t>
            </a:r>
            <a:r>
              <a:rPr lang="en-US" dirty="0" err="1"/>
              <a:t>i</a:t>
            </a:r>
            <a:r>
              <a:rPr lang="en-US" dirty="0"/>
              <a:t>*j for </a:t>
            </a:r>
            <a:r>
              <a:rPr lang="en-US" dirty="0" err="1"/>
              <a:t>i</a:t>
            </a:r>
            <a:r>
              <a:rPr lang="en-US" dirty="0"/>
              <a:t> in range(1,5)] for j in range(1,5)]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BE83F-7D9F-F0D9-46A8-FFF1BFED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F42D-3569-0B16-ACD9-0C25C47D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multiple inputs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C4E0-766E-9386-36F0-B49C9D6D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instantiate multiple integer objects at rum time</a:t>
            </a:r>
          </a:p>
          <a:p>
            <a:r>
              <a:rPr lang="en-US" dirty="0" err="1"/>
              <a:t>Nlist</a:t>
            </a:r>
            <a:r>
              <a:rPr lang="en-US" dirty="0"/>
              <a:t>= [int(n) for n in input().split()]</a:t>
            </a:r>
          </a:p>
          <a:p>
            <a:r>
              <a:rPr lang="en-US" dirty="0"/>
              <a:t>It is also possible to create a list of strings</a:t>
            </a:r>
          </a:p>
          <a:p>
            <a:r>
              <a:rPr lang="en-US" dirty="0" err="1"/>
              <a:t>Namelist</a:t>
            </a:r>
            <a:r>
              <a:rPr lang="en-US" dirty="0"/>
              <a:t>=[name for name in input().split()]</a:t>
            </a:r>
          </a:p>
          <a:p>
            <a:r>
              <a:rPr lang="en-US" dirty="0"/>
              <a:t>In both the cases, the length of the list is determined at run time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82362-F600-0979-773B-799E1F76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54B5-9EF3-0807-82CB-BAF0CC18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366FCC-E434-7CAB-004B-18C4D5A93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603117"/>
              </p:ext>
            </p:extLst>
          </p:nvPr>
        </p:nvGraphicFramePr>
        <p:xfrm>
          <a:off x="1640540" y="1954306"/>
          <a:ext cx="8086166" cy="3881717"/>
        </p:xfrm>
        <a:graphic>
          <a:graphicData uri="http://schemas.openxmlformats.org/drawingml/2006/table">
            <a:tbl>
              <a:tblPr/>
              <a:tblGrid>
                <a:gridCol w="4043083">
                  <a:extLst>
                    <a:ext uri="{9D8B030D-6E8A-4147-A177-3AD203B41FA5}">
                      <a16:colId xmlns:a16="http://schemas.microsoft.com/office/drawing/2014/main" val="1648122945"/>
                    </a:ext>
                  </a:extLst>
                </a:gridCol>
                <a:gridCol w="4043083">
                  <a:extLst>
                    <a:ext uri="{9D8B030D-6E8A-4147-A177-3AD203B41FA5}">
                      <a16:colId xmlns:a16="http://schemas.microsoft.com/office/drawing/2014/main" val="3907719922"/>
                    </a:ext>
                  </a:extLst>
                </a:gridCol>
              </a:tblGrid>
              <a:tr h="452867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2" tooltip="collections.namedtuple"/>
                        </a:rPr>
                        <a:t>namedtuple()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factory function for creating tuple subclasses with named fields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88178"/>
                  </a:ext>
                </a:extLst>
              </a:tr>
              <a:tr h="452867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3" tooltip="collections.deque"/>
                        </a:rPr>
                        <a:t>deque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list-like container with fast appends and pops on either end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042491"/>
                  </a:ext>
                </a:extLst>
              </a:tr>
              <a:tr h="452867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4" tooltip="collections.ChainMap"/>
                        </a:rPr>
                        <a:t>ChainMap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dict-like class for creating a single view of multiple mappings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93613"/>
                  </a:ext>
                </a:extLst>
              </a:tr>
              <a:tr h="258781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5" tooltip="collections.Counter"/>
                        </a:rPr>
                        <a:t>Counter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dict subclass for counting </a:t>
                      </a:r>
                      <a:r>
                        <a:rPr lang="en-US" sz="1100" u="none" strike="noStrike">
                          <a:solidFill>
                            <a:srgbClr val="0072AA"/>
                          </a:solidFill>
                          <a:effectLst/>
                          <a:hlinkClick r:id="rId6"/>
                        </a:rPr>
                        <a:t>hashable</a:t>
                      </a:r>
                      <a:r>
                        <a:rPr lang="en-US" sz="1100">
                          <a:effectLst/>
                        </a:rPr>
                        <a:t> objects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191417"/>
                  </a:ext>
                </a:extLst>
              </a:tr>
              <a:tr h="452867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7" tooltip="collections.OrderedDict"/>
                        </a:rPr>
                        <a:t>OrderedDict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dict subclass that remembers the order entries were added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58015"/>
                  </a:ext>
                </a:extLst>
              </a:tr>
              <a:tr h="452867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8" tooltip="collections.defaultdict"/>
                        </a:rPr>
                        <a:t>defaultdict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dict subclass that calls a factory function to supply missing values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76237"/>
                  </a:ext>
                </a:extLst>
              </a:tr>
              <a:tr h="452867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9" tooltip="collections.UserDict"/>
                        </a:rPr>
                        <a:t>UserDict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wrapper around dictionary objects for easier dict subclassing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84047"/>
                  </a:ext>
                </a:extLst>
              </a:tr>
              <a:tr h="452867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10" tooltip="collections.UserList"/>
                        </a:rPr>
                        <a:t>UserList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wrapper around list objects for easier list subclassing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257725"/>
                  </a:ext>
                </a:extLst>
              </a:tr>
              <a:tr h="452867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72AA"/>
                          </a:solidFill>
                          <a:effectLst/>
                          <a:hlinkClick r:id="rId11" tooltip="collections.UserString"/>
                        </a:rPr>
                        <a:t>UserString</a:t>
                      </a:r>
                      <a:endParaRPr lang="en-IN" sz="1100">
                        <a:effectLst/>
                      </a:endParaRP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wrapper around string objects for easier string subclassing</a:t>
                      </a:r>
                    </a:p>
                  </a:txBody>
                  <a:tcPr marL="57494" marR="57494" marT="28747" marB="2874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62764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3B18C-CAF7-9F42-F12B-090A0775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925B-6196-8EE5-D55D-E27A93DE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Container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2B38-7642-96E5-548E-AB1D8405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– iterable, mutable, ordered collection</a:t>
            </a:r>
          </a:p>
          <a:p>
            <a:r>
              <a:rPr lang="en-IN" dirty="0"/>
              <a:t>Tuple – iterable, immutable, ordered collection</a:t>
            </a:r>
          </a:p>
          <a:p>
            <a:r>
              <a:rPr lang="en-IN" dirty="0"/>
              <a:t>Set – iterable, mutable, unordered collection</a:t>
            </a:r>
          </a:p>
          <a:p>
            <a:r>
              <a:rPr lang="en-IN" dirty="0"/>
              <a:t>Dictionary – iterable, mutable, unordered collection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D922D-AD48-BD8F-89DF-F640880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5AF1-9757-C33E-A5E1-F90C29AD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D59-F6FF-6DEE-72AC-88D79CF5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List1=[1,2,3.4.5]  </a:t>
            </a:r>
          </a:p>
          <a:p>
            <a:r>
              <a:rPr lang="en-IN" dirty="0"/>
              <a:t>Tupe1=1,2,3,4,5 or Tuple1=(1,2,3,4,5)</a:t>
            </a:r>
          </a:p>
          <a:p>
            <a:r>
              <a:rPr lang="en-IN" dirty="0"/>
              <a:t>Set1={1,2,3,4,5} </a:t>
            </a:r>
          </a:p>
          <a:p>
            <a:r>
              <a:rPr lang="en-IN" dirty="0"/>
              <a:t>Dict1={CS2001:”PYTHON”,CS2003:”COA”,CS2005:”TOC”}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87C06-5060-FB98-1AE5-10566EA4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110A-1E10-7184-8A9C-4A09E0A9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EEE5-84B2-6AE6-7C93-D58108D5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Primary container type in python</a:t>
            </a:r>
          </a:p>
          <a:p>
            <a:r>
              <a:rPr lang="en-IN" dirty="0"/>
              <a:t>Iterable, mutable, ordered collection of data</a:t>
            </a:r>
          </a:p>
          <a:p>
            <a:r>
              <a:rPr lang="en-IN" dirty="0"/>
              <a:t>Can include dissimilar members but normally used for the collection of similar type objects</a:t>
            </a:r>
          </a:p>
          <a:p>
            <a:r>
              <a:rPr lang="en-IN" dirty="0"/>
              <a:t>Can be instantiated in two ways</a:t>
            </a:r>
          </a:p>
          <a:p>
            <a:pPr lvl="1"/>
            <a:r>
              <a:rPr lang="en-IN" dirty="0"/>
              <a:t>By enclosing list elements within []</a:t>
            </a:r>
          </a:p>
          <a:p>
            <a:pPr lvl="1"/>
            <a:r>
              <a:rPr lang="en-IN" dirty="0"/>
              <a:t>By using built in function list()</a:t>
            </a:r>
          </a:p>
          <a:p>
            <a:pPr lvl="1"/>
            <a:r>
              <a:rPr lang="en-IN" dirty="0"/>
              <a:t>The function list() can convert a tuple , a string or a set into list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B322-909B-3015-CFB2-9E1DF8E2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05B-5028-6654-8EA7-7A5249F1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of list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C4B0-8483-4863-BFC5-564EB1A3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Details of the list can be displayed by typing print(list name)</a:t>
            </a:r>
          </a:p>
          <a:p>
            <a:r>
              <a:rPr lang="en-IN" dirty="0"/>
              <a:t>L1= [‘Messi’,10,’FIFA’,1]</a:t>
            </a:r>
          </a:p>
          <a:p>
            <a:r>
              <a:rPr lang="en-IN" dirty="0" err="1"/>
              <a:t>Eg</a:t>
            </a:r>
            <a:r>
              <a:rPr lang="en-IN" dirty="0"/>
              <a:t> print(L1) will display the whole list as  [‘Messi’,10,’FIFA’,1]</a:t>
            </a:r>
          </a:p>
          <a:p>
            <a:r>
              <a:rPr lang="en-IN" dirty="0"/>
              <a:t>Element by element access is possible in the case of list</a:t>
            </a:r>
          </a:p>
          <a:p>
            <a:r>
              <a:rPr lang="en-IN" dirty="0"/>
              <a:t>Indexing starts from 0</a:t>
            </a:r>
          </a:p>
          <a:p>
            <a:r>
              <a:rPr lang="en-IN" dirty="0"/>
              <a:t>print(L1[0]) will display ‘Messi’</a:t>
            </a:r>
          </a:p>
          <a:p>
            <a:r>
              <a:rPr lang="en-IN" dirty="0"/>
              <a:t>Slicing is also possible in list</a:t>
            </a:r>
          </a:p>
          <a:p>
            <a:r>
              <a:rPr lang="en-IN" dirty="0"/>
              <a:t>Print(L1[0:2]) will display [‘Messi’,10]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14B4B-18A3-5ADD-E4E0-20EFC737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5B73-82C6-E8A0-F7C4-E0DF7A9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53FF-5CC9-A785-B25D-55AD66B6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strings, list is a mutable object</a:t>
            </a:r>
          </a:p>
          <a:p>
            <a:r>
              <a:rPr lang="en-IN" dirty="0"/>
              <a:t>L1=[1,2,3,4]</a:t>
            </a:r>
          </a:p>
          <a:p>
            <a:r>
              <a:rPr lang="en-IN" dirty="0"/>
              <a:t>print(L1)</a:t>
            </a:r>
          </a:p>
          <a:p>
            <a:r>
              <a:rPr lang="en-IN" dirty="0"/>
              <a:t>L1[0]=10</a:t>
            </a:r>
          </a:p>
          <a:p>
            <a:r>
              <a:rPr lang="en-IN" dirty="0"/>
              <a:t>print(L1)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C636-C41D-068C-67D1-A7757DCE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8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10337</TotalTime>
  <Words>1847</Words>
  <Application>Microsoft Office PowerPoint</Application>
  <PresentationFormat>Widescreen</PresentationFormat>
  <Paragraphs>279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Container type</vt:lpstr>
      <vt:lpstr>CollectionS </vt:lpstr>
      <vt:lpstr>Properties of Container types</vt:lpstr>
      <vt:lpstr>SYNTAX</vt:lpstr>
      <vt:lpstr>List</vt:lpstr>
      <vt:lpstr>ACCESS of list elements</vt:lpstr>
      <vt:lpstr>mutability</vt:lpstr>
      <vt:lpstr>Iterations using list</vt:lpstr>
      <vt:lpstr>Iteration using enumerate()</vt:lpstr>
      <vt:lpstr>Split() and join()</vt:lpstr>
      <vt:lpstr>Basic operations on lists</vt:lpstr>
      <vt:lpstr>Concatenation</vt:lpstr>
      <vt:lpstr>Replication</vt:lpstr>
      <vt:lpstr>Aliasing</vt:lpstr>
      <vt:lpstr>cloning</vt:lpstr>
      <vt:lpstr>searching</vt:lpstr>
      <vt:lpstr>identity</vt:lpstr>
      <vt:lpstr>comparison</vt:lpstr>
      <vt:lpstr>EMPTINESS</vt:lpstr>
      <vt:lpstr>Functions for list (passing list object)</vt:lpstr>
      <vt:lpstr>NESTED LISTS</vt:lpstr>
      <vt:lpstr>Unpacking a string or list</vt:lpstr>
      <vt:lpstr>Methods for list</vt:lpstr>
      <vt:lpstr>List comprehension</vt:lpstr>
      <vt:lpstr>Comprehension with single for loop</vt:lpstr>
      <vt:lpstr>COMPREHENSION WITH FOR and IF</vt:lpstr>
      <vt:lpstr>COMPREHENSION WITH IF AND ELSE</vt:lpstr>
      <vt:lpstr>Comprehension with nested for</vt:lpstr>
      <vt:lpstr>Nested comprehension</vt:lpstr>
      <vt:lpstr>Entering multiple inputs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233</cp:revision>
  <dcterms:created xsi:type="dcterms:W3CDTF">2021-10-07T02:26:26Z</dcterms:created>
  <dcterms:modified xsi:type="dcterms:W3CDTF">2023-10-01T14:46:57Z</dcterms:modified>
</cp:coreProperties>
</file>