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401" r:id="rId3"/>
    <p:sldId id="519" r:id="rId4"/>
    <p:sldId id="520" r:id="rId5"/>
    <p:sldId id="529" r:id="rId6"/>
    <p:sldId id="537" r:id="rId7"/>
    <p:sldId id="528" r:id="rId8"/>
    <p:sldId id="521" r:id="rId9"/>
    <p:sldId id="539" r:id="rId10"/>
    <p:sldId id="525" r:id="rId11"/>
    <p:sldId id="526" r:id="rId12"/>
    <p:sldId id="527" r:id="rId13"/>
    <p:sldId id="530" r:id="rId14"/>
    <p:sldId id="531" r:id="rId15"/>
    <p:sldId id="535" r:id="rId16"/>
    <p:sldId id="532" r:id="rId17"/>
    <p:sldId id="540" r:id="rId18"/>
    <p:sldId id="542" r:id="rId19"/>
    <p:sldId id="541" r:id="rId20"/>
    <p:sldId id="543" r:id="rId21"/>
    <p:sldId id="544" r:id="rId22"/>
    <p:sldId id="545" r:id="rId23"/>
    <p:sldId id="546" r:id="rId24"/>
    <p:sldId id="51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522D-4D04-9454-C5AF-3CC24B6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5B2B-F480-1891-2CE9-AC83DCC8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S1={1,2,3,4}</a:t>
            </a:r>
          </a:p>
          <a:p>
            <a:r>
              <a:rPr lang="en-IN" dirty="0"/>
              <a:t>S2=set()</a:t>
            </a:r>
          </a:p>
          <a:p>
            <a:r>
              <a:rPr lang="en-IN" dirty="0"/>
              <a:t>S2=S2+S1 </a:t>
            </a:r>
            <a:r>
              <a:rPr lang="en-IN" dirty="0">
                <a:sym typeface="Wingdings" panose="05000000000000000000" pitchFamily="2" charset="2"/>
              </a:rPr>
              <a:t> see the error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Cloning can be done using built in method copy()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BE071-C3D7-33A9-955F-0A2E2EFA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DA-8938-0694-6D97-2F236849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F790-A514-51C5-D301-F770012E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membership operator to search for a particular item</a:t>
            </a:r>
          </a:p>
          <a:p>
            <a:pPr marL="0" indent="0">
              <a:buNone/>
            </a:pPr>
            <a:r>
              <a:rPr lang="en-IN" dirty="0"/>
              <a:t>	Set1={‘s’, ‘e’, ‘a’, ‘r’, ‘c’, ‘h’, ‘</a:t>
            </a:r>
            <a:r>
              <a:rPr lang="en-IN" dirty="0" err="1"/>
              <a:t>i</a:t>
            </a:r>
            <a:r>
              <a:rPr lang="en-IN" dirty="0"/>
              <a:t>’ , ‘n’ , ‘g’}</a:t>
            </a:r>
          </a:p>
          <a:p>
            <a:pPr marL="0" indent="0">
              <a:buNone/>
            </a:pPr>
            <a:r>
              <a:rPr lang="en-IN" dirty="0"/>
              <a:t>	Bool1=‘a’ in Set1</a:t>
            </a:r>
          </a:p>
          <a:p>
            <a:pPr marL="0" indent="0">
              <a:buNone/>
            </a:pPr>
            <a:r>
              <a:rPr lang="en-IN" dirty="0"/>
              <a:t>	Bool2 = ‘b’ in Set1</a:t>
            </a:r>
          </a:p>
          <a:p>
            <a:pPr marL="0" indent="0">
              <a:buNone/>
            </a:pPr>
            <a:r>
              <a:rPr lang="en-IN" dirty="0"/>
              <a:t>	Bool3 = ‘c’ not in Set1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0A39-4E54-B8F5-E5ED-FF7A4B8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13D2-DA81-F90D-AA73-3135168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8DB6-249B-D040-4F0D-3F625CC9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is operator</a:t>
            </a:r>
          </a:p>
          <a:p>
            <a:pPr marL="0" indent="0">
              <a:buNone/>
            </a:pPr>
            <a:r>
              <a:rPr lang="en-IN" dirty="0"/>
              <a:t>S1=S2</a:t>
            </a:r>
          </a:p>
          <a:p>
            <a:pPr marL="0" indent="0">
              <a:buNone/>
            </a:pPr>
            <a:r>
              <a:rPr lang="en-IN" dirty="0"/>
              <a:t>Res=S1 is S2</a:t>
            </a:r>
          </a:p>
          <a:p>
            <a:pPr marL="0" indent="0">
              <a:buNone/>
            </a:pPr>
            <a:r>
              <a:rPr lang="en-IN" dirty="0"/>
              <a:t>print(Res)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9073C-1599-51B9-606C-0B3960F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CF-56BA-7858-41C5-56644FB3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6C10-5F93-477C-7936-A15C7427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== , &gt;, &lt; ,&gt;=,&lt;= operators</a:t>
            </a:r>
          </a:p>
          <a:p>
            <a:r>
              <a:rPr lang="en-IN" dirty="0"/>
              <a:t>Returns True or False</a:t>
            </a:r>
          </a:p>
          <a:p>
            <a:r>
              <a:rPr lang="en-IN" dirty="0"/>
              <a:t>A={1,2,3,9,5}</a:t>
            </a:r>
          </a:p>
          <a:p>
            <a:r>
              <a:rPr lang="en-IN" dirty="0"/>
              <a:t>B={1,2,6,7,8}</a:t>
            </a:r>
          </a:p>
          <a:p>
            <a:r>
              <a:rPr lang="en-IN" dirty="0"/>
              <a:t>A&gt;B returns True if A is a superset of B</a:t>
            </a:r>
          </a:p>
          <a:p>
            <a:r>
              <a:rPr lang="en-IN" dirty="0"/>
              <a:t>A&lt;B returns True if A is a subset of B</a:t>
            </a:r>
          </a:p>
          <a:p>
            <a:r>
              <a:rPr lang="en-IN" dirty="0"/>
              <a:t>A==B returns True if the contents of A and B are identical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41E5F-1DF5-BB01-BA61-07AAFE43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9B7-278F-F6E3-E298-B7F60D2D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EMPTINESS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D056-52FB-1968-0425-C9E57118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Can be checked using not operator or bool function</a:t>
            </a:r>
          </a:p>
          <a:p>
            <a:pPr marL="0" indent="0">
              <a:buNone/>
            </a:pPr>
            <a:r>
              <a:rPr lang="en-IN" dirty="0"/>
              <a:t>S1={1,2,3,4}</a:t>
            </a:r>
          </a:p>
          <a:p>
            <a:pPr marL="0" indent="0">
              <a:buNone/>
            </a:pPr>
            <a:r>
              <a:rPr lang="en-IN" dirty="0"/>
              <a:t>S2=set()</a:t>
            </a:r>
          </a:p>
          <a:p>
            <a:pPr marL="0" indent="0">
              <a:buNone/>
            </a:pPr>
            <a:r>
              <a:rPr lang="en-IN" dirty="0"/>
              <a:t>print(bool(S1))</a:t>
            </a:r>
          </a:p>
          <a:p>
            <a:pPr marL="0" indent="0">
              <a:buNone/>
            </a:pPr>
            <a:r>
              <a:rPr lang="en-IN" dirty="0"/>
              <a:t>print(bool(S2))</a:t>
            </a:r>
          </a:p>
          <a:p>
            <a:pPr marL="0" indent="0">
              <a:buNone/>
            </a:pPr>
            <a:r>
              <a:rPr lang="en-IN" dirty="0"/>
              <a:t> Using ‘not’ operator</a:t>
            </a:r>
          </a:p>
          <a:p>
            <a:pPr marL="0" indent="0">
              <a:buNone/>
            </a:pPr>
            <a:r>
              <a:rPr lang="en-IN" dirty="0"/>
              <a:t>	if not S1:</a:t>
            </a:r>
          </a:p>
          <a:p>
            <a:pPr marL="0" indent="0">
              <a:buNone/>
            </a:pPr>
            <a:r>
              <a:rPr lang="en-IN" dirty="0"/>
              <a:t>		print(“Empty Set”)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2BFB-E494-8CE8-F502-8E24A892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6AB9-6754-634A-1797-2397D9E3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SET(passing set object)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AD5F-15A8-4E7F-BF0E-8B8A750E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len</a:t>
            </a:r>
            <a:r>
              <a:rPr lang="en-IN" dirty="0"/>
              <a:t>()</a:t>
            </a:r>
          </a:p>
          <a:p>
            <a:r>
              <a:rPr lang="en-IN" dirty="0"/>
              <a:t>max()</a:t>
            </a:r>
          </a:p>
          <a:p>
            <a:r>
              <a:rPr lang="en-IN" dirty="0"/>
              <a:t>min()</a:t>
            </a:r>
          </a:p>
          <a:p>
            <a:r>
              <a:rPr lang="en-IN" dirty="0"/>
              <a:t>sum()</a:t>
            </a:r>
          </a:p>
          <a:p>
            <a:r>
              <a:rPr lang="en-IN" dirty="0"/>
              <a:t>any()</a:t>
            </a:r>
          </a:p>
          <a:p>
            <a:r>
              <a:rPr lang="en-IN" dirty="0"/>
              <a:t>all()</a:t>
            </a:r>
          </a:p>
          <a:p>
            <a:r>
              <a:rPr lang="en-IN" dirty="0"/>
              <a:t>del() – Here del()  can be used to delete a set object ( Slicing is not possible in set)</a:t>
            </a:r>
          </a:p>
          <a:p>
            <a:r>
              <a:rPr lang="en-IN" dirty="0"/>
              <a:t>sorted() – It will generate the sorted list and not a set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312B-2A07-D021-214C-0500B3A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3D92-8156-9BF7-2919-D10B3AF1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6928-8B3D-8F7D-B414-2BCF31C4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copy() – deep copy</a:t>
            </a:r>
          </a:p>
          <a:p>
            <a:r>
              <a:rPr lang="en-IN" dirty="0"/>
              <a:t>clear() – to clear the contents of a set ( to create an empty set)</a:t>
            </a:r>
          </a:p>
          <a:p>
            <a:r>
              <a:rPr lang="en-IN" dirty="0"/>
              <a:t>add() – to add any item or object</a:t>
            </a:r>
          </a:p>
          <a:p>
            <a:r>
              <a:rPr lang="en-IN" dirty="0"/>
              <a:t>remove() – to remove certain item</a:t>
            </a:r>
          </a:p>
          <a:p>
            <a:r>
              <a:rPr lang="en-IN" dirty="0"/>
              <a:t>pop() – to remove a specific item ( Since the order of the set is unknown, the element to be removed by pop() in set is not user’s choice)</a:t>
            </a:r>
          </a:p>
          <a:p>
            <a:r>
              <a:rPr lang="en-IN" dirty="0"/>
              <a:t>discard() – To discard certain item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CE9E-41B2-F599-42B3-7C4D7FB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B562-6DB6-6F26-A2C2-7B49B53B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MATHEMATICAL 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44D4-6F41-C7C5-6EB2-0262972D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Union – operator  ‘|’</a:t>
            </a:r>
          </a:p>
          <a:p>
            <a:r>
              <a:rPr lang="en-IN" dirty="0"/>
              <a:t>Intersection – operator  ‘&amp;’</a:t>
            </a:r>
          </a:p>
          <a:p>
            <a:r>
              <a:rPr lang="en-IN" dirty="0"/>
              <a:t>Difference – operator ‘-’</a:t>
            </a:r>
          </a:p>
          <a:p>
            <a:r>
              <a:rPr lang="en-IN" dirty="0"/>
              <a:t>Symmetrical Difference – ‘^’</a:t>
            </a:r>
          </a:p>
          <a:p>
            <a:r>
              <a:rPr lang="en-IN" dirty="0"/>
              <a:t>All these operators will generate new set objects </a:t>
            </a:r>
          </a:p>
          <a:p>
            <a:r>
              <a:rPr lang="en-IN" dirty="0"/>
              <a:t>These operations can be done with the help of set methods </a:t>
            </a:r>
          </a:p>
          <a:p>
            <a:pPr lvl="1"/>
            <a:r>
              <a:rPr lang="en-IN" dirty="0"/>
              <a:t> Set.union(), Set.intersection, Set.difference , </a:t>
            </a:r>
            <a:r>
              <a:rPr lang="en-IN" dirty="0" err="1"/>
              <a:t>Set.symmetrical_difference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5F35D-5B66-E223-DCFB-F0089B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C9D4-206A-6678-4E30-EA1CA8DA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UPDATE  -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A6B5-F081-D165-3C3D-39AA472B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modify the existing set, methods available are</a:t>
            </a:r>
          </a:p>
          <a:p>
            <a:pPr lvl="1"/>
            <a:r>
              <a:rPr lang="en-IN" dirty="0"/>
              <a:t>Set1,update(Set2)</a:t>
            </a:r>
          </a:p>
          <a:p>
            <a:pPr lvl="1"/>
            <a:r>
              <a:rPr lang="en-IN" dirty="0"/>
              <a:t>Set1.intersection_update(Set2)</a:t>
            </a:r>
          </a:p>
          <a:p>
            <a:pPr lvl="1"/>
            <a:r>
              <a:rPr lang="en-IN" dirty="0"/>
              <a:t>Set1.difference_update(Set2)</a:t>
            </a:r>
          </a:p>
          <a:p>
            <a:pPr lvl="1"/>
            <a:r>
              <a:rPr lang="en-IN" dirty="0"/>
              <a:t>Set1.symmetric_difference_update(Set2)</a:t>
            </a:r>
          </a:p>
          <a:p>
            <a:r>
              <a:rPr lang="en-IN" dirty="0"/>
              <a:t>Operators available</a:t>
            </a:r>
          </a:p>
          <a:p>
            <a:pPr lvl="1"/>
            <a:r>
              <a:rPr lang="en-IN" dirty="0"/>
              <a:t>Set1|=Set2</a:t>
            </a:r>
          </a:p>
          <a:p>
            <a:pPr lvl="1"/>
            <a:r>
              <a:rPr lang="en-IN" dirty="0"/>
              <a:t>Set1&amp;=Set2</a:t>
            </a:r>
          </a:p>
          <a:p>
            <a:pPr lvl="1"/>
            <a:r>
              <a:rPr lang="en-IN" dirty="0"/>
              <a:t>Set1-=Set2</a:t>
            </a:r>
          </a:p>
          <a:p>
            <a:pPr lvl="1"/>
            <a:r>
              <a:rPr lang="en-IN" dirty="0"/>
              <a:t>Set1^=Set2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71446-27FD-CAF0-4F59-BC7E25E6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CBFC-4508-EF55-0E17-E275A0AD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methods for relating two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AB8B-57A6-D3A1-0A28-B11A71A9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Set1.issuperset(Set2)</a:t>
            </a:r>
          </a:p>
          <a:p>
            <a:pPr lvl="1"/>
            <a:r>
              <a:rPr lang="en-IN" dirty="0"/>
              <a:t>Returns True if Set1 is a superset of Set2</a:t>
            </a:r>
          </a:p>
          <a:p>
            <a:r>
              <a:rPr lang="en-IN" dirty="0"/>
              <a:t>Set1.issubset(Set2)</a:t>
            </a:r>
          </a:p>
          <a:p>
            <a:pPr lvl="1"/>
            <a:r>
              <a:rPr lang="en-IN" dirty="0"/>
              <a:t>Returns True if Set1 is a subset of Set2</a:t>
            </a:r>
          </a:p>
          <a:p>
            <a:r>
              <a:rPr lang="en-IN" dirty="0"/>
              <a:t>Set1.isdisjoint(Set2)</a:t>
            </a:r>
          </a:p>
          <a:p>
            <a:pPr lvl="1"/>
            <a:r>
              <a:rPr lang="en-IN" dirty="0"/>
              <a:t>Returns True if Set1 and Set2 are mutually exclusive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D26D9-B69A-E155-4920-782A4AF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Introduce the concept of  ‘set’ in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C42-DC65-15C2-B2B4-D2B22E5F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5A52-8C70-BBA3-41C2-E266FCD1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04386"/>
          </a:xfrm>
        </p:spPr>
        <p:txBody>
          <a:bodyPr>
            <a:normAutofit/>
          </a:bodyPr>
          <a:lstStyle/>
          <a:p>
            <a:r>
              <a:rPr lang="en-US" dirty="0"/>
              <a:t>Similar to that of list comprehension but has to comply with the validity of sets</a:t>
            </a:r>
          </a:p>
          <a:p>
            <a:r>
              <a:rPr lang="en-US" dirty="0"/>
              <a:t>Case 1: Single for loop</a:t>
            </a:r>
          </a:p>
          <a:p>
            <a:r>
              <a:rPr lang="en-US" dirty="0"/>
              <a:t>{n+1 for n in range(1,10)}</a:t>
            </a:r>
          </a:p>
          <a:p>
            <a:r>
              <a:rPr lang="en-US" dirty="0"/>
              <a:t>Try {(</a:t>
            </a:r>
            <a:r>
              <a:rPr lang="en-US" dirty="0" err="1"/>
              <a:t>n,n</a:t>
            </a:r>
            <a:r>
              <a:rPr lang="en-US" dirty="0"/>
              <a:t>*n) for n in range(1,10)}</a:t>
            </a:r>
          </a:p>
          <a:p>
            <a:r>
              <a:rPr lang="en-US" dirty="0"/>
              <a:t>Try {[</a:t>
            </a:r>
            <a:r>
              <a:rPr lang="en-US" dirty="0" err="1"/>
              <a:t>n,n</a:t>
            </a:r>
            <a:r>
              <a:rPr lang="en-US" dirty="0"/>
              <a:t>*n] for n in range(1,10)}</a:t>
            </a:r>
          </a:p>
          <a:p>
            <a:r>
              <a:rPr lang="en-US" dirty="0"/>
              <a:t>Try {(</a:t>
            </a:r>
            <a:r>
              <a:rPr lang="en-US" dirty="0" err="1"/>
              <a:t>n,n</a:t>
            </a:r>
            <a:r>
              <a:rPr lang="en-US" dirty="0"/>
              <a:t>*n} for n in range(1,10)}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3212-F12C-F1F3-2403-DBE48F4B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3BC0-3E8E-8439-411C-71B08F0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9EC7-4A86-0FB3-458B-9D4C6322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for loop with if</a:t>
            </a:r>
          </a:p>
          <a:p>
            <a:r>
              <a:rPr lang="en-US" dirty="0"/>
              <a:t>This will help to generate a set for a given range when the condition given in if is True</a:t>
            </a:r>
          </a:p>
          <a:p>
            <a:r>
              <a:rPr lang="en-US" dirty="0"/>
              <a:t>Example – generate a set of numbers that are divisible by 6 within the range of 0 to 100</a:t>
            </a:r>
          </a:p>
          <a:p>
            <a:r>
              <a:rPr lang="en-US" dirty="0"/>
              <a:t>{n for n in range(0,100) if n%6==0}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365FE-6630-E264-9B78-C3FAB653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3E5B-3A78-C5C1-314C-B36D57A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0F08-68B8-322C-1258-831B4812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 3: for with if and else</a:t>
            </a:r>
          </a:p>
          <a:p>
            <a:r>
              <a:rPr lang="en-US" dirty="0"/>
              <a:t>In this case, if clause and else will be written before for loop</a:t>
            </a:r>
          </a:p>
          <a:p>
            <a:pPr marL="0" indent="0">
              <a:buNone/>
            </a:pPr>
            <a:r>
              <a:rPr lang="en-US" dirty="0"/>
              <a:t>To generate n*n if n&gt;5 and n*n*n if n&lt;=5</a:t>
            </a:r>
          </a:p>
          <a:p>
            <a:r>
              <a:rPr lang="en-US" dirty="0" err="1"/>
              <a:t>SetN</a:t>
            </a:r>
            <a:r>
              <a:rPr lang="en-US" dirty="0"/>
              <a:t>={n*n if n&gt;5 else n*n*n for n in range(-10,10)}</a:t>
            </a:r>
          </a:p>
          <a:p>
            <a:r>
              <a:rPr lang="en-IN" dirty="0"/>
              <a:t>The condition should not lead to duplication of elements</a:t>
            </a:r>
          </a:p>
          <a:p>
            <a:r>
              <a:rPr lang="en-IN" dirty="0"/>
              <a:t>Try set1={n**0.5 if n&lt;6 else n//4 for n in range(0,20)}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13F6-5FC3-0190-D4CE-76AB68CD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E9C-9B40-1B87-52F5-91D98719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E14F-6487-6B4A-042E-E984B332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 4: Nested for – Try yourself</a:t>
            </a:r>
          </a:p>
          <a:p>
            <a:r>
              <a:rPr lang="en-IN" dirty="0"/>
              <a:t>Case 5: Multiple input – Try yourself</a:t>
            </a:r>
          </a:p>
          <a:p>
            <a:r>
              <a:rPr lang="en-IN" dirty="0"/>
              <a:t>Case 6 : Nested comprehension which is not applicable in the case of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945F3-C0BD-C4D6-1290-33DB217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110A-1E10-7184-8A9C-4A09E0A9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EEE5-84B2-6AE6-7C93-D58108D5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Container type in python that follows the concept of ‘set’ in Mathematics</a:t>
            </a:r>
          </a:p>
          <a:p>
            <a:r>
              <a:rPr lang="en-IN" dirty="0"/>
              <a:t>Mutable, iterable, Unordered collection of data</a:t>
            </a:r>
          </a:p>
          <a:p>
            <a:r>
              <a:rPr lang="en-IN" dirty="0"/>
              <a:t>Can include dissimilar members</a:t>
            </a:r>
          </a:p>
          <a:p>
            <a:r>
              <a:rPr lang="en-IN" dirty="0"/>
              <a:t>Can be instantiated in two ways</a:t>
            </a:r>
          </a:p>
          <a:p>
            <a:r>
              <a:rPr lang="en-IN" dirty="0"/>
              <a:t>By enclosing set members in {}</a:t>
            </a:r>
          </a:p>
          <a:p>
            <a:pPr lvl="1"/>
            <a:r>
              <a:rPr lang="en-IN" dirty="0"/>
              <a:t>S1 ={“Messi”,10, “FIFA”, 123}</a:t>
            </a:r>
          </a:p>
          <a:p>
            <a:r>
              <a:rPr lang="en-IN" dirty="0"/>
              <a:t>By using built in function set() – it can convert a list or a tuple into a set</a:t>
            </a:r>
          </a:p>
          <a:p>
            <a:pPr lvl="1"/>
            <a:r>
              <a:rPr lang="en-IN" dirty="0"/>
              <a:t>S2=set((“Messi”,10,”FIFA”,123)) </a:t>
            </a:r>
          </a:p>
          <a:p>
            <a:pPr lvl="1"/>
            <a:r>
              <a:rPr lang="en-IN" dirty="0"/>
              <a:t>S3= set([1,2,3,4])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B322-909B-3015-CFB2-9E1DF8E2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05B-5028-6654-8EA7-7A5249F1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SET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C4B0-8483-4863-BFC5-564EB1A3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Details of the set can be displayed by typing print(</a:t>
            </a:r>
            <a:r>
              <a:rPr lang="en-IN" dirty="0" err="1"/>
              <a:t>lset</a:t>
            </a:r>
            <a:r>
              <a:rPr lang="en-IN" dirty="0"/>
              <a:t> name)</a:t>
            </a:r>
          </a:p>
          <a:p>
            <a:r>
              <a:rPr lang="en-IN" b="1" dirty="0"/>
              <a:t>Element by element access is not possible in the case of set</a:t>
            </a:r>
          </a:p>
          <a:p>
            <a:r>
              <a:rPr lang="en-IN" b="1" dirty="0"/>
              <a:t>Duplication of items is not possible in set</a:t>
            </a:r>
          </a:p>
          <a:p>
            <a:r>
              <a:rPr lang="en-IN" b="1" dirty="0"/>
              <a:t>Each item will have a unique hash value</a:t>
            </a:r>
          </a:p>
          <a:p>
            <a:r>
              <a:rPr lang="en-IN" dirty="0"/>
              <a:t>Only hashable(immutable objects) can become the members of a set</a:t>
            </a:r>
          </a:p>
          <a:p>
            <a:r>
              <a:rPr lang="en-IN" dirty="0"/>
              <a:t>Basic datatypes like int, float, bool, strings and tuple can be included in a set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4B4B-18A3-5ADD-E4E0-20EFC737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075-BC19-A01B-AE4D-877FA386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Iterations of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7FA-E008-8929-FF36-E0581B2D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168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Set items can be displayed using for loop but not with while loop</a:t>
            </a:r>
          </a:p>
          <a:p>
            <a:r>
              <a:rPr lang="en-IN" dirty="0"/>
              <a:t>for j in S1:</a:t>
            </a:r>
          </a:p>
          <a:p>
            <a:pPr marL="0" indent="0">
              <a:buNone/>
            </a:pPr>
            <a:r>
              <a:rPr lang="en-IN" dirty="0"/>
              <a:t>	print(j) 	</a:t>
            </a:r>
          </a:p>
          <a:p>
            <a:r>
              <a:rPr lang="en-IN" dirty="0"/>
              <a:t>To keep track of the index during iteration ,  python provides built in function enumerate()</a:t>
            </a:r>
          </a:p>
          <a:p>
            <a:pPr marL="0" indent="0">
              <a:buNone/>
            </a:pPr>
            <a:r>
              <a:rPr lang="en-IN" dirty="0"/>
              <a:t>Fruits={‘apple’, ‘orange’, ‘mango’, ‘guava’}</a:t>
            </a:r>
          </a:p>
          <a:p>
            <a:pPr marL="0" indent="0">
              <a:buNone/>
            </a:pPr>
            <a:r>
              <a:rPr lang="en-IN" dirty="0"/>
              <a:t>for index, item in enumerate(Fruits):</a:t>
            </a:r>
          </a:p>
          <a:p>
            <a:pPr marL="0" indent="0">
              <a:buNone/>
            </a:pPr>
            <a:r>
              <a:rPr lang="en-IN" dirty="0"/>
              <a:t>	print(index, item)</a:t>
            </a:r>
          </a:p>
          <a:p>
            <a:pPr marL="0" indent="0">
              <a:buNone/>
            </a:pPr>
            <a:r>
              <a:rPr lang="en-IN" dirty="0"/>
              <a:t>Since set is an unordered collection, the order of display or index is not in user’s control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D807F-2883-204C-F2C1-AE402D0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8652-D0CA-5737-58A5-DCF76924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6681-477B-C88A-F303-A979135D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cannot include a set as a member of another set </a:t>
            </a:r>
          </a:p>
          <a:p>
            <a:r>
              <a:rPr lang="en-IN" dirty="0"/>
              <a:t>Only immutable objects can be included as items of a set</a:t>
            </a:r>
          </a:p>
          <a:p>
            <a:r>
              <a:rPr lang="en-IN" dirty="0"/>
              <a:t>We can include a string or tuple as a member of a set</a:t>
            </a:r>
          </a:p>
          <a:p>
            <a:r>
              <a:rPr lang="en-IN" dirty="0"/>
              <a:t>A list being mutable cannot be included in a set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F763-6BB7-662C-E099-A3055E27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5B73-82C6-E8A0-F7C4-E0DF7A9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53FF-5CC9-A785-B25D-55AD66B6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[] operator is  invalid, modification of an existing set is possible with the help of built in functions or certain update operators</a:t>
            </a:r>
          </a:p>
          <a:p>
            <a:r>
              <a:rPr lang="en-IN" dirty="0"/>
              <a:t>Any attempt for slicing or indexing a set will raise an error in Python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C636-C41D-068C-67D1-A7757DCE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903-8539-93E8-B373-54350CF9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 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A254-B775-0421-717C-E65411B0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Aliasing</a:t>
            </a:r>
          </a:p>
          <a:p>
            <a:r>
              <a:rPr lang="en-IN" dirty="0"/>
              <a:t>Cloning</a:t>
            </a:r>
          </a:p>
          <a:p>
            <a:r>
              <a:rPr lang="en-IN" dirty="0"/>
              <a:t>Searching</a:t>
            </a:r>
          </a:p>
          <a:p>
            <a:r>
              <a:rPr lang="en-IN" dirty="0"/>
              <a:t>Identity</a:t>
            </a:r>
          </a:p>
          <a:p>
            <a:r>
              <a:rPr lang="en-IN" dirty="0"/>
              <a:t>Comparison</a:t>
            </a:r>
          </a:p>
          <a:p>
            <a:r>
              <a:rPr lang="en-IN" dirty="0"/>
              <a:t>Emptiness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A428-18FF-9663-2E86-C4B0146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4620-B76F-C800-9CBE-A89D9076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5D50-22EE-E44B-C271-699B96EB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‘=‘ operator</a:t>
            </a:r>
          </a:p>
          <a:p>
            <a:r>
              <a:rPr lang="en-IN" dirty="0"/>
              <a:t>S1={1,2,3,4}</a:t>
            </a:r>
          </a:p>
          <a:p>
            <a:r>
              <a:rPr lang="en-IN" dirty="0"/>
              <a:t>S2=S1</a:t>
            </a:r>
          </a:p>
          <a:p>
            <a:r>
              <a:rPr lang="en-IN"/>
              <a:t>  id</a:t>
            </a:r>
            <a:r>
              <a:rPr lang="en-IN" dirty="0"/>
              <a:t>(S1)</a:t>
            </a:r>
          </a:p>
          <a:p>
            <a:r>
              <a:rPr lang="en-IN" dirty="0"/>
              <a:t>  id(S2)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31BFC-AE4F-ECD1-FCD5-3BA43566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03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10182</TotalTime>
  <Words>1204</Words>
  <Application>Microsoft Office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SET</vt:lpstr>
      <vt:lpstr>Properties of SET elements</vt:lpstr>
      <vt:lpstr>Iterations of set</vt:lpstr>
      <vt:lpstr>NESTED SETS</vt:lpstr>
      <vt:lpstr>mutability</vt:lpstr>
      <vt:lpstr>Basic operations on sets</vt:lpstr>
      <vt:lpstr>Aliasing</vt:lpstr>
      <vt:lpstr>cloning</vt:lpstr>
      <vt:lpstr>searching</vt:lpstr>
      <vt:lpstr>identity</vt:lpstr>
      <vt:lpstr>comparison</vt:lpstr>
      <vt:lpstr>EMPTINESS</vt:lpstr>
      <vt:lpstr>Functions for SET(passing set object)</vt:lpstr>
      <vt:lpstr>Methods for SET</vt:lpstr>
      <vt:lpstr>MATHEMATICAL SET OPERATIONS</vt:lpstr>
      <vt:lpstr>SET UPDATE  - METHODS AND OPERATORS</vt:lpstr>
      <vt:lpstr>SET methods for relating two sets</vt:lpstr>
      <vt:lpstr>SET COMPREHENSION</vt:lpstr>
      <vt:lpstr>SET COMPREHENSION</vt:lpstr>
      <vt:lpstr>SET COMPREHENSION</vt:lpstr>
      <vt:lpstr>SET Comprehension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240</cp:revision>
  <dcterms:created xsi:type="dcterms:W3CDTF">2021-10-07T02:26:26Z</dcterms:created>
  <dcterms:modified xsi:type="dcterms:W3CDTF">2023-10-04T07:58:11Z</dcterms:modified>
</cp:coreProperties>
</file>