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401" r:id="rId3"/>
    <p:sldId id="519" r:id="rId4"/>
    <p:sldId id="520" r:id="rId5"/>
    <p:sldId id="529" r:id="rId6"/>
    <p:sldId id="536" r:id="rId7"/>
    <p:sldId id="558" r:id="rId8"/>
    <p:sldId id="528" r:id="rId9"/>
    <p:sldId id="554" r:id="rId10"/>
    <p:sldId id="555" r:id="rId11"/>
    <p:sldId id="560" r:id="rId12"/>
    <p:sldId id="557" r:id="rId13"/>
    <p:sldId id="559" r:id="rId14"/>
    <p:sldId id="553" r:id="rId15"/>
    <p:sldId id="521" r:id="rId16"/>
    <p:sldId id="530" r:id="rId17"/>
    <p:sldId id="535" r:id="rId18"/>
    <p:sldId id="532" r:id="rId19"/>
    <p:sldId id="5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49B-EC0F-864B-B3BB-157AB46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72C-7D6C-065C-DFEB-6EF80C07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have tuple of tuples, tuple of lists, tuple of sets etc</a:t>
            </a:r>
          </a:p>
          <a:p>
            <a:r>
              <a:rPr lang="en-IN" dirty="0"/>
              <a:t>T1=1,2,3</a:t>
            </a:r>
          </a:p>
          <a:p>
            <a:r>
              <a:rPr lang="en-IN" dirty="0"/>
              <a:t>T2=4,5,6</a:t>
            </a:r>
          </a:p>
          <a:p>
            <a:r>
              <a:rPr lang="en-IN" dirty="0"/>
              <a:t>T3=7,8,9</a:t>
            </a:r>
          </a:p>
          <a:p>
            <a:r>
              <a:rPr lang="en-IN" dirty="0"/>
              <a:t>T=T1,T2,T3</a:t>
            </a:r>
          </a:p>
          <a:p>
            <a:r>
              <a:rPr lang="en-IN" dirty="0"/>
              <a:t>print(T)</a:t>
            </a:r>
          </a:p>
          <a:p>
            <a:r>
              <a:rPr lang="en-IN" dirty="0"/>
              <a:t>T[0][0]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C3631-5C68-8356-A6A3-6AF510A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7BD8-CC3E-B17F-D8A0-EF17DEF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 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68BB-D5BA-A645-6087-70B0BC96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* operator</a:t>
            </a:r>
          </a:p>
          <a:p>
            <a:endParaRPr lang="en-US" dirty="0"/>
          </a:p>
          <a:p>
            <a:r>
              <a:rPr lang="en-US" dirty="0"/>
              <a:t>T1=1,2,3</a:t>
            </a:r>
          </a:p>
          <a:p>
            <a:r>
              <a:rPr lang="en-US" dirty="0"/>
              <a:t>T2=6,7,T1,8</a:t>
            </a:r>
          </a:p>
          <a:p>
            <a:r>
              <a:rPr lang="en-US" dirty="0"/>
              <a:t>print(T2)</a:t>
            </a:r>
          </a:p>
          <a:p>
            <a:r>
              <a:rPr lang="en-US" dirty="0"/>
              <a:t>T2=6,7,*T1,8</a:t>
            </a:r>
          </a:p>
          <a:p>
            <a:r>
              <a:rPr lang="en-US" dirty="0"/>
              <a:t>print(T2)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8B0D9-0F72-3B41-0CD2-E4817DB0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AF9B-1CD8-AF89-9BB0-2BD48A7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Tuples, tuple of LISTS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91CF-6B69-AE60-92B0-4029A22E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LT=[(1,2,3),(4,5,6).(7,8,9)]</a:t>
            </a:r>
          </a:p>
          <a:p>
            <a:r>
              <a:rPr lang="en-IN" dirty="0"/>
              <a:t>TL=([1,2,3],[4.5.6],[7,8,9])</a:t>
            </a:r>
          </a:p>
          <a:p>
            <a:r>
              <a:rPr lang="en-IN" dirty="0"/>
              <a:t>ST={(1,2,3),(4,5,6).(7,8,9)}</a:t>
            </a:r>
          </a:p>
          <a:p>
            <a:r>
              <a:rPr lang="en-IN" dirty="0"/>
              <a:t>TS={1,2,3},{4,5,6},{7,8,9}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A8DE-03DF-37CD-F6E3-0692215E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3848-8D91-A41C-4209-1C8E0EF5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ZIP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A114-FBF1-EEA6-5E31-6CBBC9D8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 incorporate items of different iterable objects into a single container type </a:t>
            </a:r>
          </a:p>
          <a:p>
            <a:r>
              <a:rPr lang="en-IN" dirty="0"/>
              <a:t>Mostly to generate a collection of dissimilar data</a:t>
            </a:r>
          </a:p>
          <a:p>
            <a:r>
              <a:rPr lang="en-IN" dirty="0"/>
              <a:t>zip can create a list of tuples, tuple of tuples, set of tuples etc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S1=“ABCD”</a:t>
            </a:r>
          </a:p>
          <a:p>
            <a:r>
              <a:rPr lang="en-IN" dirty="0"/>
              <a:t>L1=[1,2,3,4]</a:t>
            </a:r>
          </a:p>
          <a:p>
            <a:r>
              <a:rPr lang="en-IN" dirty="0"/>
              <a:t>T1=(5,6,7,8)</a:t>
            </a:r>
          </a:p>
          <a:p>
            <a:r>
              <a:rPr lang="en-IN" dirty="0"/>
              <a:t>L=list(zip(S1,T1,L1))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77B39-CC70-FA02-B7EB-BC28735E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A6A9-87AB-BE24-5EB8-2B1C6686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and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0BC5-1260-464C-7B2E-5C296719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S1=“</a:t>
            </a:r>
            <a:r>
              <a:rPr lang="en-US" dirty="0" err="1"/>
              <a:t>Hadhi</a:t>
            </a:r>
            <a:r>
              <a:rPr lang="en-US" dirty="0"/>
              <a:t> </a:t>
            </a:r>
            <a:r>
              <a:rPr lang="en-US" dirty="0" err="1"/>
              <a:t>mera</a:t>
            </a:r>
            <a:r>
              <a:rPr lang="en-US" dirty="0"/>
              <a:t> </a:t>
            </a:r>
            <a:r>
              <a:rPr lang="en-US" dirty="0" err="1"/>
              <a:t>Sadhi</a:t>
            </a:r>
            <a:r>
              <a:rPr lang="en-US" dirty="0"/>
              <a:t>”</a:t>
            </a:r>
          </a:p>
          <a:p>
            <a:r>
              <a:rPr lang="en-US" dirty="0"/>
              <a:t>T1= </a:t>
            </a:r>
            <a:r>
              <a:rPr lang="en-US" dirty="0" err="1"/>
              <a:t>S.partition</a:t>
            </a:r>
            <a:r>
              <a:rPr lang="en-US" dirty="0"/>
              <a:t>(“  “)</a:t>
            </a:r>
          </a:p>
          <a:p>
            <a:r>
              <a:rPr lang="en-US" dirty="0"/>
              <a:t>print(T1)</a:t>
            </a:r>
          </a:p>
          <a:p>
            <a:r>
              <a:rPr lang="en-US" dirty="0"/>
              <a:t>S2=“  “.join(T1)</a:t>
            </a:r>
          </a:p>
          <a:p>
            <a:r>
              <a:rPr lang="en-US" dirty="0"/>
              <a:t>print(S2)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F2E84-D4BA-E242-3BA8-C8FED1F5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2903-8539-93E8-B373-54350CF9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operations on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A254-B775-0421-717C-E65411B0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Concatenation</a:t>
            </a:r>
          </a:p>
          <a:p>
            <a:r>
              <a:rPr lang="en-IN" dirty="0"/>
              <a:t>Replication</a:t>
            </a:r>
          </a:p>
          <a:p>
            <a:r>
              <a:rPr lang="en-IN" dirty="0"/>
              <a:t>Aliasing</a:t>
            </a:r>
          </a:p>
          <a:p>
            <a:r>
              <a:rPr lang="en-IN" dirty="0"/>
              <a:t>Cloning</a:t>
            </a:r>
          </a:p>
          <a:p>
            <a:r>
              <a:rPr lang="en-IN" dirty="0"/>
              <a:t>Searching</a:t>
            </a:r>
          </a:p>
          <a:p>
            <a:r>
              <a:rPr lang="en-IN" dirty="0"/>
              <a:t>Identity</a:t>
            </a:r>
          </a:p>
          <a:p>
            <a:r>
              <a:rPr lang="en-IN" dirty="0"/>
              <a:t>Comparison</a:t>
            </a:r>
          </a:p>
          <a:p>
            <a:r>
              <a:rPr lang="en-IN" dirty="0"/>
              <a:t>Emptiness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A428-18FF-9663-2E86-C4B0146D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CF-56BA-7858-41C5-56644FB3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C10-5F93-477C-7936-A15C7427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comparison operators</a:t>
            </a:r>
          </a:p>
          <a:p>
            <a:r>
              <a:rPr lang="en-IN" dirty="0"/>
              <a:t>‘&gt;’ , ‘&lt;‘</a:t>
            </a:r>
          </a:p>
          <a:p>
            <a:r>
              <a:rPr lang="en-IN" dirty="0"/>
              <a:t>Comparison is done item by item and returns the result of first mismatch</a:t>
            </a:r>
          </a:p>
          <a:p>
            <a:r>
              <a:rPr lang="en-IN" dirty="0"/>
              <a:t>Returns True or False</a:t>
            </a:r>
          </a:p>
          <a:p>
            <a:r>
              <a:rPr lang="en-IN" dirty="0"/>
              <a:t>A=1,2,3,9,5</a:t>
            </a:r>
          </a:p>
          <a:p>
            <a:r>
              <a:rPr lang="en-IN" dirty="0"/>
              <a:t>B=1,2,6,7,8</a:t>
            </a:r>
          </a:p>
          <a:p>
            <a:r>
              <a:rPr lang="en-IN" dirty="0"/>
              <a:t>Res1= A&lt;B</a:t>
            </a:r>
          </a:p>
          <a:p>
            <a:r>
              <a:rPr lang="en-IN" dirty="0"/>
              <a:t>print(Res1)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1E5F-1DF5-BB01-BA61-07AAFE43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AB9-6754-634A-1797-2397D9E3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for TUPLE (passing TUPLE object)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AD5F-15A8-4E7F-BF0E-8B8A750E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len</a:t>
            </a:r>
            <a:r>
              <a:rPr lang="en-IN" dirty="0"/>
              <a:t>()– to find the number of elements present in a tuple</a:t>
            </a:r>
          </a:p>
          <a:p>
            <a:r>
              <a:rPr lang="en-IN" dirty="0"/>
              <a:t>max() – to find the maximum value of a tuple</a:t>
            </a:r>
          </a:p>
          <a:p>
            <a:r>
              <a:rPr lang="en-IN" dirty="0"/>
              <a:t>min() – to find the minimum</a:t>
            </a:r>
          </a:p>
          <a:p>
            <a:r>
              <a:rPr lang="en-IN" dirty="0"/>
              <a:t>sum() – to find the sum of all elements</a:t>
            </a:r>
          </a:p>
          <a:p>
            <a:r>
              <a:rPr lang="en-IN" dirty="0"/>
              <a:t>any() – returns True if any of the tuple element is True</a:t>
            </a:r>
          </a:p>
          <a:p>
            <a:r>
              <a:rPr lang="en-IN" dirty="0"/>
              <a:t>all() – returns True if all of the tuple elements are True</a:t>
            </a:r>
          </a:p>
          <a:p>
            <a:r>
              <a:rPr lang="en-IN" dirty="0"/>
              <a:t>del() – to delete a complete tuple object</a:t>
            </a:r>
          </a:p>
          <a:p>
            <a:r>
              <a:rPr lang="en-IN" dirty="0"/>
              <a:t>sorted() – to create a new list object which is a sorted version of the original tuple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12B-2A07-D021-214C-0500B3A5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3D92-8156-9BF7-2919-D10B3AF1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928-8B3D-8F7D-B414-2BCF31C4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index()- to get the position of a particular element in the tuple</a:t>
            </a:r>
          </a:p>
          <a:p>
            <a:r>
              <a:rPr lang="en-IN" dirty="0"/>
              <a:t>count() – to get the number of occurrences of a particular item</a:t>
            </a:r>
          </a:p>
          <a:p>
            <a:endParaRPr lang="en-IN" dirty="0"/>
          </a:p>
          <a:p>
            <a:r>
              <a:rPr lang="en-IN" dirty="0"/>
              <a:t>Being immutable, other methods and comprehension are not available for tuple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CE9E-41B2-F599-42B3-7C4D7FB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Explore the characteristics of ‘tuple’ in python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110A-1E10-7184-8A9C-4A09E0A9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EEE5-84B2-6AE6-7C93-D58108D5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Primary container type in python</a:t>
            </a:r>
          </a:p>
          <a:p>
            <a:r>
              <a:rPr lang="en-IN" dirty="0"/>
              <a:t>Iterable, immutable, ordered collection of data</a:t>
            </a:r>
          </a:p>
          <a:p>
            <a:r>
              <a:rPr lang="en-IN" dirty="0"/>
              <a:t>Meaning of tuple – a structure of data that has several parts</a:t>
            </a:r>
          </a:p>
          <a:p>
            <a:r>
              <a:rPr lang="en-IN" dirty="0"/>
              <a:t>Tuple in python is usually for storing dissimilar data</a:t>
            </a:r>
          </a:p>
          <a:p>
            <a:r>
              <a:rPr lang="en-IN" dirty="0"/>
              <a:t>Can be instantiated in two ways</a:t>
            </a:r>
          </a:p>
          <a:p>
            <a:pPr lvl="1"/>
            <a:r>
              <a:rPr lang="en-IN" dirty="0"/>
              <a:t>By enclosing  elements within () or without parenthesis separated by comma</a:t>
            </a:r>
          </a:p>
          <a:p>
            <a:pPr lvl="1"/>
            <a:r>
              <a:rPr lang="en-IN" dirty="0"/>
              <a:t>By using built in function tuple()</a:t>
            </a:r>
          </a:p>
          <a:p>
            <a:pPr lvl="1"/>
            <a:r>
              <a:rPr lang="en-IN" dirty="0"/>
              <a:t>The function tuple() can convert a list , a string or a set into tuple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B322-909B-3015-CFB2-9E1DF8E2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05B-5028-6654-8EA7-7A5249F1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of TUPLE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C4B0-8483-4863-BFC5-564EB1A3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Details of the tuple can be displayed by typing print(tuple name)</a:t>
            </a:r>
          </a:p>
          <a:p>
            <a:r>
              <a:rPr lang="en-IN" dirty="0"/>
              <a:t>T1= (‘Messi’,10,’FIFA’,1)</a:t>
            </a:r>
          </a:p>
          <a:p>
            <a:r>
              <a:rPr lang="en-IN" dirty="0" err="1"/>
              <a:t>Eg</a:t>
            </a:r>
            <a:r>
              <a:rPr lang="en-IN" dirty="0"/>
              <a:t> print(T1) will display the whole list as  (‘Messi’,10,’FIFA’,1)</a:t>
            </a:r>
          </a:p>
          <a:p>
            <a:r>
              <a:rPr lang="en-IN" dirty="0"/>
              <a:t>Element by element access is possible in the case of tuple</a:t>
            </a:r>
          </a:p>
          <a:p>
            <a:r>
              <a:rPr lang="en-IN" dirty="0"/>
              <a:t>Positive Indexing starts from zero and negative indexing starts from -1</a:t>
            </a:r>
          </a:p>
          <a:p>
            <a:r>
              <a:rPr lang="en-IN" dirty="0"/>
              <a:t>print(T1[0]) will display ‘Messi’</a:t>
            </a:r>
          </a:p>
          <a:p>
            <a:r>
              <a:rPr lang="en-IN" dirty="0"/>
              <a:t>Slicing is also possible in tuple</a:t>
            </a:r>
          </a:p>
          <a:p>
            <a:r>
              <a:rPr lang="en-IN" dirty="0"/>
              <a:t>Print(T1[0:2]) will display (‘Messi’,10)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4B4B-18A3-5ADD-E4E0-20EFC737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075-BC19-A01B-AE4D-877FA386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Iterations using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7FA-E008-8929-FF36-E0581B2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Tuple can be used in a loop for definite number of iterations</a:t>
            </a:r>
          </a:p>
          <a:p>
            <a:r>
              <a:rPr lang="en-IN" dirty="0"/>
              <a:t> while  </a:t>
            </a:r>
            <a:r>
              <a:rPr lang="en-IN" dirty="0" err="1"/>
              <a:t>i</a:t>
            </a:r>
            <a:r>
              <a:rPr lang="en-IN" dirty="0"/>
              <a:t>&lt; </a:t>
            </a:r>
            <a:r>
              <a:rPr lang="en-IN" dirty="0" err="1"/>
              <a:t>len</a:t>
            </a:r>
            <a:r>
              <a:rPr lang="en-IN" dirty="0"/>
              <a:t>(T1):</a:t>
            </a:r>
          </a:p>
          <a:p>
            <a:pPr marL="0" indent="0">
              <a:buNone/>
            </a:pPr>
            <a:r>
              <a:rPr lang="en-IN" dirty="0"/>
              <a:t>	print(“Iteration’’ ,</a:t>
            </a:r>
            <a:r>
              <a:rPr lang="en-IN" dirty="0" err="1"/>
              <a:t>i</a:t>
            </a:r>
            <a:r>
              <a:rPr lang="en-IN" dirty="0"/>
              <a:t>, “using T1”)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=i+1</a:t>
            </a:r>
          </a:p>
          <a:p>
            <a:pPr marL="0" indent="0">
              <a:buNone/>
            </a:pPr>
            <a:r>
              <a:rPr lang="en-IN" dirty="0"/>
              <a:t>	print(T1[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 for j in T1:</a:t>
            </a:r>
          </a:p>
          <a:p>
            <a:pPr marL="0" indent="0">
              <a:buNone/>
            </a:pPr>
            <a:r>
              <a:rPr lang="en-IN" dirty="0"/>
              <a:t>	print(“Iteration using tuple”)</a:t>
            </a:r>
          </a:p>
          <a:p>
            <a:pPr marL="0" indent="0">
              <a:buNone/>
            </a:pPr>
            <a:r>
              <a:rPr lang="en-IN" dirty="0"/>
              <a:t>	print(j)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D807F-2883-204C-F2C1-AE402D0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6111-302D-33B0-FCEA-96F255D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using enumerate()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3F7A-F0D6-6EA4-6B81-85BADCEB7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keep track of the index during iteration ,  python provides built in function enumerate()</a:t>
            </a:r>
          </a:p>
          <a:p>
            <a:pPr marL="0" indent="0">
              <a:buNone/>
            </a:pPr>
            <a:r>
              <a:rPr lang="en-IN" dirty="0"/>
              <a:t>Fruits=(“apple’, ‘orange’, ‘mango’, ‘guava’)</a:t>
            </a:r>
          </a:p>
          <a:p>
            <a:pPr marL="0" indent="0">
              <a:buNone/>
            </a:pPr>
            <a:r>
              <a:rPr lang="en-IN" dirty="0"/>
              <a:t>for index, item in enumerate(Fruits):</a:t>
            </a:r>
          </a:p>
          <a:p>
            <a:pPr marL="0" indent="0">
              <a:buNone/>
            </a:pPr>
            <a:r>
              <a:rPr lang="en-IN" dirty="0"/>
              <a:t>	print(index, item)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0A4B-BBA4-5DB8-99BE-D83E00DD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383B-E242-7220-50A3-57A09F89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SWAPPING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D093-72C7-3A38-A772-978BCCB5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Tuple assignment can be used to swap between the data assigned to variables</a:t>
            </a:r>
          </a:p>
          <a:p>
            <a:r>
              <a:rPr lang="en-IN" dirty="0" err="1"/>
              <a:t>a,b</a:t>
            </a:r>
            <a:r>
              <a:rPr lang="en-IN" dirty="0"/>
              <a:t>=20,30</a:t>
            </a:r>
          </a:p>
          <a:p>
            <a:r>
              <a:rPr lang="en-IN" dirty="0" err="1"/>
              <a:t>a,b</a:t>
            </a:r>
            <a:r>
              <a:rPr lang="en-IN" dirty="0"/>
              <a:t>=</a:t>
            </a:r>
            <a:r>
              <a:rPr lang="en-IN" dirty="0" err="1"/>
              <a:t>b,a</a:t>
            </a:r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a,b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a,b,c</a:t>
            </a:r>
            <a:r>
              <a:rPr lang="en-IN" dirty="0"/>
              <a:t>=10,20,30</a:t>
            </a:r>
          </a:p>
          <a:p>
            <a:r>
              <a:rPr lang="en-IN" dirty="0" err="1"/>
              <a:t>a,b,c</a:t>
            </a:r>
            <a:r>
              <a:rPr lang="en-IN" dirty="0"/>
              <a:t>=</a:t>
            </a:r>
            <a:r>
              <a:rPr lang="en-IN" dirty="0" err="1"/>
              <a:t>c,a,b</a:t>
            </a:r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a,b,c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D601-B2BE-0E57-BAB2-FB75AB3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5B73-82C6-E8A0-F7C4-E0DF7A9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53FF-5CC9-A785-B25D-55AD66B6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list, tuple is immutable</a:t>
            </a:r>
          </a:p>
          <a:p>
            <a:r>
              <a:rPr lang="en-IN" dirty="0"/>
              <a:t>T1=(1,2,3,4)</a:t>
            </a:r>
          </a:p>
          <a:p>
            <a:r>
              <a:rPr lang="en-IN" dirty="0"/>
              <a:t>print(T1)</a:t>
            </a:r>
          </a:p>
          <a:p>
            <a:r>
              <a:rPr lang="en-IN" dirty="0"/>
              <a:t>T1[0]=10 </a:t>
            </a:r>
            <a:r>
              <a:rPr lang="en-IN" dirty="0">
                <a:sym typeface="Wingdings" panose="05000000000000000000" pitchFamily="2" charset="2"/>
              </a:rPr>
              <a:t> See the error</a:t>
            </a:r>
          </a:p>
          <a:p>
            <a:r>
              <a:rPr lang="en-IN" dirty="0">
                <a:sym typeface="Wingdings" panose="05000000000000000000" pitchFamily="2" charset="2"/>
              </a:rPr>
              <a:t>But tuple can include unhashable ( mutable ) objects</a:t>
            </a:r>
          </a:p>
          <a:p>
            <a:r>
              <a:rPr lang="en-IN" dirty="0">
                <a:sym typeface="Wingdings" panose="05000000000000000000" pitchFamily="2" charset="2"/>
              </a:rPr>
              <a:t>Tuple allows duplication of elements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C636-C41D-068C-67D1-A7757DCE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8446-6D05-9E67-49B0-EF30D89C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MUTABILITy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DC29-5A6A-1051-F487-6A36D342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Tuple can have list as its member and the list within a tuple can be modified</a:t>
            </a:r>
          </a:p>
          <a:p>
            <a:pPr marL="0" indent="0">
              <a:buNone/>
            </a:pPr>
            <a:r>
              <a:rPr lang="en-IN" dirty="0"/>
              <a:t>L1=[1,,2,3]</a:t>
            </a:r>
          </a:p>
          <a:p>
            <a:pPr marL="0" indent="0">
              <a:buNone/>
            </a:pPr>
            <a:r>
              <a:rPr lang="en-IN" dirty="0"/>
              <a:t>T1=1,2,L1,4</a:t>
            </a:r>
          </a:p>
          <a:p>
            <a:pPr marL="0" indent="0">
              <a:buNone/>
            </a:pPr>
            <a:r>
              <a:rPr lang="en-IN" dirty="0"/>
              <a:t>print(T1)</a:t>
            </a:r>
          </a:p>
          <a:p>
            <a:pPr marL="0" indent="0">
              <a:buNone/>
            </a:pPr>
            <a:r>
              <a:rPr lang="en-IN" dirty="0"/>
              <a:t>L1[0]=5</a:t>
            </a:r>
          </a:p>
          <a:p>
            <a:pPr marL="0" indent="0">
              <a:buNone/>
            </a:pPr>
            <a:r>
              <a:rPr lang="en-IN" dirty="0"/>
              <a:t>print(T1)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0837B-9229-DD46-4761-D6FBBF2A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7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11421</TotalTime>
  <Words>849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TUPLE</vt:lpstr>
      <vt:lpstr>ACCESS of TUPLE elements</vt:lpstr>
      <vt:lpstr>Iterations using TUPLE</vt:lpstr>
      <vt:lpstr>Iteration using enumerate()</vt:lpstr>
      <vt:lpstr>SWAPPING OF DATA</vt:lpstr>
      <vt:lpstr>mutability</vt:lpstr>
      <vt:lpstr>MUTABILITy</vt:lpstr>
      <vt:lpstr>NESTED TUPLES</vt:lpstr>
      <vt:lpstr>UNPACKING A tuple</vt:lpstr>
      <vt:lpstr>LIST of Tuples, tuple of LISTS …</vt:lpstr>
      <vt:lpstr>ZIP function</vt:lpstr>
      <vt:lpstr>Partition and join</vt:lpstr>
      <vt:lpstr>Basic operations on TUPLE</vt:lpstr>
      <vt:lpstr>comparison</vt:lpstr>
      <vt:lpstr>Functions for TUPLE (passing TUPLE object)</vt:lpstr>
      <vt:lpstr>Methods for TUPLE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273</cp:revision>
  <dcterms:created xsi:type="dcterms:W3CDTF">2021-10-07T02:26:26Z</dcterms:created>
  <dcterms:modified xsi:type="dcterms:W3CDTF">2023-10-06T09:05:25Z</dcterms:modified>
</cp:coreProperties>
</file>