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401" r:id="rId3"/>
    <p:sldId id="519" r:id="rId4"/>
    <p:sldId id="547" r:id="rId5"/>
    <p:sldId id="520" r:id="rId6"/>
    <p:sldId id="529" r:id="rId7"/>
    <p:sldId id="528" r:id="rId8"/>
    <p:sldId id="548" r:id="rId9"/>
    <p:sldId id="549" r:id="rId10"/>
    <p:sldId id="537" r:id="rId11"/>
    <p:sldId id="550" r:id="rId12"/>
    <p:sldId id="551" r:id="rId13"/>
    <p:sldId id="552" r:id="rId14"/>
    <p:sldId id="521" r:id="rId15"/>
    <p:sldId id="539" r:id="rId16"/>
    <p:sldId id="525" r:id="rId17"/>
    <p:sldId id="526" r:id="rId18"/>
    <p:sldId id="527" r:id="rId19"/>
    <p:sldId id="531" r:id="rId20"/>
    <p:sldId id="535" r:id="rId21"/>
    <p:sldId id="532" r:id="rId22"/>
    <p:sldId id="543" r:id="rId23"/>
    <p:sldId id="544" r:id="rId24"/>
    <p:sldId id="554" r:id="rId25"/>
    <p:sldId id="553" r:id="rId26"/>
    <p:sldId id="555" r:id="rId27"/>
    <p:sldId id="5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8652-D0CA-5737-58A5-DCF7692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681-477B-C88A-F303-A979135D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have a dictionary of dictionaries</a:t>
            </a:r>
          </a:p>
          <a:p>
            <a:r>
              <a:rPr lang="en-IN" dirty="0"/>
              <a:t>Student1=</a:t>
            </a:r>
            <a:r>
              <a:rPr lang="en-IN" dirty="0" err="1"/>
              <a:t>dict</a:t>
            </a:r>
            <a:r>
              <a:rPr lang="en-IN" dirty="0"/>
              <a:t>(Name=“Madhuri”, </a:t>
            </a:r>
            <a:r>
              <a:rPr lang="en-IN" dirty="0" err="1"/>
              <a:t>RollNo</a:t>
            </a:r>
            <a:r>
              <a:rPr lang="en-IN" dirty="0"/>
              <a:t>=1001, Marks=75)</a:t>
            </a:r>
          </a:p>
          <a:p>
            <a:r>
              <a:rPr lang="en-IN" dirty="0"/>
              <a:t>Student2=</a:t>
            </a:r>
            <a:r>
              <a:rPr lang="en-IN" dirty="0" err="1"/>
              <a:t>dict</a:t>
            </a:r>
            <a:r>
              <a:rPr lang="en-IN" dirty="0"/>
              <a:t>(Name=“Ritik”, </a:t>
            </a:r>
            <a:r>
              <a:rPr lang="en-IN" dirty="0" err="1"/>
              <a:t>RollNo</a:t>
            </a:r>
            <a:r>
              <a:rPr lang="en-IN" dirty="0"/>
              <a:t>=1074, Marks=80)</a:t>
            </a:r>
          </a:p>
          <a:p>
            <a:r>
              <a:rPr lang="en-IN" dirty="0"/>
              <a:t>Student3=</a:t>
            </a:r>
            <a:r>
              <a:rPr lang="en-IN" dirty="0" err="1"/>
              <a:t>dict</a:t>
            </a:r>
            <a:r>
              <a:rPr lang="en-IN" dirty="0"/>
              <a:t>(Name=“</a:t>
            </a:r>
            <a:r>
              <a:rPr lang="en-IN" dirty="0" err="1"/>
              <a:t>Devam</a:t>
            </a:r>
            <a:r>
              <a:rPr lang="en-IN" dirty="0"/>
              <a:t>”, </a:t>
            </a:r>
            <a:r>
              <a:rPr lang="en-IN" dirty="0" err="1"/>
              <a:t>RollNo</a:t>
            </a:r>
            <a:r>
              <a:rPr lang="en-IN" dirty="0"/>
              <a:t>=3016, Marks=85)</a:t>
            </a:r>
          </a:p>
          <a:p>
            <a:r>
              <a:rPr lang="en-IN" dirty="0"/>
              <a:t>D1=</a:t>
            </a:r>
            <a:r>
              <a:rPr lang="en-IN" dirty="0" err="1"/>
              <a:t>dict</a:t>
            </a:r>
            <a:r>
              <a:rPr lang="en-IN" dirty="0"/>
              <a:t>(I=Student1,II=Student2,III=Student3)</a:t>
            </a:r>
          </a:p>
          <a:p>
            <a:r>
              <a:rPr lang="en-IN" dirty="0"/>
              <a:t>print(D1)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F763-6BB7-662C-E099-A3055E27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6042-9329-4BC0-B2E4-F1278F7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39F6-7E33-5E56-E953-CCA8D952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Nested dictionary elements can be iterated over a loop and can make collection of various items present in the dictionary.</a:t>
            </a:r>
          </a:p>
          <a:p>
            <a:pPr marL="0" indent="0">
              <a:buNone/>
            </a:pPr>
            <a:r>
              <a:rPr lang="en-IN" dirty="0" err="1"/>
              <a:t>NameList</a:t>
            </a:r>
            <a:r>
              <a:rPr lang="en-IN" dirty="0"/>
              <a:t>=[]</a:t>
            </a:r>
          </a:p>
          <a:p>
            <a:pPr marL="0" indent="0">
              <a:buNone/>
            </a:pPr>
            <a:r>
              <a:rPr lang="en-IN" dirty="0"/>
              <a:t>for student in D1.values():</a:t>
            </a:r>
          </a:p>
          <a:p>
            <a:pPr marL="0" indent="0">
              <a:buNone/>
            </a:pPr>
            <a:r>
              <a:rPr lang="en-IN" dirty="0"/>
              <a:t>   	print(student[“Name”])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NameList.append</a:t>
            </a:r>
            <a:r>
              <a:rPr lang="en-IN" dirty="0"/>
              <a:t>(student[“Marks”])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3F419-0B6E-556A-3050-2BDB02CB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B006-60E6-8B15-8C48-D58F5B95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Unpacking a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238F-308E-56CE-778D-4C60A309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unpack the keys of a dictionary using * operator</a:t>
            </a:r>
          </a:p>
          <a:p>
            <a:r>
              <a:rPr lang="en-IN" dirty="0" err="1"/>
              <a:t>FruitsPrice</a:t>
            </a:r>
            <a:r>
              <a:rPr lang="en-IN" dirty="0"/>
              <a:t>={“Mango”:50, ”Apple”:100, “Guava”:30}</a:t>
            </a:r>
          </a:p>
          <a:p>
            <a:r>
              <a:rPr lang="en-IN" dirty="0"/>
              <a:t>*</a:t>
            </a:r>
            <a:r>
              <a:rPr lang="en-IN" dirty="0" err="1"/>
              <a:t>FruitsPrice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See the error</a:t>
            </a:r>
          </a:p>
          <a:p>
            <a:r>
              <a:rPr lang="en-IN" dirty="0">
                <a:sym typeface="Wingdings" panose="05000000000000000000" pitchFamily="2" charset="2"/>
              </a:rPr>
              <a:t>[*</a:t>
            </a:r>
            <a:r>
              <a:rPr lang="en-IN" dirty="0" err="1">
                <a:sym typeface="Wingdings" panose="05000000000000000000" pitchFamily="2" charset="2"/>
              </a:rPr>
              <a:t>FruitsPrice</a:t>
            </a:r>
            <a:r>
              <a:rPr lang="en-IN" dirty="0">
                <a:sym typeface="Wingdings" panose="05000000000000000000" pitchFamily="2" charset="2"/>
              </a:rPr>
              <a:t>]  view the list of keys</a:t>
            </a:r>
          </a:p>
          <a:p>
            <a:r>
              <a:rPr lang="en-IN" dirty="0">
                <a:sym typeface="Wingdings" panose="05000000000000000000" pitchFamily="2" charset="2"/>
              </a:rPr>
              <a:t>{*</a:t>
            </a:r>
            <a:r>
              <a:rPr lang="en-IN" dirty="0" err="1">
                <a:sym typeface="Wingdings" panose="05000000000000000000" pitchFamily="2" charset="2"/>
              </a:rPr>
              <a:t>FruitsPrice</a:t>
            </a:r>
            <a:r>
              <a:rPr lang="en-IN" dirty="0">
                <a:sym typeface="Wingdings" panose="05000000000000000000" pitchFamily="2" charset="2"/>
              </a:rPr>
              <a:t>} view the set of keys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5826-1283-3DEF-3913-09514129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20C7-0317-A6F3-8EE4-7E209D2C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using 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F752-0324-F247-B016-4E6DFD4C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dictionaries whose keys are different can be merged using ** operator</a:t>
            </a:r>
          </a:p>
          <a:p>
            <a:r>
              <a:rPr lang="en-IN" dirty="0" err="1"/>
              <a:t>FruitsPrice</a:t>
            </a:r>
            <a:r>
              <a:rPr lang="en-IN" dirty="0"/>
              <a:t>={“Mango”:50, ”Apple”:100, “Guava”:30}</a:t>
            </a:r>
          </a:p>
          <a:p>
            <a:r>
              <a:rPr lang="en-IN" dirty="0" err="1"/>
              <a:t>VeggiePrice</a:t>
            </a:r>
            <a:r>
              <a:rPr lang="en-IN" dirty="0"/>
              <a:t>={“Onion”:25, ”Potato”:30, “Tomato”:60}</a:t>
            </a:r>
          </a:p>
          <a:p>
            <a:r>
              <a:rPr lang="en-IN" dirty="0"/>
              <a:t>Pricelist={**</a:t>
            </a:r>
            <a:r>
              <a:rPr lang="en-IN" dirty="0" err="1"/>
              <a:t>FruitsPrice</a:t>
            </a:r>
            <a:r>
              <a:rPr lang="en-IN" dirty="0"/>
              <a:t>,**</a:t>
            </a:r>
            <a:r>
              <a:rPr lang="en-IN" dirty="0" err="1"/>
              <a:t>VeggiePrice</a:t>
            </a:r>
            <a:r>
              <a:rPr lang="en-IN" dirty="0"/>
              <a:t>}</a:t>
            </a:r>
          </a:p>
          <a:p>
            <a:r>
              <a:rPr lang="en-IN" dirty="0"/>
              <a:t>print(Pricelist)</a:t>
            </a:r>
          </a:p>
          <a:p>
            <a:r>
              <a:rPr lang="en-IN" dirty="0"/>
              <a:t>If we try to merge two dictionaries with same keys, only the latter will be inserted.</a:t>
            </a:r>
          </a:p>
          <a:p>
            <a:pPr marL="0" indent="0">
              <a:buNone/>
            </a:pPr>
            <a:r>
              <a:rPr lang="en-IN" dirty="0"/>
              <a:t>( Whenever there is duplication of keys, values of the last group of keys are taken)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8C695-B300-03F4-B2FD-C7FEF59B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903-8539-93E8-B373-54350CF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A254-B775-0421-717C-E65411B0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Concatenation – will not work using + operator but can do merging using **</a:t>
            </a:r>
          </a:p>
          <a:p>
            <a:r>
              <a:rPr lang="en-IN" dirty="0"/>
              <a:t>Aliasing – does exist</a:t>
            </a:r>
          </a:p>
          <a:p>
            <a:r>
              <a:rPr lang="en-IN" dirty="0"/>
              <a:t>Searching – can check whether a particular key is present in that dictionary</a:t>
            </a:r>
          </a:p>
          <a:p>
            <a:r>
              <a:rPr lang="en-IN" dirty="0"/>
              <a:t>Identity – does exist</a:t>
            </a:r>
          </a:p>
          <a:p>
            <a:r>
              <a:rPr lang="en-IN" dirty="0"/>
              <a:t>Comparison – does not exist</a:t>
            </a:r>
          </a:p>
          <a:p>
            <a:r>
              <a:rPr lang="en-IN" dirty="0"/>
              <a:t>Emptiness – {} indicates empty dictionary and is treated as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A428-18FF-9663-2E86-C4B0146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4620-B76F-C800-9CBE-A89D9076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5D50-22EE-E44B-C271-699B96EB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‘=‘ operator</a:t>
            </a:r>
          </a:p>
          <a:p>
            <a:r>
              <a:rPr lang="en-IN" dirty="0"/>
              <a:t>Student4=Student1</a:t>
            </a:r>
          </a:p>
          <a:p>
            <a:r>
              <a:rPr lang="en-IN" dirty="0"/>
              <a:t>  id(Student1)</a:t>
            </a:r>
          </a:p>
          <a:p>
            <a:r>
              <a:rPr lang="en-IN" dirty="0"/>
              <a:t>  id(Student4)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1BFC-AE4F-ECD1-FCD5-3BA43566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22D-4D04-9454-C5AF-3CC24B6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5B2B-F480-1891-2CE9-AC83DC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Student5={}</a:t>
            </a:r>
          </a:p>
          <a:p>
            <a:r>
              <a:rPr lang="en-IN" dirty="0">
                <a:sym typeface="Wingdings" panose="05000000000000000000" pitchFamily="2" charset="2"/>
              </a:rPr>
              <a:t>Student5=Student5+Student1   error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Student5={**Student1}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E071-C3D7-33A9-955F-0A2E2EF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DA-8938-0694-6D97-2F23684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790-A514-51C5-D301-F770012E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membership operator to check for the keys of </a:t>
            </a:r>
            <a:r>
              <a:rPr lang="en-IN" dirty="0" err="1"/>
              <a:t>adictionary</a:t>
            </a:r>
            <a:endParaRPr lang="en-IN" dirty="0"/>
          </a:p>
          <a:p>
            <a:r>
              <a:rPr lang="en-IN" dirty="0"/>
              <a:t>D1=</a:t>
            </a:r>
            <a:r>
              <a:rPr lang="en-IN" dirty="0" err="1"/>
              <a:t>dict</a:t>
            </a:r>
            <a:r>
              <a:rPr lang="en-IN" dirty="0"/>
              <a:t>(a=10,b=20,c=30)</a:t>
            </a:r>
          </a:p>
          <a:p>
            <a:pPr marL="0" indent="0">
              <a:buNone/>
            </a:pPr>
            <a:r>
              <a:rPr lang="en-IN" dirty="0"/>
              <a:t>	Bool1=‘a’ in D1</a:t>
            </a:r>
          </a:p>
          <a:p>
            <a:pPr marL="0" indent="0">
              <a:buNone/>
            </a:pPr>
            <a:r>
              <a:rPr lang="en-IN" dirty="0"/>
              <a:t>	Bool2 = ‘b’ in D1</a:t>
            </a:r>
          </a:p>
          <a:p>
            <a:pPr marL="0" indent="0">
              <a:buNone/>
            </a:pPr>
            <a:r>
              <a:rPr lang="en-IN" dirty="0"/>
              <a:t>	Bool3 = 10 in D1 </a:t>
            </a:r>
            <a:r>
              <a:rPr lang="en-IN" dirty="0">
                <a:sym typeface="Wingdings" panose="05000000000000000000" pitchFamily="2" charset="2"/>
              </a:rPr>
              <a:t> view the output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0A39-4E54-B8F5-E5ED-FF7A4B8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3D2-DA81-F90D-AA73-3135168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8DB6-249B-D040-4F0D-3F625CC9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is operator</a:t>
            </a:r>
          </a:p>
          <a:p>
            <a:pPr marL="0" indent="0">
              <a:buNone/>
            </a:pPr>
            <a:r>
              <a:rPr lang="en-IN" dirty="0"/>
              <a:t>S1=S2</a:t>
            </a:r>
          </a:p>
          <a:p>
            <a:pPr marL="0" indent="0">
              <a:buNone/>
            </a:pPr>
            <a:r>
              <a:rPr lang="en-IN" dirty="0"/>
              <a:t>Res=S1 is S2</a:t>
            </a:r>
          </a:p>
          <a:p>
            <a:pPr marL="0" indent="0">
              <a:buNone/>
            </a:pPr>
            <a:r>
              <a:rPr lang="en-IN" dirty="0"/>
              <a:t>print(Res)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073C-1599-51B9-606C-0B3960F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9B7-278F-F6E3-E298-B7F60D2D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EMPTINESS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D056-52FB-1968-0425-C9E57118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8485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Can be checked using not operator or bool function</a:t>
            </a:r>
          </a:p>
          <a:p>
            <a:r>
              <a:rPr lang="en-IN" dirty="0"/>
              <a:t>D1=</a:t>
            </a:r>
            <a:r>
              <a:rPr lang="en-IN" dirty="0" err="1"/>
              <a:t>dict</a:t>
            </a:r>
            <a:r>
              <a:rPr lang="en-IN" dirty="0"/>
              <a:t>(a=10,b=20,c=30)</a:t>
            </a:r>
          </a:p>
          <a:p>
            <a:r>
              <a:rPr lang="en-IN" dirty="0"/>
              <a:t>bool(D1)</a:t>
            </a:r>
          </a:p>
          <a:p>
            <a:pPr marL="0" indent="0">
              <a:buNone/>
            </a:pPr>
            <a:r>
              <a:rPr lang="en-IN" dirty="0"/>
              <a:t>D2={}</a:t>
            </a:r>
          </a:p>
          <a:p>
            <a:pPr marL="0" indent="0">
              <a:buNone/>
            </a:pPr>
            <a:r>
              <a:rPr lang="en-IN" dirty="0"/>
              <a:t>print(bool(D2))</a:t>
            </a:r>
          </a:p>
          <a:p>
            <a:pPr marL="0" indent="0">
              <a:buNone/>
            </a:pPr>
            <a:r>
              <a:rPr lang="en-IN" dirty="0"/>
              <a:t> Using ‘not’ operator</a:t>
            </a:r>
          </a:p>
          <a:p>
            <a:pPr marL="0" indent="0">
              <a:buNone/>
            </a:pPr>
            <a:r>
              <a:rPr lang="en-IN" dirty="0"/>
              <a:t>	if not D1:</a:t>
            </a:r>
          </a:p>
          <a:p>
            <a:pPr marL="0" indent="0">
              <a:buNone/>
            </a:pPr>
            <a:r>
              <a:rPr lang="en-IN" dirty="0"/>
              <a:t>		print(“Empty Dictionary”)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2BFB-E494-8CE8-F502-8E24A89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concept of  ‘dictionary’ in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AB9-6754-634A-1797-2397D9E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AD5F-15A8-4E7F-BF0E-8B8A750E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59103" cy="3450613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len</a:t>
            </a:r>
            <a:r>
              <a:rPr lang="en-IN" dirty="0"/>
              <a:t>()</a:t>
            </a:r>
          </a:p>
          <a:p>
            <a:r>
              <a:rPr lang="en-IN" dirty="0"/>
              <a:t>max()</a:t>
            </a:r>
          </a:p>
          <a:p>
            <a:r>
              <a:rPr lang="en-IN" dirty="0"/>
              <a:t>min()</a:t>
            </a:r>
          </a:p>
          <a:p>
            <a:r>
              <a:rPr lang="en-IN" dirty="0"/>
              <a:t>sum()</a:t>
            </a:r>
          </a:p>
          <a:p>
            <a:r>
              <a:rPr lang="en-IN" dirty="0"/>
              <a:t>any()</a:t>
            </a:r>
          </a:p>
          <a:p>
            <a:r>
              <a:rPr lang="en-IN" dirty="0"/>
              <a:t>all()</a:t>
            </a:r>
          </a:p>
          <a:p>
            <a:r>
              <a:rPr lang="en-IN" dirty="0"/>
              <a:t>del() – Here del()  can be used to delete a dictionary or delete an item corresponding to a key</a:t>
            </a:r>
          </a:p>
          <a:p>
            <a:r>
              <a:rPr lang="en-IN" dirty="0"/>
              <a:t>sorted() – It will generate the sorted list of keys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12B-2A07-D021-214C-0500B3A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3D92-8156-9BF7-2919-D10B3AF1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928-8B3D-8F7D-B414-2BCF31C4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copy() – deep copy</a:t>
            </a:r>
          </a:p>
          <a:p>
            <a:r>
              <a:rPr lang="en-IN" dirty="0"/>
              <a:t>clear() – to clear the contents of a dictionary ( to create an empty dictionary)</a:t>
            </a:r>
          </a:p>
          <a:p>
            <a:r>
              <a:rPr lang="en-IN" dirty="0"/>
              <a:t>update()  – to update an existing dictionary with the contents of another dictionary object  </a:t>
            </a:r>
          </a:p>
          <a:p>
            <a:r>
              <a:rPr lang="en-IN" dirty="0"/>
              <a:t>The argument to be passed in update() should be of type dictionary</a:t>
            </a:r>
          </a:p>
          <a:p>
            <a:r>
              <a:rPr lang="en-IN" dirty="0" err="1"/>
              <a:t>popitem</a:t>
            </a:r>
            <a:r>
              <a:rPr lang="en-IN" dirty="0"/>
              <a:t>()- to remove the items in the dictionary following LIFO rule.</a:t>
            </a:r>
          </a:p>
          <a:p>
            <a:r>
              <a:rPr lang="en-IN" dirty="0"/>
              <a:t>pop(key) – to remove an item specified by the key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CE9E-41B2-F599-42B3-7C4D7FB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C42-DC65-15C2-B2B4-D2B22E5F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5A52-8C70-BBA3-41C2-E266FCD1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04386"/>
          </a:xfrm>
        </p:spPr>
        <p:txBody>
          <a:bodyPr>
            <a:normAutofit/>
          </a:bodyPr>
          <a:lstStyle/>
          <a:p>
            <a:r>
              <a:rPr lang="en-US" dirty="0"/>
              <a:t>Similar to that of list comprehension but has to comply with the validity of dictionary</a:t>
            </a:r>
          </a:p>
          <a:p>
            <a:r>
              <a:rPr lang="en-US" dirty="0"/>
              <a:t>Case 1: Single for loop</a:t>
            </a:r>
          </a:p>
          <a:p>
            <a:r>
              <a:rPr lang="en-US" dirty="0"/>
              <a:t>{n: n*n for n in range(1,10)}</a:t>
            </a:r>
          </a:p>
          <a:p>
            <a:r>
              <a:rPr lang="en-US" dirty="0"/>
              <a:t>Try {(n,n+1):n*n for n in range(1,10)}</a:t>
            </a:r>
          </a:p>
          <a:p>
            <a:r>
              <a:rPr lang="en-US" dirty="0"/>
              <a:t>Try {[n,n+1]:n*n for n in range(1,10)}</a:t>
            </a:r>
          </a:p>
          <a:p>
            <a:r>
              <a:rPr lang="en-US" dirty="0"/>
              <a:t>Try {{n,n+1}:n*n for n in range(1,10)}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3212-F12C-F1F3-2403-DBE48F4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3BC0-3E8E-8439-411C-71B08F0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EC7-4A86-0FB3-458B-9D4C6322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for loop with if</a:t>
            </a:r>
          </a:p>
          <a:p>
            <a:r>
              <a:rPr lang="en-US" dirty="0"/>
              <a:t>This will help to generate a dictionary for a given range when the condition given in if is True</a:t>
            </a:r>
          </a:p>
          <a:p>
            <a:r>
              <a:rPr lang="en-US" dirty="0"/>
              <a:t>Example – generate a dictionary of keys that are divisible by 6 within the range of 0 to 100 and associate them with their squares</a:t>
            </a:r>
          </a:p>
          <a:p>
            <a:r>
              <a:rPr lang="en-US" dirty="0"/>
              <a:t>{</a:t>
            </a:r>
            <a:r>
              <a:rPr lang="en-US" dirty="0" err="1"/>
              <a:t>n:n</a:t>
            </a:r>
            <a:r>
              <a:rPr lang="en-US" dirty="0"/>
              <a:t>*n for n in range(0,100) if n%6==0}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65FE-6630-E264-9B78-C3FAB653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3BC0-3E8E-8439-411C-71B08F0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EC7-4A86-0FB3-458B-9D4C6322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3 :for loop with if and else</a:t>
            </a:r>
          </a:p>
          <a:p>
            <a:r>
              <a:rPr lang="en-US" dirty="0"/>
              <a:t>This will help to generate a dictionary taking two different expressions for a given range depending on the condition given in if clause turns to be True or False</a:t>
            </a:r>
          </a:p>
          <a:p>
            <a:r>
              <a:rPr lang="en-US" dirty="0"/>
              <a:t>Example – generate a dictionary that takes first n natural numbers as the key and takes values n*n*n when n&lt;5 and n*n when n&gt;5 for a given range of (1,10)</a:t>
            </a:r>
          </a:p>
          <a:p>
            <a:r>
              <a:rPr lang="en-US" dirty="0"/>
              <a:t>{n: (n*n *n if n&lt;5 else n*n) for n in range(1,10)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65FE-6630-E264-9B78-C3FAB653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1D08-53AB-11E0-5637-95FB2212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container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276CFF-F399-C5BB-BEE5-57C8E30AF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652348"/>
              </p:ext>
            </p:extLst>
          </p:nvPr>
        </p:nvGraphicFramePr>
        <p:xfrm>
          <a:off x="977153" y="2016125"/>
          <a:ext cx="10165976" cy="403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714">
                  <a:extLst>
                    <a:ext uri="{9D8B030D-6E8A-4147-A177-3AD203B41FA5}">
                      <a16:colId xmlns:a16="http://schemas.microsoft.com/office/drawing/2014/main" val="2632919074"/>
                    </a:ext>
                  </a:extLst>
                </a:gridCol>
                <a:gridCol w="2013677">
                  <a:extLst>
                    <a:ext uri="{9D8B030D-6E8A-4147-A177-3AD203B41FA5}">
                      <a16:colId xmlns:a16="http://schemas.microsoft.com/office/drawing/2014/main" val="2081947994"/>
                    </a:ext>
                  </a:extLst>
                </a:gridCol>
                <a:gridCol w="2033195">
                  <a:extLst>
                    <a:ext uri="{9D8B030D-6E8A-4147-A177-3AD203B41FA5}">
                      <a16:colId xmlns:a16="http://schemas.microsoft.com/office/drawing/2014/main" val="443750936"/>
                    </a:ext>
                  </a:extLst>
                </a:gridCol>
                <a:gridCol w="2033195">
                  <a:extLst>
                    <a:ext uri="{9D8B030D-6E8A-4147-A177-3AD203B41FA5}">
                      <a16:colId xmlns:a16="http://schemas.microsoft.com/office/drawing/2014/main" val="2983013845"/>
                    </a:ext>
                  </a:extLst>
                </a:gridCol>
                <a:gridCol w="2033195">
                  <a:extLst>
                    <a:ext uri="{9D8B030D-6E8A-4147-A177-3AD203B41FA5}">
                      <a16:colId xmlns:a16="http://schemas.microsoft.com/office/drawing/2014/main" val="2081161045"/>
                    </a:ext>
                  </a:extLst>
                </a:gridCol>
              </a:tblGrid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09659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IN" dirty="0"/>
                        <a:t>Iterability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2185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Indexability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INDEXING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2591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20170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IN" dirty="0"/>
                        <a:t>Duplication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duplication of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4241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IN" dirty="0"/>
                        <a:t>Ordered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but not position indexable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70858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516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24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A44A-C088-2AC0-C789-AF5BEC90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1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1D08-53AB-11E0-5637-95FB2212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container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276CFF-F399-C5BB-BEE5-57C8E30AF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941220"/>
              </p:ext>
            </p:extLst>
          </p:nvPr>
        </p:nvGraphicFramePr>
        <p:xfrm>
          <a:off x="976664" y="1853754"/>
          <a:ext cx="10078190" cy="452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988">
                  <a:extLst>
                    <a:ext uri="{9D8B030D-6E8A-4147-A177-3AD203B41FA5}">
                      <a16:colId xmlns:a16="http://schemas.microsoft.com/office/drawing/2014/main" val="2632919074"/>
                    </a:ext>
                  </a:extLst>
                </a:gridCol>
                <a:gridCol w="1996288">
                  <a:extLst>
                    <a:ext uri="{9D8B030D-6E8A-4147-A177-3AD203B41FA5}">
                      <a16:colId xmlns:a16="http://schemas.microsoft.com/office/drawing/2014/main" val="2081947994"/>
                    </a:ext>
                  </a:extLst>
                </a:gridCol>
                <a:gridCol w="2015638">
                  <a:extLst>
                    <a:ext uri="{9D8B030D-6E8A-4147-A177-3AD203B41FA5}">
                      <a16:colId xmlns:a16="http://schemas.microsoft.com/office/drawing/2014/main" val="443750936"/>
                    </a:ext>
                  </a:extLst>
                </a:gridCol>
                <a:gridCol w="2015638">
                  <a:extLst>
                    <a:ext uri="{9D8B030D-6E8A-4147-A177-3AD203B41FA5}">
                      <a16:colId xmlns:a16="http://schemas.microsoft.com/office/drawing/2014/main" val="2983013845"/>
                    </a:ext>
                  </a:extLst>
                </a:gridCol>
                <a:gridCol w="2015638">
                  <a:extLst>
                    <a:ext uri="{9D8B030D-6E8A-4147-A177-3AD203B41FA5}">
                      <a16:colId xmlns:a16="http://schemas.microsoft.com/office/drawing/2014/main" val="2081161045"/>
                    </a:ext>
                  </a:extLst>
                </a:gridCol>
              </a:tblGrid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09659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IN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 with **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2185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Aliasing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</a:t>
                      </a:r>
                      <a:r>
                        <a:rPr lang="en-IN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2591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Cloning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but with copy method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</a:t>
                      </a:r>
                      <a:r>
                        <a:rPr lang="en-IN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with ** or using copy()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20170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( item by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 but superset</a:t>
                      </a:r>
                    </a:p>
                    <a:p>
                      <a:r>
                        <a:rPr lang="en-IN" b="0" dirty="0"/>
                        <a:t>or 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(item by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4241"/>
                  </a:ext>
                </a:extLst>
              </a:tr>
              <a:tr h="684666">
                <a:tc>
                  <a:txBody>
                    <a:bodyPr/>
                    <a:lstStyle/>
                    <a:p>
                      <a:r>
                        <a:rPr lang="en-US" dirty="0"/>
                        <a:t>Searching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YES, using in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YES, using in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YES, using in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YES, but for keys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70858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Deletion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</a:t>
                      </a:r>
                      <a:r>
                        <a:rPr lang="en-IN" b="0" dirty="0"/>
                        <a:t>sing built in methods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 using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5169"/>
                  </a:ext>
                </a:extLst>
              </a:tr>
              <a:tr h="396671">
                <a:tc>
                  <a:txBody>
                    <a:bodyPr/>
                    <a:lstStyle/>
                    <a:p>
                      <a:r>
                        <a:rPr lang="en-IN" dirty="0"/>
                        <a:t>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24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A44A-C088-2AC0-C789-AF5BEC90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4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110A-1E10-7184-8A9C-4A09E0A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EEE5-84B2-6AE6-7C93-D58108D5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Container type in python that follows the concept of ‘dictionary’ </a:t>
            </a:r>
          </a:p>
          <a:p>
            <a:r>
              <a:rPr lang="en-IN" dirty="0"/>
              <a:t>Mutable and iterable</a:t>
            </a:r>
          </a:p>
          <a:p>
            <a:r>
              <a:rPr lang="en-IN" dirty="0"/>
              <a:t>Older versions of python treats dictionary as an unordered collection</a:t>
            </a:r>
          </a:p>
          <a:p>
            <a:r>
              <a:rPr lang="en-IN" dirty="0"/>
              <a:t>Python 3.7 onwards dictionary preserves insertion order but not position indexable</a:t>
            </a:r>
          </a:p>
          <a:p>
            <a:r>
              <a:rPr lang="en-IN" dirty="0"/>
              <a:t>In dictionary, each item is a key value pair</a:t>
            </a:r>
          </a:p>
          <a:p>
            <a:r>
              <a:rPr lang="en-IN" dirty="0"/>
              <a:t>Dictionary elements are key indexable</a:t>
            </a:r>
          </a:p>
          <a:p>
            <a:r>
              <a:rPr lang="en-IN" dirty="0"/>
              <a:t>Only hashable objects can be used to make the keys of a dictionary</a:t>
            </a:r>
          </a:p>
          <a:p>
            <a:r>
              <a:rPr lang="en-IN" dirty="0"/>
              <a:t>Can include dissimilar members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B322-909B-3015-CFB2-9E1DF8E2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E906-7986-3150-CA23-CDD1BE1E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of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2D7-085A-A9BE-341D-E201AD53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D1={‘a’:20,’b’:30,’c’:40}</a:t>
            </a:r>
          </a:p>
          <a:p>
            <a:r>
              <a:rPr lang="en-US" dirty="0"/>
              <a:t>print(D1)</a:t>
            </a:r>
          </a:p>
          <a:p>
            <a:r>
              <a:rPr lang="en-US" dirty="0"/>
              <a:t>print(type(D1)</a:t>
            </a:r>
          </a:p>
          <a:p>
            <a:r>
              <a:rPr lang="en-US" dirty="0"/>
              <a:t>D2={1:20,2:30,3:40}</a:t>
            </a:r>
          </a:p>
          <a:p>
            <a:r>
              <a:rPr lang="en-US" dirty="0"/>
              <a:t>print(D2)</a:t>
            </a:r>
          </a:p>
          <a:p>
            <a:r>
              <a:rPr lang="en-US" dirty="0"/>
              <a:t>D3=</a:t>
            </a:r>
            <a:r>
              <a:rPr lang="en-US" dirty="0" err="1"/>
              <a:t>dict</a:t>
            </a:r>
            <a:r>
              <a:rPr lang="en-US" dirty="0"/>
              <a:t>(a=20,b=30,c=40) </a:t>
            </a:r>
            <a:r>
              <a:rPr lang="en-US" dirty="0">
                <a:sym typeface="Wingdings" panose="05000000000000000000" pitchFamily="2" charset="2"/>
              </a:rPr>
              <a:t> see D3</a:t>
            </a:r>
            <a:endParaRPr lang="en-US" dirty="0"/>
          </a:p>
          <a:p>
            <a:r>
              <a:rPr lang="en-US" dirty="0"/>
              <a:t>D4=</a:t>
            </a:r>
            <a:r>
              <a:rPr lang="en-US" dirty="0" err="1"/>
              <a:t>dict</a:t>
            </a:r>
            <a:r>
              <a:rPr lang="en-US" dirty="0"/>
              <a:t>(1=20,2=30,3=40) </a:t>
            </a:r>
            <a:r>
              <a:rPr lang="en-US" dirty="0">
                <a:sym typeface="Wingdings" panose="05000000000000000000" pitchFamily="2" charset="2"/>
              </a:rPr>
              <a:t> see the error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0754-0021-09F4-8B91-6AD7198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05B-5028-6654-8EA7-7A5249F1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C4B0-8483-4863-BFC5-564EB1A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Element by element access using [position index] is not possible in dictionary</a:t>
            </a:r>
          </a:p>
          <a:p>
            <a:r>
              <a:rPr lang="en-IN" b="1" dirty="0"/>
              <a:t>Values are accessed using the key index</a:t>
            </a:r>
          </a:p>
          <a:p>
            <a:r>
              <a:rPr lang="en-IN" b="1" dirty="0"/>
              <a:t>Duplication of key is not possible in dictionary</a:t>
            </a:r>
          </a:p>
          <a:p>
            <a:r>
              <a:rPr lang="en-IN" b="1" dirty="0"/>
              <a:t>Each key should have a unique hash value</a:t>
            </a:r>
          </a:p>
          <a:p>
            <a:r>
              <a:rPr lang="en-IN" dirty="0"/>
              <a:t>Only hashable(immutable objects) can become the key</a:t>
            </a:r>
          </a:p>
          <a:p>
            <a:r>
              <a:rPr lang="en-IN" dirty="0"/>
              <a:t>Basic datatypes like int, float, strings and tuple can be assigned as keys</a:t>
            </a:r>
          </a:p>
          <a:p>
            <a:r>
              <a:rPr lang="en-IN" dirty="0"/>
              <a:t>Value associated with key can be of any type(hashable or unhashable)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4B4B-18A3-5ADD-E4E0-20EFC737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075-BC19-A01B-AE4D-877FA386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Iterations of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7FA-E008-8929-FF36-E0581B2D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188"/>
            <a:ext cx="9603275" cy="434024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Dictionary items can be displayed using for loop and can be done different ways</a:t>
            </a:r>
          </a:p>
          <a:p>
            <a:r>
              <a:rPr lang="en-IN" dirty="0"/>
              <a:t>for j in D1.keys():</a:t>
            </a:r>
          </a:p>
          <a:p>
            <a:pPr marL="0" indent="0">
              <a:buNone/>
            </a:pPr>
            <a:r>
              <a:rPr lang="en-IN" dirty="0"/>
              <a:t>	print(j) 	</a:t>
            </a:r>
          </a:p>
          <a:p>
            <a:pPr marL="0" indent="0">
              <a:buNone/>
            </a:pPr>
            <a:r>
              <a:rPr lang="en-IN" dirty="0"/>
              <a:t> for j in D1.values():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pPr marL="0" indent="0">
              <a:buNone/>
            </a:pPr>
            <a:r>
              <a:rPr lang="en-IN" dirty="0"/>
              <a:t>for k in D1:</a:t>
            </a:r>
          </a:p>
          <a:p>
            <a:pPr marL="0" indent="0">
              <a:buNone/>
            </a:pPr>
            <a:r>
              <a:rPr lang="en-IN" dirty="0"/>
              <a:t>	print(k)</a:t>
            </a:r>
          </a:p>
          <a:p>
            <a:pPr marL="0" indent="0">
              <a:buNone/>
            </a:pPr>
            <a:r>
              <a:rPr lang="en-IN" dirty="0"/>
              <a:t>for k in D1:</a:t>
            </a:r>
          </a:p>
          <a:p>
            <a:pPr marL="0" indent="0">
              <a:buNone/>
            </a:pPr>
            <a:r>
              <a:rPr lang="en-IN" dirty="0"/>
              <a:t>	print(D1[k])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k,v</a:t>
            </a:r>
            <a:r>
              <a:rPr lang="en-IN" dirty="0"/>
              <a:t> in D1.items():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k,v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D807F-2883-204C-F2C1-AE402D0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5B73-82C6-E8A0-F7C4-E0DF7A9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3FF-5CC9-A785-B25D-55AD66B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Dictionary is mutable – can modify, add and delete the items</a:t>
            </a:r>
          </a:p>
          <a:p>
            <a:r>
              <a:rPr lang="en-IN" dirty="0"/>
              <a:t>The existing value can be modified using its key</a:t>
            </a:r>
          </a:p>
          <a:p>
            <a:r>
              <a:rPr lang="en-IN" dirty="0"/>
              <a:t>Captains={“</a:t>
            </a:r>
            <a:r>
              <a:rPr lang="en-IN" dirty="0" err="1"/>
              <a:t>India”:”Rohit”,”Australia”:”Cummins”,”Pakistan”:”Babar</a:t>
            </a:r>
            <a:r>
              <a:rPr lang="en-IN" dirty="0"/>
              <a:t>”}</a:t>
            </a:r>
          </a:p>
          <a:p>
            <a:r>
              <a:rPr lang="en-IN" dirty="0"/>
              <a:t>print(Captains)</a:t>
            </a:r>
          </a:p>
          <a:p>
            <a:r>
              <a:rPr lang="en-IN" dirty="0"/>
              <a:t>Captains[“Australia”]=“Smith”</a:t>
            </a:r>
          </a:p>
          <a:p>
            <a:r>
              <a:rPr lang="en-IN" dirty="0"/>
              <a:t>print(Captains)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C636-C41D-068C-67D1-A7757DCE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8454-5F3A-AB77-A04F-392B0283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EC33-D75C-F039-A875-9B26EB0C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item can be added by adding a new key and its associated value</a:t>
            </a:r>
          </a:p>
          <a:p>
            <a:r>
              <a:rPr lang="en-IN" dirty="0"/>
              <a:t>Captains[“</a:t>
            </a:r>
            <a:r>
              <a:rPr lang="en-IN" dirty="0" err="1"/>
              <a:t>NewZeland</a:t>
            </a:r>
            <a:r>
              <a:rPr lang="en-IN" dirty="0"/>
              <a:t>”]=“Williamson”</a:t>
            </a:r>
          </a:p>
          <a:p>
            <a:r>
              <a:rPr lang="en-IN" dirty="0"/>
              <a:t>print(Captains)</a:t>
            </a:r>
          </a:p>
          <a:p>
            <a:r>
              <a:rPr lang="en-IN" dirty="0"/>
              <a:t>The existing item can be deleted by deleting the key</a:t>
            </a:r>
          </a:p>
          <a:p>
            <a:r>
              <a:rPr lang="en-IN" dirty="0"/>
              <a:t>del(</a:t>
            </a:r>
            <a:r>
              <a:rPr lang="en-IN" dirty="0" err="1"/>
              <a:t>Captians</a:t>
            </a:r>
            <a:r>
              <a:rPr lang="en-IN" dirty="0"/>
              <a:t>[“India”])</a:t>
            </a:r>
          </a:p>
          <a:p>
            <a:r>
              <a:rPr lang="en-IN" dirty="0"/>
              <a:t>print(Captains)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79E2-B8D7-80D4-34B7-557196E9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E69-9A15-ABCE-5BE9-6384081B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6627-B354-DEF3-3806-556FE75C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Slicing of a dictionary is not possible</a:t>
            </a:r>
          </a:p>
          <a:p>
            <a:r>
              <a:rPr lang="en-IN" dirty="0"/>
              <a:t>This is due to key indexing </a:t>
            </a:r>
          </a:p>
          <a:p>
            <a:r>
              <a:rPr lang="en-IN" dirty="0"/>
              <a:t>Try Captains[“Australia”:] or Captains[:”</a:t>
            </a:r>
            <a:r>
              <a:rPr lang="en-IN" dirty="0" err="1"/>
              <a:t>NewZeland</a:t>
            </a:r>
            <a:r>
              <a:rPr lang="en-IN" dirty="0"/>
              <a:t>”]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6700-9351-4FC1-6605-407B7385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1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11347</TotalTime>
  <Words>1494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Dictionary</vt:lpstr>
      <vt:lpstr>Instantiation of dictionary</vt:lpstr>
      <vt:lpstr>Properties of dICTIONARY</vt:lpstr>
      <vt:lpstr>Iterations of DICTIONARY</vt:lpstr>
      <vt:lpstr>mutability</vt:lpstr>
      <vt:lpstr>Mutability</vt:lpstr>
      <vt:lpstr>slicing</vt:lpstr>
      <vt:lpstr>Nested dictionary</vt:lpstr>
      <vt:lpstr>Nested dictionary</vt:lpstr>
      <vt:lpstr>Unpacking a dictionary </vt:lpstr>
      <vt:lpstr>Merging using **</vt:lpstr>
      <vt:lpstr>Basic operations on Dictionaries</vt:lpstr>
      <vt:lpstr>Aliasing</vt:lpstr>
      <vt:lpstr>cloning</vt:lpstr>
      <vt:lpstr>searching</vt:lpstr>
      <vt:lpstr>identity</vt:lpstr>
      <vt:lpstr>EMPTINESS</vt:lpstr>
      <vt:lpstr>Functions for Dictionary</vt:lpstr>
      <vt:lpstr>Methods for Dictionary</vt:lpstr>
      <vt:lpstr>Dictionary COMPREHENSION</vt:lpstr>
      <vt:lpstr>DICTIONARY COMPREHENSION</vt:lpstr>
      <vt:lpstr>DICTIONARY COMPREHENSION</vt:lpstr>
      <vt:lpstr>Summary of container types</vt:lpstr>
      <vt:lpstr>Summary of container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274</cp:revision>
  <dcterms:created xsi:type="dcterms:W3CDTF">2021-10-07T02:26:26Z</dcterms:created>
  <dcterms:modified xsi:type="dcterms:W3CDTF">2023-10-11T07:14:03Z</dcterms:modified>
</cp:coreProperties>
</file>