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4"/>
  </p:notesMasterIdLst>
  <p:sldIdLst>
    <p:sldId id="458" r:id="rId2"/>
    <p:sldId id="434" r:id="rId3"/>
    <p:sldId id="446" r:id="rId4"/>
    <p:sldId id="447" r:id="rId5"/>
    <p:sldId id="448" r:id="rId6"/>
    <p:sldId id="462" r:id="rId7"/>
    <p:sldId id="449" r:id="rId8"/>
    <p:sldId id="450" r:id="rId9"/>
    <p:sldId id="439" r:id="rId10"/>
    <p:sldId id="440" r:id="rId11"/>
    <p:sldId id="443" r:id="rId12"/>
    <p:sldId id="438" r:id="rId13"/>
    <p:sldId id="441" r:id="rId14"/>
    <p:sldId id="455" r:id="rId15"/>
    <p:sldId id="464" r:id="rId16"/>
    <p:sldId id="457" r:id="rId17"/>
    <p:sldId id="459" r:id="rId18"/>
    <p:sldId id="465" r:id="rId19"/>
    <p:sldId id="437" r:id="rId20"/>
    <p:sldId id="466" r:id="rId21"/>
    <p:sldId id="435" r:id="rId22"/>
    <p:sldId id="452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364" autoAdjust="0"/>
  </p:normalViewPr>
  <p:slideViewPr>
    <p:cSldViewPr snapToGrid="0">
      <p:cViewPr varScale="1">
        <p:scale>
          <a:sx n="110" d="100"/>
          <a:sy n="110" d="100"/>
        </p:scale>
        <p:origin x="6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hydolabz.com/wiki/?p=895" TargetMode="External"/><Relationship Id="rId2" Type="http://schemas.openxmlformats.org/officeDocument/2006/relationships/hyperlink" Target="http://www.technologybloggers.org/technology/smart-canes-for-the-blind/" TargetMode="External"/><Relationship Id="rId1" Type="http://schemas.openxmlformats.org/officeDocument/2006/relationships/hyperlink" Target="https://www.maxiaids.com/ray-electronic-mobility-aid-for-the-blind" TargetMode="External"/><Relationship Id="rId6" Type="http://schemas.openxmlformats.org/officeDocument/2006/relationships/hyperlink" Target="https://robu.in/product/sharp-distance-measuring-sensor-unit-20-150-cm-gp2y0a02yk0f/" TargetMode="External"/><Relationship Id="rId5" Type="http://schemas.openxmlformats.org/officeDocument/2006/relationships/hyperlink" Target="https://robu.in/product/tfmini-s-micro-lidar-distance-sensor/" TargetMode="External"/><Relationship Id="rId4" Type="http://schemas.openxmlformats.org/officeDocument/2006/relationships/hyperlink" Target="https://www.arduino.cc/en/pmwiki.php?n=Main/ArduinoBoardNano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hydolabz.com/wiki/?p=895" TargetMode="External"/><Relationship Id="rId2" Type="http://schemas.openxmlformats.org/officeDocument/2006/relationships/hyperlink" Target="http://www.technologybloggers.org/technology/smart-canes-for-the-blind/" TargetMode="External"/><Relationship Id="rId1" Type="http://schemas.openxmlformats.org/officeDocument/2006/relationships/hyperlink" Target="https://www.maxiaids.com/ray-electronic-mobility-aid-for-the-blind" TargetMode="External"/><Relationship Id="rId6" Type="http://schemas.openxmlformats.org/officeDocument/2006/relationships/hyperlink" Target="https://robu.in/product/sharp-distance-measuring-sensor-unit-20-150-cm-gp2y0a02yk0f/" TargetMode="External"/><Relationship Id="rId5" Type="http://schemas.openxmlformats.org/officeDocument/2006/relationships/hyperlink" Target="https://robu.in/product/tfmini-s-micro-lidar-distance-sensor/" TargetMode="External"/><Relationship Id="rId4" Type="http://schemas.openxmlformats.org/officeDocument/2006/relationships/hyperlink" Target="https://www.arduino.cc/en/pmwiki.php?n=Main/ArduinoBoardNano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3BB49-58C3-4449-9A1A-F74A50B365B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F66D48-3559-430C-BE50-D19CEA04CD61}">
      <dgm:prSet/>
      <dgm:spPr/>
      <dgm:t>
        <a:bodyPr/>
        <a:lstStyle/>
        <a:p>
          <a:r>
            <a:rPr lang="en-IN"/>
            <a:t>Problem Statement</a:t>
          </a:r>
          <a:endParaRPr lang="en-US"/>
        </a:p>
      </dgm:t>
    </dgm:pt>
    <dgm:pt modelId="{7B705A04-6772-46FE-980A-F65E4956B6EC}" type="parTrans" cxnId="{F2D41676-2BFF-44EF-BDAA-83455CAC646A}">
      <dgm:prSet/>
      <dgm:spPr/>
      <dgm:t>
        <a:bodyPr/>
        <a:lstStyle/>
        <a:p>
          <a:endParaRPr lang="en-US"/>
        </a:p>
      </dgm:t>
    </dgm:pt>
    <dgm:pt modelId="{FC4C033D-EF0E-4C67-85D6-EFBD1A307C53}" type="sibTrans" cxnId="{F2D41676-2BFF-44EF-BDAA-83455CAC646A}">
      <dgm:prSet/>
      <dgm:spPr/>
      <dgm:t>
        <a:bodyPr/>
        <a:lstStyle/>
        <a:p>
          <a:endParaRPr lang="en-US"/>
        </a:p>
      </dgm:t>
    </dgm:pt>
    <dgm:pt modelId="{F0CF332E-0A66-41F3-BCC6-F0C2667F6D3F}">
      <dgm:prSet/>
      <dgm:spPr/>
      <dgm:t>
        <a:bodyPr/>
        <a:lstStyle/>
        <a:p>
          <a:r>
            <a:rPr lang="en-IN"/>
            <a:t>Existing Solutions</a:t>
          </a:r>
          <a:endParaRPr lang="en-US"/>
        </a:p>
      </dgm:t>
    </dgm:pt>
    <dgm:pt modelId="{2ED4AE69-F1BE-463E-9A13-E9FE977231FE}" type="parTrans" cxnId="{17C1944E-E741-4021-A63E-A9F0B85D94ED}">
      <dgm:prSet/>
      <dgm:spPr/>
      <dgm:t>
        <a:bodyPr/>
        <a:lstStyle/>
        <a:p>
          <a:endParaRPr lang="en-US"/>
        </a:p>
      </dgm:t>
    </dgm:pt>
    <dgm:pt modelId="{E8F4C91E-5600-484B-878F-15CD1CA26277}" type="sibTrans" cxnId="{17C1944E-E741-4021-A63E-A9F0B85D94ED}">
      <dgm:prSet/>
      <dgm:spPr/>
      <dgm:t>
        <a:bodyPr/>
        <a:lstStyle/>
        <a:p>
          <a:endParaRPr lang="en-US"/>
        </a:p>
      </dgm:t>
    </dgm:pt>
    <dgm:pt modelId="{9B4CA25F-2EFC-4E25-9FFE-9EB96C47891F}">
      <dgm:prSet/>
      <dgm:spPr/>
      <dgm:t>
        <a:bodyPr/>
        <a:lstStyle/>
        <a:p>
          <a:r>
            <a:rPr lang="en-IN"/>
            <a:t>Proposed Solution</a:t>
          </a:r>
          <a:endParaRPr lang="en-US"/>
        </a:p>
      </dgm:t>
    </dgm:pt>
    <dgm:pt modelId="{D0FD76C0-BC75-4DAB-9CEF-8133C33CF993}" type="parTrans" cxnId="{1B1D4D44-D946-46DB-A14E-49753D838DB2}">
      <dgm:prSet/>
      <dgm:spPr/>
      <dgm:t>
        <a:bodyPr/>
        <a:lstStyle/>
        <a:p>
          <a:endParaRPr lang="en-US"/>
        </a:p>
      </dgm:t>
    </dgm:pt>
    <dgm:pt modelId="{FCA511B6-A9D2-4880-B97C-3F16E3990125}" type="sibTrans" cxnId="{1B1D4D44-D946-46DB-A14E-49753D838DB2}">
      <dgm:prSet/>
      <dgm:spPr/>
      <dgm:t>
        <a:bodyPr/>
        <a:lstStyle/>
        <a:p>
          <a:endParaRPr lang="en-US"/>
        </a:p>
      </dgm:t>
    </dgm:pt>
    <dgm:pt modelId="{9119A396-AD8D-40E6-92D7-8813140DD395}">
      <dgm:prSet/>
      <dgm:spPr/>
      <dgm:t>
        <a:bodyPr/>
        <a:lstStyle/>
        <a:p>
          <a:r>
            <a:rPr lang="en-IN"/>
            <a:t>Uniqueness and Novelty</a:t>
          </a:r>
          <a:endParaRPr lang="en-US"/>
        </a:p>
      </dgm:t>
    </dgm:pt>
    <dgm:pt modelId="{3564653C-7F7B-4F1B-93BB-A013B3178D79}" type="parTrans" cxnId="{AA40144E-3FB3-4116-A72C-8A715B963BC4}">
      <dgm:prSet/>
      <dgm:spPr/>
      <dgm:t>
        <a:bodyPr/>
        <a:lstStyle/>
        <a:p>
          <a:endParaRPr lang="en-US"/>
        </a:p>
      </dgm:t>
    </dgm:pt>
    <dgm:pt modelId="{91805448-9C95-46CC-B911-A140D7B3D623}" type="sibTrans" cxnId="{AA40144E-3FB3-4116-A72C-8A715B963BC4}">
      <dgm:prSet/>
      <dgm:spPr/>
      <dgm:t>
        <a:bodyPr/>
        <a:lstStyle/>
        <a:p>
          <a:endParaRPr lang="en-US"/>
        </a:p>
      </dgm:t>
    </dgm:pt>
    <dgm:pt modelId="{8FC4FCE1-FD14-4348-98C8-26B89D333D06}">
      <dgm:prSet/>
      <dgm:spPr/>
      <dgm:t>
        <a:bodyPr/>
        <a:lstStyle/>
        <a:p>
          <a:r>
            <a:rPr lang="en-IN"/>
            <a:t>Operation</a:t>
          </a:r>
          <a:endParaRPr lang="en-US"/>
        </a:p>
      </dgm:t>
    </dgm:pt>
    <dgm:pt modelId="{D495C852-DA21-4DCC-8557-71269C5D38BC}" type="parTrans" cxnId="{BB6E2EF6-B95F-49E2-B909-D0C748C16E9E}">
      <dgm:prSet/>
      <dgm:spPr/>
      <dgm:t>
        <a:bodyPr/>
        <a:lstStyle/>
        <a:p>
          <a:endParaRPr lang="en-US"/>
        </a:p>
      </dgm:t>
    </dgm:pt>
    <dgm:pt modelId="{16EC8B69-B571-4E22-A06D-452E2C68E806}" type="sibTrans" cxnId="{BB6E2EF6-B95F-49E2-B909-D0C748C16E9E}">
      <dgm:prSet/>
      <dgm:spPr/>
      <dgm:t>
        <a:bodyPr/>
        <a:lstStyle/>
        <a:p>
          <a:endParaRPr lang="en-US"/>
        </a:p>
      </dgm:t>
    </dgm:pt>
    <dgm:pt modelId="{990B9F28-1AF7-4B6E-9715-909FFF217227}">
      <dgm:prSet/>
      <dgm:spPr/>
      <dgm:t>
        <a:bodyPr/>
        <a:lstStyle/>
        <a:p>
          <a:r>
            <a:rPr lang="en-IN"/>
            <a:t>Block Diagram and Schematic Diagram</a:t>
          </a:r>
          <a:endParaRPr lang="en-US"/>
        </a:p>
      </dgm:t>
    </dgm:pt>
    <dgm:pt modelId="{3949015E-65C2-4E96-9F6F-9FB3616FA9F4}" type="parTrans" cxnId="{A805A8D5-BF18-4B40-BB69-A65243CD5E93}">
      <dgm:prSet/>
      <dgm:spPr/>
      <dgm:t>
        <a:bodyPr/>
        <a:lstStyle/>
        <a:p>
          <a:endParaRPr lang="en-US"/>
        </a:p>
      </dgm:t>
    </dgm:pt>
    <dgm:pt modelId="{1D44326B-03B5-4BE7-891D-B7EDB4D50899}" type="sibTrans" cxnId="{A805A8D5-BF18-4B40-BB69-A65243CD5E93}">
      <dgm:prSet/>
      <dgm:spPr/>
      <dgm:t>
        <a:bodyPr/>
        <a:lstStyle/>
        <a:p>
          <a:endParaRPr lang="en-US"/>
        </a:p>
      </dgm:t>
    </dgm:pt>
    <dgm:pt modelId="{642DF176-BB4F-4DC0-B299-884FEB4F282A}">
      <dgm:prSet/>
      <dgm:spPr/>
      <dgm:t>
        <a:bodyPr/>
        <a:lstStyle/>
        <a:p>
          <a:r>
            <a:rPr lang="en-IN"/>
            <a:t>Budget requirements</a:t>
          </a:r>
          <a:endParaRPr lang="en-US"/>
        </a:p>
      </dgm:t>
    </dgm:pt>
    <dgm:pt modelId="{CE4259CE-B35D-44BE-8900-AFB2F8656B05}" type="parTrans" cxnId="{E01CE297-61B3-41D2-8BF4-C8BA44C02A34}">
      <dgm:prSet/>
      <dgm:spPr/>
      <dgm:t>
        <a:bodyPr/>
        <a:lstStyle/>
        <a:p>
          <a:endParaRPr lang="en-US"/>
        </a:p>
      </dgm:t>
    </dgm:pt>
    <dgm:pt modelId="{C5E11A81-B16F-4700-BB51-076BA8D1E51A}" type="sibTrans" cxnId="{E01CE297-61B3-41D2-8BF4-C8BA44C02A34}">
      <dgm:prSet/>
      <dgm:spPr/>
      <dgm:t>
        <a:bodyPr/>
        <a:lstStyle/>
        <a:p>
          <a:endParaRPr lang="en-US"/>
        </a:p>
      </dgm:t>
    </dgm:pt>
    <dgm:pt modelId="{B8ADEC88-4BEF-4028-AD26-6A375039AB14}">
      <dgm:prSet/>
      <dgm:spPr/>
      <dgm:t>
        <a:bodyPr/>
        <a:lstStyle/>
        <a:p>
          <a:r>
            <a:rPr lang="en-IN"/>
            <a:t>References</a:t>
          </a:r>
          <a:endParaRPr lang="en-US"/>
        </a:p>
      </dgm:t>
    </dgm:pt>
    <dgm:pt modelId="{18FD9805-1CAC-4CBD-BFF0-30E2CBA6F41E}" type="parTrans" cxnId="{CE12087A-5D92-4EA3-B90B-F9559425155E}">
      <dgm:prSet/>
      <dgm:spPr/>
      <dgm:t>
        <a:bodyPr/>
        <a:lstStyle/>
        <a:p>
          <a:endParaRPr lang="en-US"/>
        </a:p>
      </dgm:t>
    </dgm:pt>
    <dgm:pt modelId="{9369984E-8FF6-4E8F-AB1F-410927795B97}" type="sibTrans" cxnId="{CE12087A-5D92-4EA3-B90B-F9559425155E}">
      <dgm:prSet/>
      <dgm:spPr/>
      <dgm:t>
        <a:bodyPr/>
        <a:lstStyle/>
        <a:p>
          <a:endParaRPr lang="en-US"/>
        </a:p>
      </dgm:t>
    </dgm:pt>
    <dgm:pt modelId="{39DDBC98-34A7-1441-B486-27E5990561F6}" type="pres">
      <dgm:prSet presAssocID="{B513BB49-58C3-4449-9A1A-F74A50B365B9}" presName="vert0" presStyleCnt="0">
        <dgm:presLayoutVars>
          <dgm:dir/>
          <dgm:animOne val="branch"/>
          <dgm:animLvl val="lvl"/>
        </dgm:presLayoutVars>
      </dgm:prSet>
      <dgm:spPr/>
    </dgm:pt>
    <dgm:pt modelId="{46709D97-D95B-8B47-9AE9-DE4F6A208D7B}" type="pres">
      <dgm:prSet presAssocID="{E6F66D48-3559-430C-BE50-D19CEA04CD61}" presName="thickLine" presStyleLbl="alignNode1" presStyleIdx="0" presStyleCnt="8"/>
      <dgm:spPr/>
    </dgm:pt>
    <dgm:pt modelId="{6C2DF4AC-F6DE-4644-9E79-AC58CC25EC91}" type="pres">
      <dgm:prSet presAssocID="{E6F66D48-3559-430C-BE50-D19CEA04CD61}" presName="horz1" presStyleCnt="0"/>
      <dgm:spPr/>
    </dgm:pt>
    <dgm:pt modelId="{38C512A2-9460-DC4E-BB84-20EC989C4A86}" type="pres">
      <dgm:prSet presAssocID="{E6F66D48-3559-430C-BE50-D19CEA04CD61}" presName="tx1" presStyleLbl="revTx" presStyleIdx="0" presStyleCnt="8"/>
      <dgm:spPr/>
    </dgm:pt>
    <dgm:pt modelId="{FF0EBA4B-7535-AB46-B386-6B7AD78D1137}" type="pres">
      <dgm:prSet presAssocID="{E6F66D48-3559-430C-BE50-D19CEA04CD61}" presName="vert1" presStyleCnt="0"/>
      <dgm:spPr/>
    </dgm:pt>
    <dgm:pt modelId="{D1BBFDE7-F458-0F49-BB70-12325C56B7D2}" type="pres">
      <dgm:prSet presAssocID="{F0CF332E-0A66-41F3-BCC6-F0C2667F6D3F}" presName="thickLine" presStyleLbl="alignNode1" presStyleIdx="1" presStyleCnt="8"/>
      <dgm:spPr/>
    </dgm:pt>
    <dgm:pt modelId="{52D2473F-9A58-E142-9C11-07AB578021B5}" type="pres">
      <dgm:prSet presAssocID="{F0CF332E-0A66-41F3-BCC6-F0C2667F6D3F}" presName="horz1" presStyleCnt="0"/>
      <dgm:spPr/>
    </dgm:pt>
    <dgm:pt modelId="{5DDA873A-9578-5F47-B6E7-39634D451538}" type="pres">
      <dgm:prSet presAssocID="{F0CF332E-0A66-41F3-BCC6-F0C2667F6D3F}" presName="tx1" presStyleLbl="revTx" presStyleIdx="1" presStyleCnt="8"/>
      <dgm:spPr/>
    </dgm:pt>
    <dgm:pt modelId="{57E6AADD-560E-3840-89D3-F88BBE11BC12}" type="pres">
      <dgm:prSet presAssocID="{F0CF332E-0A66-41F3-BCC6-F0C2667F6D3F}" presName="vert1" presStyleCnt="0"/>
      <dgm:spPr/>
    </dgm:pt>
    <dgm:pt modelId="{CBF4D1AC-87F6-9F41-9624-C560824F205B}" type="pres">
      <dgm:prSet presAssocID="{9B4CA25F-2EFC-4E25-9FFE-9EB96C47891F}" presName="thickLine" presStyleLbl="alignNode1" presStyleIdx="2" presStyleCnt="8"/>
      <dgm:spPr/>
    </dgm:pt>
    <dgm:pt modelId="{307271D0-4BE5-764A-B0FD-9B1839DC2484}" type="pres">
      <dgm:prSet presAssocID="{9B4CA25F-2EFC-4E25-9FFE-9EB96C47891F}" presName="horz1" presStyleCnt="0"/>
      <dgm:spPr/>
    </dgm:pt>
    <dgm:pt modelId="{5C6866BD-3FA3-A445-8E9F-34EB951D1166}" type="pres">
      <dgm:prSet presAssocID="{9B4CA25F-2EFC-4E25-9FFE-9EB96C47891F}" presName="tx1" presStyleLbl="revTx" presStyleIdx="2" presStyleCnt="8"/>
      <dgm:spPr/>
    </dgm:pt>
    <dgm:pt modelId="{3EB11FD2-B290-AE49-B2E8-D2F06BFD937D}" type="pres">
      <dgm:prSet presAssocID="{9B4CA25F-2EFC-4E25-9FFE-9EB96C47891F}" presName="vert1" presStyleCnt="0"/>
      <dgm:spPr/>
    </dgm:pt>
    <dgm:pt modelId="{195D0173-2CA5-B048-A72D-F48037917D2D}" type="pres">
      <dgm:prSet presAssocID="{9119A396-AD8D-40E6-92D7-8813140DD395}" presName="thickLine" presStyleLbl="alignNode1" presStyleIdx="3" presStyleCnt="8"/>
      <dgm:spPr/>
    </dgm:pt>
    <dgm:pt modelId="{C9B1BEB2-4507-F148-B18C-1D3449E3CFF6}" type="pres">
      <dgm:prSet presAssocID="{9119A396-AD8D-40E6-92D7-8813140DD395}" presName="horz1" presStyleCnt="0"/>
      <dgm:spPr/>
    </dgm:pt>
    <dgm:pt modelId="{3221C7F5-25E9-494A-8FA0-DADE4FDDC048}" type="pres">
      <dgm:prSet presAssocID="{9119A396-AD8D-40E6-92D7-8813140DD395}" presName="tx1" presStyleLbl="revTx" presStyleIdx="3" presStyleCnt="8"/>
      <dgm:spPr/>
    </dgm:pt>
    <dgm:pt modelId="{5067A71E-84FA-E549-B7F7-D5D2B4A7E9DD}" type="pres">
      <dgm:prSet presAssocID="{9119A396-AD8D-40E6-92D7-8813140DD395}" presName="vert1" presStyleCnt="0"/>
      <dgm:spPr/>
    </dgm:pt>
    <dgm:pt modelId="{B4443292-93F1-A54A-A3E4-882A390DB6C8}" type="pres">
      <dgm:prSet presAssocID="{8FC4FCE1-FD14-4348-98C8-26B89D333D06}" presName="thickLine" presStyleLbl="alignNode1" presStyleIdx="4" presStyleCnt="8"/>
      <dgm:spPr/>
    </dgm:pt>
    <dgm:pt modelId="{E55E4BB9-6F3E-184E-B2D5-898006EBE52C}" type="pres">
      <dgm:prSet presAssocID="{8FC4FCE1-FD14-4348-98C8-26B89D333D06}" presName="horz1" presStyleCnt="0"/>
      <dgm:spPr/>
    </dgm:pt>
    <dgm:pt modelId="{5FEB36D7-CC21-4C45-B8FB-34DCBA9EB7A6}" type="pres">
      <dgm:prSet presAssocID="{8FC4FCE1-FD14-4348-98C8-26B89D333D06}" presName="tx1" presStyleLbl="revTx" presStyleIdx="4" presStyleCnt="8"/>
      <dgm:spPr/>
    </dgm:pt>
    <dgm:pt modelId="{9922C843-B04F-6842-BCDB-CB2EA03B8C57}" type="pres">
      <dgm:prSet presAssocID="{8FC4FCE1-FD14-4348-98C8-26B89D333D06}" presName="vert1" presStyleCnt="0"/>
      <dgm:spPr/>
    </dgm:pt>
    <dgm:pt modelId="{D175A8A1-1106-D14C-A255-5CFE755A234B}" type="pres">
      <dgm:prSet presAssocID="{990B9F28-1AF7-4B6E-9715-909FFF217227}" presName="thickLine" presStyleLbl="alignNode1" presStyleIdx="5" presStyleCnt="8"/>
      <dgm:spPr/>
    </dgm:pt>
    <dgm:pt modelId="{F5D98A15-CAAD-A742-B484-1792F14CD8BA}" type="pres">
      <dgm:prSet presAssocID="{990B9F28-1AF7-4B6E-9715-909FFF217227}" presName="horz1" presStyleCnt="0"/>
      <dgm:spPr/>
    </dgm:pt>
    <dgm:pt modelId="{012F98BF-8241-5C42-B63E-CE2BB275C9BD}" type="pres">
      <dgm:prSet presAssocID="{990B9F28-1AF7-4B6E-9715-909FFF217227}" presName="tx1" presStyleLbl="revTx" presStyleIdx="5" presStyleCnt="8"/>
      <dgm:spPr/>
    </dgm:pt>
    <dgm:pt modelId="{62BF9853-8A7B-9247-B0BD-DDF589EB89AC}" type="pres">
      <dgm:prSet presAssocID="{990B9F28-1AF7-4B6E-9715-909FFF217227}" presName="vert1" presStyleCnt="0"/>
      <dgm:spPr/>
    </dgm:pt>
    <dgm:pt modelId="{C49877D3-EF84-6849-A190-EA5F3A9C435F}" type="pres">
      <dgm:prSet presAssocID="{642DF176-BB4F-4DC0-B299-884FEB4F282A}" presName="thickLine" presStyleLbl="alignNode1" presStyleIdx="6" presStyleCnt="8"/>
      <dgm:spPr/>
    </dgm:pt>
    <dgm:pt modelId="{90D7E603-7195-5F42-A090-4631D3B1EA9A}" type="pres">
      <dgm:prSet presAssocID="{642DF176-BB4F-4DC0-B299-884FEB4F282A}" presName="horz1" presStyleCnt="0"/>
      <dgm:spPr/>
    </dgm:pt>
    <dgm:pt modelId="{F98B7E6A-B719-4D42-9D0B-257755B6AFD2}" type="pres">
      <dgm:prSet presAssocID="{642DF176-BB4F-4DC0-B299-884FEB4F282A}" presName="tx1" presStyleLbl="revTx" presStyleIdx="6" presStyleCnt="8"/>
      <dgm:spPr/>
    </dgm:pt>
    <dgm:pt modelId="{118B7A0C-B396-3548-8BA1-EC096DA9CD0A}" type="pres">
      <dgm:prSet presAssocID="{642DF176-BB4F-4DC0-B299-884FEB4F282A}" presName="vert1" presStyleCnt="0"/>
      <dgm:spPr/>
    </dgm:pt>
    <dgm:pt modelId="{F8240745-3AC4-8346-8B96-7A10D230872E}" type="pres">
      <dgm:prSet presAssocID="{B8ADEC88-4BEF-4028-AD26-6A375039AB14}" presName="thickLine" presStyleLbl="alignNode1" presStyleIdx="7" presStyleCnt="8"/>
      <dgm:spPr/>
    </dgm:pt>
    <dgm:pt modelId="{DFA06F86-37BB-2342-BA2F-DDC70FC2AA49}" type="pres">
      <dgm:prSet presAssocID="{B8ADEC88-4BEF-4028-AD26-6A375039AB14}" presName="horz1" presStyleCnt="0"/>
      <dgm:spPr/>
    </dgm:pt>
    <dgm:pt modelId="{76AAB676-B174-D341-97B5-EF2E67899C67}" type="pres">
      <dgm:prSet presAssocID="{B8ADEC88-4BEF-4028-AD26-6A375039AB14}" presName="tx1" presStyleLbl="revTx" presStyleIdx="7" presStyleCnt="8"/>
      <dgm:spPr/>
    </dgm:pt>
    <dgm:pt modelId="{021C8F2F-DE91-6945-8870-D2F851405914}" type="pres">
      <dgm:prSet presAssocID="{B8ADEC88-4BEF-4028-AD26-6A375039AB14}" presName="vert1" presStyleCnt="0"/>
      <dgm:spPr/>
    </dgm:pt>
  </dgm:ptLst>
  <dgm:cxnLst>
    <dgm:cxn modelId="{AF8C2012-8D81-9C44-8711-960809DC26FF}" type="presOf" srcId="{E6F66D48-3559-430C-BE50-D19CEA04CD61}" destId="{38C512A2-9460-DC4E-BB84-20EC989C4A86}" srcOrd="0" destOrd="0" presId="urn:microsoft.com/office/officeart/2008/layout/LinedList"/>
    <dgm:cxn modelId="{17AE2E1B-3B5E-BC4C-87AD-CE5448A88FC2}" type="presOf" srcId="{9B4CA25F-2EFC-4E25-9FFE-9EB96C47891F}" destId="{5C6866BD-3FA3-A445-8E9F-34EB951D1166}" srcOrd="0" destOrd="0" presId="urn:microsoft.com/office/officeart/2008/layout/LinedList"/>
    <dgm:cxn modelId="{1B1D4D44-D946-46DB-A14E-49753D838DB2}" srcId="{B513BB49-58C3-4449-9A1A-F74A50B365B9}" destId="{9B4CA25F-2EFC-4E25-9FFE-9EB96C47891F}" srcOrd="2" destOrd="0" parTransId="{D0FD76C0-BC75-4DAB-9CEF-8133C33CF993}" sibTransId="{FCA511B6-A9D2-4880-B97C-3F16E3990125}"/>
    <dgm:cxn modelId="{AA40144E-3FB3-4116-A72C-8A715B963BC4}" srcId="{B513BB49-58C3-4449-9A1A-F74A50B365B9}" destId="{9119A396-AD8D-40E6-92D7-8813140DD395}" srcOrd="3" destOrd="0" parTransId="{3564653C-7F7B-4F1B-93BB-A013B3178D79}" sibTransId="{91805448-9C95-46CC-B911-A140D7B3D623}"/>
    <dgm:cxn modelId="{17C1944E-E741-4021-A63E-A9F0B85D94ED}" srcId="{B513BB49-58C3-4449-9A1A-F74A50B365B9}" destId="{F0CF332E-0A66-41F3-BCC6-F0C2667F6D3F}" srcOrd="1" destOrd="0" parTransId="{2ED4AE69-F1BE-463E-9A13-E9FE977231FE}" sibTransId="{E8F4C91E-5600-484B-878F-15CD1CA26277}"/>
    <dgm:cxn modelId="{713B2355-5B2F-F841-B4C5-90A05BDE75C7}" type="presOf" srcId="{B8ADEC88-4BEF-4028-AD26-6A375039AB14}" destId="{76AAB676-B174-D341-97B5-EF2E67899C67}" srcOrd="0" destOrd="0" presId="urn:microsoft.com/office/officeart/2008/layout/LinedList"/>
    <dgm:cxn modelId="{F2D41676-2BFF-44EF-BDAA-83455CAC646A}" srcId="{B513BB49-58C3-4449-9A1A-F74A50B365B9}" destId="{E6F66D48-3559-430C-BE50-D19CEA04CD61}" srcOrd="0" destOrd="0" parTransId="{7B705A04-6772-46FE-980A-F65E4956B6EC}" sibTransId="{FC4C033D-EF0E-4C67-85D6-EFBD1A307C53}"/>
    <dgm:cxn modelId="{CE12087A-5D92-4EA3-B90B-F9559425155E}" srcId="{B513BB49-58C3-4449-9A1A-F74A50B365B9}" destId="{B8ADEC88-4BEF-4028-AD26-6A375039AB14}" srcOrd="7" destOrd="0" parTransId="{18FD9805-1CAC-4CBD-BFF0-30E2CBA6F41E}" sibTransId="{9369984E-8FF6-4E8F-AB1F-410927795B97}"/>
    <dgm:cxn modelId="{29D51091-810C-6141-9AF1-E480F2DAC169}" type="presOf" srcId="{8FC4FCE1-FD14-4348-98C8-26B89D333D06}" destId="{5FEB36D7-CC21-4C45-B8FB-34DCBA9EB7A6}" srcOrd="0" destOrd="0" presId="urn:microsoft.com/office/officeart/2008/layout/LinedList"/>
    <dgm:cxn modelId="{E01CE297-61B3-41D2-8BF4-C8BA44C02A34}" srcId="{B513BB49-58C3-4449-9A1A-F74A50B365B9}" destId="{642DF176-BB4F-4DC0-B299-884FEB4F282A}" srcOrd="6" destOrd="0" parTransId="{CE4259CE-B35D-44BE-8900-AFB2F8656B05}" sibTransId="{C5E11A81-B16F-4700-BB51-076BA8D1E51A}"/>
    <dgm:cxn modelId="{9746C7A9-0B2F-9848-8678-0EE224896219}" type="presOf" srcId="{B513BB49-58C3-4449-9A1A-F74A50B365B9}" destId="{39DDBC98-34A7-1441-B486-27E5990561F6}" srcOrd="0" destOrd="0" presId="urn:microsoft.com/office/officeart/2008/layout/LinedList"/>
    <dgm:cxn modelId="{0C3374B0-F8E9-9C44-B52A-18FE98E8116B}" type="presOf" srcId="{F0CF332E-0A66-41F3-BCC6-F0C2667F6D3F}" destId="{5DDA873A-9578-5F47-B6E7-39634D451538}" srcOrd="0" destOrd="0" presId="urn:microsoft.com/office/officeart/2008/layout/LinedList"/>
    <dgm:cxn modelId="{07AF8AB7-F6AA-744E-90FF-A34632FFE69A}" type="presOf" srcId="{990B9F28-1AF7-4B6E-9715-909FFF217227}" destId="{012F98BF-8241-5C42-B63E-CE2BB275C9BD}" srcOrd="0" destOrd="0" presId="urn:microsoft.com/office/officeart/2008/layout/LinedList"/>
    <dgm:cxn modelId="{A805A8D5-BF18-4B40-BB69-A65243CD5E93}" srcId="{B513BB49-58C3-4449-9A1A-F74A50B365B9}" destId="{990B9F28-1AF7-4B6E-9715-909FFF217227}" srcOrd="5" destOrd="0" parTransId="{3949015E-65C2-4E96-9F6F-9FB3616FA9F4}" sibTransId="{1D44326B-03B5-4BE7-891D-B7EDB4D50899}"/>
    <dgm:cxn modelId="{9ACAA7EA-8FA0-5341-B40E-819F128B1790}" type="presOf" srcId="{9119A396-AD8D-40E6-92D7-8813140DD395}" destId="{3221C7F5-25E9-494A-8FA0-DADE4FDDC048}" srcOrd="0" destOrd="0" presId="urn:microsoft.com/office/officeart/2008/layout/LinedList"/>
    <dgm:cxn modelId="{F31542EB-1C0F-3249-B6A0-6FBA532AB013}" type="presOf" srcId="{642DF176-BB4F-4DC0-B299-884FEB4F282A}" destId="{F98B7E6A-B719-4D42-9D0B-257755B6AFD2}" srcOrd="0" destOrd="0" presId="urn:microsoft.com/office/officeart/2008/layout/LinedList"/>
    <dgm:cxn modelId="{BB6E2EF6-B95F-49E2-B909-D0C748C16E9E}" srcId="{B513BB49-58C3-4449-9A1A-F74A50B365B9}" destId="{8FC4FCE1-FD14-4348-98C8-26B89D333D06}" srcOrd="4" destOrd="0" parTransId="{D495C852-DA21-4DCC-8557-71269C5D38BC}" sibTransId="{16EC8B69-B571-4E22-A06D-452E2C68E806}"/>
    <dgm:cxn modelId="{64F0DBE0-A9D9-E24F-9801-BD830358D87F}" type="presParOf" srcId="{39DDBC98-34A7-1441-B486-27E5990561F6}" destId="{46709D97-D95B-8B47-9AE9-DE4F6A208D7B}" srcOrd="0" destOrd="0" presId="urn:microsoft.com/office/officeart/2008/layout/LinedList"/>
    <dgm:cxn modelId="{2489C9FF-1062-2E48-8865-7C91873B23AE}" type="presParOf" srcId="{39DDBC98-34A7-1441-B486-27E5990561F6}" destId="{6C2DF4AC-F6DE-4644-9E79-AC58CC25EC91}" srcOrd="1" destOrd="0" presId="urn:microsoft.com/office/officeart/2008/layout/LinedList"/>
    <dgm:cxn modelId="{E46497E5-58B4-DB4B-82F6-34478E9B433B}" type="presParOf" srcId="{6C2DF4AC-F6DE-4644-9E79-AC58CC25EC91}" destId="{38C512A2-9460-DC4E-BB84-20EC989C4A86}" srcOrd="0" destOrd="0" presId="urn:microsoft.com/office/officeart/2008/layout/LinedList"/>
    <dgm:cxn modelId="{674D5902-D0B6-6C4C-8718-B93139B3F2B3}" type="presParOf" srcId="{6C2DF4AC-F6DE-4644-9E79-AC58CC25EC91}" destId="{FF0EBA4B-7535-AB46-B386-6B7AD78D1137}" srcOrd="1" destOrd="0" presId="urn:microsoft.com/office/officeart/2008/layout/LinedList"/>
    <dgm:cxn modelId="{C9445E05-8461-7844-A7AE-177BEBCDE1EF}" type="presParOf" srcId="{39DDBC98-34A7-1441-B486-27E5990561F6}" destId="{D1BBFDE7-F458-0F49-BB70-12325C56B7D2}" srcOrd="2" destOrd="0" presId="urn:microsoft.com/office/officeart/2008/layout/LinedList"/>
    <dgm:cxn modelId="{07C5B0D1-1D6D-4B47-ACAB-7982A0000B52}" type="presParOf" srcId="{39DDBC98-34A7-1441-B486-27E5990561F6}" destId="{52D2473F-9A58-E142-9C11-07AB578021B5}" srcOrd="3" destOrd="0" presId="urn:microsoft.com/office/officeart/2008/layout/LinedList"/>
    <dgm:cxn modelId="{3FD6FA4A-FCED-2C47-8A1E-CCD6E6496FF5}" type="presParOf" srcId="{52D2473F-9A58-E142-9C11-07AB578021B5}" destId="{5DDA873A-9578-5F47-B6E7-39634D451538}" srcOrd="0" destOrd="0" presId="urn:microsoft.com/office/officeart/2008/layout/LinedList"/>
    <dgm:cxn modelId="{4C2FD845-FD8A-8240-9A93-82D11D296F99}" type="presParOf" srcId="{52D2473F-9A58-E142-9C11-07AB578021B5}" destId="{57E6AADD-560E-3840-89D3-F88BBE11BC12}" srcOrd="1" destOrd="0" presId="urn:microsoft.com/office/officeart/2008/layout/LinedList"/>
    <dgm:cxn modelId="{A65F35B8-6B3C-8E43-8080-6FFB2C88DFB0}" type="presParOf" srcId="{39DDBC98-34A7-1441-B486-27E5990561F6}" destId="{CBF4D1AC-87F6-9F41-9624-C560824F205B}" srcOrd="4" destOrd="0" presId="urn:microsoft.com/office/officeart/2008/layout/LinedList"/>
    <dgm:cxn modelId="{3F8CCE7C-EBCE-9540-8D2C-FFB3C64D3832}" type="presParOf" srcId="{39DDBC98-34A7-1441-B486-27E5990561F6}" destId="{307271D0-4BE5-764A-B0FD-9B1839DC2484}" srcOrd="5" destOrd="0" presId="urn:microsoft.com/office/officeart/2008/layout/LinedList"/>
    <dgm:cxn modelId="{532977A7-BFC5-7F4C-A7CD-1EC0FCB746C0}" type="presParOf" srcId="{307271D0-4BE5-764A-B0FD-9B1839DC2484}" destId="{5C6866BD-3FA3-A445-8E9F-34EB951D1166}" srcOrd="0" destOrd="0" presId="urn:microsoft.com/office/officeart/2008/layout/LinedList"/>
    <dgm:cxn modelId="{523495B6-C2C8-5842-8777-2D0BF7AB5141}" type="presParOf" srcId="{307271D0-4BE5-764A-B0FD-9B1839DC2484}" destId="{3EB11FD2-B290-AE49-B2E8-D2F06BFD937D}" srcOrd="1" destOrd="0" presId="urn:microsoft.com/office/officeart/2008/layout/LinedList"/>
    <dgm:cxn modelId="{CFE8D1D4-BB61-BC49-B3AD-58E1056F905A}" type="presParOf" srcId="{39DDBC98-34A7-1441-B486-27E5990561F6}" destId="{195D0173-2CA5-B048-A72D-F48037917D2D}" srcOrd="6" destOrd="0" presId="urn:microsoft.com/office/officeart/2008/layout/LinedList"/>
    <dgm:cxn modelId="{46A172D1-CC82-B84D-B0AF-1D1AF67DA98C}" type="presParOf" srcId="{39DDBC98-34A7-1441-B486-27E5990561F6}" destId="{C9B1BEB2-4507-F148-B18C-1D3449E3CFF6}" srcOrd="7" destOrd="0" presId="urn:microsoft.com/office/officeart/2008/layout/LinedList"/>
    <dgm:cxn modelId="{D6F8C01A-2970-8D47-9392-2BAF7E5B694D}" type="presParOf" srcId="{C9B1BEB2-4507-F148-B18C-1D3449E3CFF6}" destId="{3221C7F5-25E9-494A-8FA0-DADE4FDDC048}" srcOrd="0" destOrd="0" presId="urn:microsoft.com/office/officeart/2008/layout/LinedList"/>
    <dgm:cxn modelId="{35586A51-735F-D940-B8B9-9A7A7AF6D104}" type="presParOf" srcId="{C9B1BEB2-4507-F148-B18C-1D3449E3CFF6}" destId="{5067A71E-84FA-E549-B7F7-D5D2B4A7E9DD}" srcOrd="1" destOrd="0" presId="urn:microsoft.com/office/officeart/2008/layout/LinedList"/>
    <dgm:cxn modelId="{E5C18C09-F15D-7444-907E-7A1FC627E09C}" type="presParOf" srcId="{39DDBC98-34A7-1441-B486-27E5990561F6}" destId="{B4443292-93F1-A54A-A3E4-882A390DB6C8}" srcOrd="8" destOrd="0" presId="urn:microsoft.com/office/officeart/2008/layout/LinedList"/>
    <dgm:cxn modelId="{A0D29257-120D-8B49-83ED-343AF3B9AAD9}" type="presParOf" srcId="{39DDBC98-34A7-1441-B486-27E5990561F6}" destId="{E55E4BB9-6F3E-184E-B2D5-898006EBE52C}" srcOrd="9" destOrd="0" presId="urn:microsoft.com/office/officeart/2008/layout/LinedList"/>
    <dgm:cxn modelId="{AA12E0A8-FE16-2F4B-A4CB-A77BF45E8EB9}" type="presParOf" srcId="{E55E4BB9-6F3E-184E-B2D5-898006EBE52C}" destId="{5FEB36D7-CC21-4C45-B8FB-34DCBA9EB7A6}" srcOrd="0" destOrd="0" presId="urn:microsoft.com/office/officeart/2008/layout/LinedList"/>
    <dgm:cxn modelId="{E1CD5AE2-438B-8548-B766-7EBEE117CF1D}" type="presParOf" srcId="{E55E4BB9-6F3E-184E-B2D5-898006EBE52C}" destId="{9922C843-B04F-6842-BCDB-CB2EA03B8C57}" srcOrd="1" destOrd="0" presId="urn:microsoft.com/office/officeart/2008/layout/LinedList"/>
    <dgm:cxn modelId="{5D16F69C-3087-4549-A15C-28B902B6D3EE}" type="presParOf" srcId="{39DDBC98-34A7-1441-B486-27E5990561F6}" destId="{D175A8A1-1106-D14C-A255-5CFE755A234B}" srcOrd="10" destOrd="0" presId="urn:microsoft.com/office/officeart/2008/layout/LinedList"/>
    <dgm:cxn modelId="{74BED86B-5731-B648-B4E4-6C3654C84DB4}" type="presParOf" srcId="{39DDBC98-34A7-1441-B486-27E5990561F6}" destId="{F5D98A15-CAAD-A742-B484-1792F14CD8BA}" srcOrd="11" destOrd="0" presId="urn:microsoft.com/office/officeart/2008/layout/LinedList"/>
    <dgm:cxn modelId="{4AC37FBF-5E15-8042-B7B2-349E3092C0C0}" type="presParOf" srcId="{F5D98A15-CAAD-A742-B484-1792F14CD8BA}" destId="{012F98BF-8241-5C42-B63E-CE2BB275C9BD}" srcOrd="0" destOrd="0" presId="urn:microsoft.com/office/officeart/2008/layout/LinedList"/>
    <dgm:cxn modelId="{CC4AE082-7D53-9B4A-A581-F221E6DEA067}" type="presParOf" srcId="{F5D98A15-CAAD-A742-B484-1792F14CD8BA}" destId="{62BF9853-8A7B-9247-B0BD-DDF589EB89AC}" srcOrd="1" destOrd="0" presId="urn:microsoft.com/office/officeart/2008/layout/LinedList"/>
    <dgm:cxn modelId="{17D4B066-3207-7D4D-B8B4-F9D995FF103F}" type="presParOf" srcId="{39DDBC98-34A7-1441-B486-27E5990561F6}" destId="{C49877D3-EF84-6849-A190-EA5F3A9C435F}" srcOrd="12" destOrd="0" presId="urn:microsoft.com/office/officeart/2008/layout/LinedList"/>
    <dgm:cxn modelId="{1F8385F2-7190-744B-B094-1EBDF0489751}" type="presParOf" srcId="{39DDBC98-34A7-1441-B486-27E5990561F6}" destId="{90D7E603-7195-5F42-A090-4631D3B1EA9A}" srcOrd="13" destOrd="0" presId="urn:microsoft.com/office/officeart/2008/layout/LinedList"/>
    <dgm:cxn modelId="{09817EFA-1EE4-FF40-A640-1C3FCFA6F0AF}" type="presParOf" srcId="{90D7E603-7195-5F42-A090-4631D3B1EA9A}" destId="{F98B7E6A-B719-4D42-9D0B-257755B6AFD2}" srcOrd="0" destOrd="0" presId="urn:microsoft.com/office/officeart/2008/layout/LinedList"/>
    <dgm:cxn modelId="{61C8F23F-2F7D-3841-880F-FC2E2E05F118}" type="presParOf" srcId="{90D7E603-7195-5F42-A090-4631D3B1EA9A}" destId="{118B7A0C-B396-3548-8BA1-EC096DA9CD0A}" srcOrd="1" destOrd="0" presId="urn:microsoft.com/office/officeart/2008/layout/LinedList"/>
    <dgm:cxn modelId="{8A16C139-61E9-5940-A6A8-C546B45C69BA}" type="presParOf" srcId="{39DDBC98-34A7-1441-B486-27E5990561F6}" destId="{F8240745-3AC4-8346-8B96-7A10D230872E}" srcOrd="14" destOrd="0" presId="urn:microsoft.com/office/officeart/2008/layout/LinedList"/>
    <dgm:cxn modelId="{1AAAEA71-212D-F64E-A05B-2F3017A0F342}" type="presParOf" srcId="{39DDBC98-34A7-1441-B486-27E5990561F6}" destId="{DFA06F86-37BB-2342-BA2F-DDC70FC2AA49}" srcOrd="15" destOrd="0" presId="urn:microsoft.com/office/officeart/2008/layout/LinedList"/>
    <dgm:cxn modelId="{120F2E38-D8FB-E64D-9942-F1D306DFDB09}" type="presParOf" srcId="{DFA06F86-37BB-2342-BA2F-DDC70FC2AA49}" destId="{76AAB676-B174-D341-97B5-EF2E67899C67}" srcOrd="0" destOrd="0" presId="urn:microsoft.com/office/officeart/2008/layout/LinedList"/>
    <dgm:cxn modelId="{27182207-BA1D-3F4A-B2EE-E46B5C2876CD}" type="presParOf" srcId="{DFA06F86-37BB-2342-BA2F-DDC70FC2AA49}" destId="{021C8F2F-DE91-6945-8870-D2F8514059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A1460A-FF09-4940-9851-B9C7D35AEF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21B49-CA67-44B2-A595-1965CABBCEA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 reduce the size and cost of the product instead of microcontrollers,microprocessers like Attiny85 and Atmega328 processers are to be used.</a:t>
          </a:r>
          <a:endParaRPr lang="en-US"/>
        </a:p>
      </dgm:t>
    </dgm:pt>
    <dgm:pt modelId="{B10C6416-3C00-4467-AD3B-BB8CD6038284}" type="parTrans" cxnId="{D5069F3E-AF28-4F0F-A47E-9DD43CDB90E9}">
      <dgm:prSet/>
      <dgm:spPr/>
      <dgm:t>
        <a:bodyPr/>
        <a:lstStyle/>
        <a:p>
          <a:endParaRPr lang="en-US"/>
        </a:p>
      </dgm:t>
    </dgm:pt>
    <dgm:pt modelId="{4238AAB4-B0F3-4FA4-8FDC-3FCE47B5AD42}" type="sibTrans" cxnId="{D5069F3E-AF28-4F0F-A47E-9DD43CDB90E9}">
      <dgm:prSet/>
      <dgm:spPr/>
      <dgm:t>
        <a:bodyPr/>
        <a:lstStyle/>
        <a:p>
          <a:endParaRPr lang="en-US"/>
        </a:p>
      </dgm:t>
    </dgm:pt>
    <dgm:pt modelId="{2B287D9B-D09B-4654-AC41-389189EFAAC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asthetics of the cap are to be improved.</a:t>
          </a:r>
          <a:endParaRPr lang="en-US"/>
        </a:p>
      </dgm:t>
    </dgm:pt>
    <dgm:pt modelId="{622EAAF4-BD9D-4D1F-9DD7-DFE6A758798C}" type="parTrans" cxnId="{DBDBDF47-C0EB-42E3-86FA-FF8892FE97C0}">
      <dgm:prSet/>
      <dgm:spPr/>
      <dgm:t>
        <a:bodyPr/>
        <a:lstStyle/>
        <a:p>
          <a:endParaRPr lang="en-US"/>
        </a:p>
      </dgm:t>
    </dgm:pt>
    <dgm:pt modelId="{52EE1BE5-CF46-41F9-AFE8-A75B97E531A3}" type="sibTrans" cxnId="{DBDBDF47-C0EB-42E3-86FA-FF8892FE97C0}">
      <dgm:prSet/>
      <dgm:spPr/>
      <dgm:t>
        <a:bodyPr/>
        <a:lstStyle/>
        <a:p>
          <a:endParaRPr lang="en-US"/>
        </a:p>
      </dgm:t>
    </dgm:pt>
    <dgm:pt modelId="{4CC4810F-B5DD-4113-A617-F4A0AFA7AAA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Ultrasonic sensors are having high measuring angle(15˚) which can cause errors so we are testing with other  sensors like sharp infrared sensor and TFmini sensor.</a:t>
          </a:r>
          <a:endParaRPr lang="en-US"/>
        </a:p>
      </dgm:t>
    </dgm:pt>
    <dgm:pt modelId="{96AC9C7B-3861-4D36-AB87-684A20FC0B14}" type="parTrans" cxnId="{DD3468A0-DBE2-4A30-9B08-F8E75E1F0380}">
      <dgm:prSet/>
      <dgm:spPr/>
      <dgm:t>
        <a:bodyPr/>
        <a:lstStyle/>
        <a:p>
          <a:endParaRPr lang="en-US"/>
        </a:p>
      </dgm:t>
    </dgm:pt>
    <dgm:pt modelId="{B7BA5FC2-8FF6-40ED-9E13-3CEC373B8E03}" type="sibTrans" cxnId="{DD3468A0-DBE2-4A30-9B08-F8E75E1F0380}">
      <dgm:prSet/>
      <dgm:spPr/>
      <dgm:t>
        <a:bodyPr/>
        <a:lstStyle/>
        <a:p>
          <a:endParaRPr lang="en-US"/>
        </a:p>
      </dgm:t>
    </dgm:pt>
    <dgm:pt modelId="{27A45D3C-AD58-4CDE-954A-105C44A2B8B6}" type="pres">
      <dgm:prSet presAssocID="{60A1460A-FF09-4940-9851-B9C7D35AEF8A}" presName="root" presStyleCnt="0">
        <dgm:presLayoutVars>
          <dgm:dir/>
          <dgm:resizeHandles val="exact"/>
        </dgm:presLayoutVars>
      </dgm:prSet>
      <dgm:spPr/>
    </dgm:pt>
    <dgm:pt modelId="{A63FD209-19E8-437B-9803-F4A0B5E0E0B9}" type="pres">
      <dgm:prSet presAssocID="{0C521B49-CA67-44B2-A595-1965CABBCEAE}" presName="compNode" presStyleCnt="0"/>
      <dgm:spPr/>
    </dgm:pt>
    <dgm:pt modelId="{BF4A4893-A1F7-45E9-B0C4-CCCA5A64DD64}" type="pres">
      <dgm:prSet presAssocID="{0C521B49-CA67-44B2-A595-1965CABBCEAE}" presName="bgRect" presStyleLbl="bgShp" presStyleIdx="0" presStyleCnt="3"/>
      <dgm:spPr/>
    </dgm:pt>
    <dgm:pt modelId="{A5750054-27AC-4F4D-9B44-7076DF6A9693}" type="pres">
      <dgm:prSet presAssocID="{0C521B49-CA67-44B2-A595-1965CABBCE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7A1B72D-6B03-461C-9138-B48D097D88A3}" type="pres">
      <dgm:prSet presAssocID="{0C521B49-CA67-44B2-A595-1965CABBCEAE}" presName="spaceRect" presStyleCnt="0"/>
      <dgm:spPr/>
    </dgm:pt>
    <dgm:pt modelId="{0A340AC1-087E-49AB-B828-C075B628D3A7}" type="pres">
      <dgm:prSet presAssocID="{0C521B49-CA67-44B2-A595-1965CABBCEAE}" presName="parTx" presStyleLbl="revTx" presStyleIdx="0" presStyleCnt="3">
        <dgm:presLayoutVars>
          <dgm:chMax val="0"/>
          <dgm:chPref val="0"/>
        </dgm:presLayoutVars>
      </dgm:prSet>
      <dgm:spPr/>
    </dgm:pt>
    <dgm:pt modelId="{5E60B398-DAA8-43E3-81D6-1CD949FD08B5}" type="pres">
      <dgm:prSet presAssocID="{4238AAB4-B0F3-4FA4-8FDC-3FCE47B5AD42}" presName="sibTrans" presStyleCnt="0"/>
      <dgm:spPr/>
    </dgm:pt>
    <dgm:pt modelId="{2654DA7D-5F9E-49AA-A277-37206BEB81EC}" type="pres">
      <dgm:prSet presAssocID="{2B287D9B-D09B-4654-AC41-389189EFAAC2}" presName="compNode" presStyleCnt="0"/>
      <dgm:spPr/>
    </dgm:pt>
    <dgm:pt modelId="{3EB322FD-2998-4DF4-B27C-CC5BF3C39E16}" type="pres">
      <dgm:prSet presAssocID="{2B287D9B-D09B-4654-AC41-389189EFAAC2}" presName="bgRect" presStyleLbl="bgShp" presStyleIdx="1" presStyleCnt="3"/>
      <dgm:spPr/>
    </dgm:pt>
    <dgm:pt modelId="{453CDAAC-368A-435B-B2FE-3CC7F9AD72BF}" type="pres">
      <dgm:prSet presAssocID="{2B287D9B-D09B-4654-AC41-389189EFAA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s"/>
        </a:ext>
      </dgm:extLst>
    </dgm:pt>
    <dgm:pt modelId="{EE1C6AE1-FF56-4DBF-8971-9A39078837EE}" type="pres">
      <dgm:prSet presAssocID="{2B287D9B-D09B-4654-AC41-389189EFAAC2}" presName="spaceRect" presStyleCnt="0"/>
      <dgm:spPr/>
    </dgm:pt>
    <dgm:pt modelId="{D47418A5-1C49-4D19-95DC-415753BB1809}" type="pres">
      <dgm:prSet presAssocID="{2B287D9B-D09B-4654-AC41-389189EFAAC2}" presName="parTx" presStyleLbl="revTx" presStyleIdx="1" presStyleCnt="3">
        <dgm:presLayoutVars>
          <dgm:chMax val="0"/>
          <dgm:chPref val="0"/>
        </dgm:presLayoutVars>
      </dgm:prSet>
      <dgm:spPr/>
    </dgm:pt>
    <dgm:pt modelId="{55E3B48C-F406-466F-B3E0-D9E518ADAF11}" type="pres">
      <dgm:prSet presAssocID="{52EE1BE5-CF46-41F9-AFE8-A75B97E531A3}" presName="sibTrans" presStyleCnt="0"/>
      <dgm:spPr/>
    </dgm:pt>
    <dgm:pt modelId="{C2F21CCA-009C-411D-A4F2-F16F643189A8}" type="pres">
      <dgm:prSet presAssocID="{4CC4810F-B5DD-4113-A617-F4A0AFA7AAA1}" presName="compNode" presStyleCnt="0"/>
      <dgm:spPr/>
    </dgm:pt>
    <dgm:pt modelId="{4EA5A3BD-8893-40F6-889E-28E523FF88E5}" type="pres">
      <dgm:prSet presAssocID="{4CC4810F-B5DD-4113-A617-F4A0AFA7AAA1}" presName="bgRect" presStyleLbl="bgShp" presStyleIdx="2" presStyleCnt="3"/>
      <dgm:spPr/>
    </dgm:pt>
    <dgm:pt modelId="{483A7DE8-F578-45F9-8242-513DF1880353}" type="pres">
      <dgm:prSet presAssocID="{4CC4810F-B5DD-4113-A617-F4A0AFA7AA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BF203930-1662-4EEB-BF3E-9CD84CCF777F}" type="pres">
      <dgm:prSet presAssocID="{4CC4810F-B5DD-4113-A617-F4A0AFA7AAA1}" presName="spaceRect" presStyleCnt="0"/>
      <dgm:spPr/>
    </dgm:pt>
    <dgm:pt modelId="{55ED23CD-2D17-47C4-AA4A-85F45E5F93E6}" type="pres">
      <dgm:prSet presAssocID="{4CC4810F-B5DD-4113-A617-F4A0AFA7AA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069F3E-AF28-4F0F-A47E-9DD43CDB90E9}" srcId="{60A1460A-FF09-4940-9851-B9C7D35AEF8A}" destId="{0C521B49-CA67-44B2-A595-1965CABBCEAE}" srcOrd="0" destOrd="0" parTransId="{B10C6416-3C00-4467-AD3B-BB8CD6038284}" sibTransId="{4238AAB4-B0F3-4FA4-8FDC-3FCE47B5AD42}"/>
    <dgm:cxn modelId="{DBDBDF47-C0EB-42E3-86FA-FF8892FE97C0}" srcId="{60A1460A-FF09-4940-9851-B9C7D35AEF8A}" destId="{2B287D9B-D09B-4654-AC41-389189EFAAC2}" srcOrd="1" destOrd="0" parTransId="{622EAAF4-BD9D-4D1F-9DD7-DFE6A758798C}" sibTransId="{52EE1BE5-CF46-41F9-AFE8-A75B97E531A3}"/>
    <dgm:cxn modelId="{D8849151-45E3-4DCC-9BE7-A405569A7AE9}" type="presOf" srcId="{4CC4810F-B5DD-4113-A617-F4A0AFA7AAA1}" destId="{55ED23CD-2D17-47C4-AA4A-85F45E5F93E6}" srcOrd="0" destOrd="0" presId="urn:microsoft.com/office/officeart/2018/2/layout/IconVerticalSolidList"/>
    <dgm:cxn modelId="{94B72673-965F-45A0-9E33-6B4614F3C418}" type="presOf" srcId="{0C521B49-CA67-44B2-A595-1965CABBCEAE}" destId="{0A340AC1-087E-49AB-B828-C075B628D3A7}" srcOrd="0" destOrd="0" presId="urn:microsoft.com/office/officeart/2018/2/layout/IconVerticalSolidList"/>
    <dgm:cxn modelId="{FA3E5A84-B117-4BB7-AEB5-B22EDC5058A3}" type="presOf" srcId="{2B287D9B-D09B-4654-AC41-389189EFAAC2}" destId="{D47418A5-1C49-4D19-95DC-415753BB1809}" srcOrd="0" destOrd="0" presId="urn:microsoft.com/office/officeart/2018/2/layout/IconVerticalSolidList"/>
    <dgm:cxn modelId="{DEFEFE90-8094-41F2-B6FD-F65EE0AF498D}" type="presOf" srcId="{60A1460A-FF09-4940-9851-B9C7D35AEF8A}" destId="{27A45D3C-AD58-4CDE-954A-105C44A2B8B6}" srcOrd="0" destOrd="0" presId="urn:microsoft.com/office/officeart/2018/2/layout/IconVerticalSolidList"/>
    <dgm:cxn modelId="{DD3468A0-DBE2-4A30-9B08-F8E75E1F0380}" srcId="{60A1460A-FF09-4940-9851-B9C7D35AEF8A}" destId="{4CC4810F-B5DD-4113-A617-F4A0AFA7AAA1}" srcOrd="2" destOrd="0" parTransId="{96AC9C7B-3861-4D36-AB87-684A20FC0B14}" sibTransId="{B7BA5FC2-8FF6-40ED-9E13-3CEC373B8E03}"/>
    <dgm:cxn modelId="{0F709680-4424-4466-89CD-54118B0990A6}" type="presParOf" srcId="{27A45D3C-AD58-4CDE-954A-105C44A2B8B6}" destId="{A63FD209-19E8-437B-9803-F4A0B5E0E0B9}" srcOrd="0" destOrd="0" presId="urn:microsoft.com/office/officeart/2018/2/layout/IconVerticalSolidList"/>
    <dgm:cxn modelId="{47A25697-2BF4-4B4B-99B4-4D3CC4D1904E}" type="presParOf" srcId="{A63FD209-19E8-437B-9803-F4A0B5E0E0B9}" destId="{BF4A4893-A1F7-45E9-B0C4-CCCA5A64DD64}" srcOrd="0" destOrd="0" presId="urn:microsoft.com/office/officeart/2018/2/layout/IconVerticalSolidList"/>
    <dgm:cxn modelId="{4DB6C1D7-CF42-4DF7-B62A-E49C3EA9B716}" type="presParOf" srcId="{A63FD209-19E8-437B-9803-F4A0B5E0E0B9}" destId="{A5750054-27AC-4F4D-9B44-7076DF6A9693}" srcOrd="1" destOrd="0" presId="urn:microsoft.com/office/officeart/2018/2/layout/IconVerticalSolidList"/>
    <dgm:cxn modelId="{A660E70C-098D-48E3-83E4-739A48C7043E}" type="presParOf" srcId="{A63FD209-19E8-437B-9803-F4A0B5E0E0B9}" destId="{47A1B72D-6B03-461C-9138-B48D097D88A3}" srcOrd="2" destOrd="0" presId="urn:microsoft.com/office/officeart/2018/2/layout/IconVerticalSolidList"/>
    <dgm:cxn modelId="{065E1DF5-DCE7-4D10-A0B2-BF6A469600BB}" type="presParOf" srcId="{A63FD209-19E8-437B-9803-F4A0B5E0E0B9}" destId="{0A340AC1-087E-49AB-B828-C075B628D3A7}" srcOrd="3" destOrd="0" presId="urn:microsoft.com/office/officeart/2018/2/layout/IconVerticalSolidList"/>
    <dgm:cxn modelId="{C3AFBFEB-B656-4A5D-BD1A-2B89F03D44FA}" type="presParOf" srcId="{27A45D3C-AD58-4CDE-954A-105C44A2B8B6}" destId="{5E60B398-DAA8-43E3-81D6-1CD949FD08B5}" srcOrd="1" destOrd="0" presId="urn:microsoft.com/office/officeart/2018/2/layout/IconVerticalSolidList"/>
    <dgm:cxn modelId="{CFF43A5E-177B-4E95-B6C8-89D848CC1DAF}" type="presParOf" srcId="{27A45D3C-AD58-4CDE-954A-105C44A2B8B6}" destId="{2654DA7D-5F9E-49AA-A277-37206BEB81EC}" srcOrd="2" destOrd="0" presId="urn:microsoft.com/office/officeart/2018/2/layout/IconVerticalSolidList"/>
    <dgm:cxn modelId="{69707AFE-671E-44CC-ADC5-94D98132EF99}" type="presParOf" srcId="{2654DA7D-5F9E-49AA-A277-37206BEB81EC}" destId="{3EB322FD-2998-4DF4-B27C-CC5BF3C39E16}" srcOrd="0" destOrd="0" presId="urn:microsoft.com/office/officeart/2018/2/layout/IconVerticalSolidList"/>
    <dgm:cxn modelId="{BFB28320-3C2F-4374-BB65-50E5C36F2376}" type="presParOf" srcId="{2654DA7D-5F9E-49AA-A277-37206BEB81EC}" destId="{453CDAAC-368A-435B-B2FE-3CC7F9AD72BF}" srcOrd="1" destOrd="0" presId="urn:microsoft.com/office/officeart/2018/2/layout/IconVerticalSolidList"/>
    <dgm:cxn modelId="{E66F21AA-BAB6-45A7-A6A8-BA4E5DA6D800}" type="presParOf" srcId="{2654DA7D-5F9E-49AA-A277-37206BEB81EC}" destId="{EE1C6AE1-FF56-4DBF-8971-9A39078837EE}" srcOrd="2" destOrd="0" presId="urn:microsoft.com/office/officeart/2018/2/layout/IconVerticalSolidList"/>
    <dgm:cxn modelId="{528FE740-0E89-4BE3-A0C0-71BADE0783D3}" type="presParOf" srcId="{2654DA7D-5F9E-49AA-A277-37206BEB81EC}" destId="{D47418A5-1C49-4D19-95DC-415753BB1809}" srcOrd="3" destOrd="0" presId="urn:microsoft.com/office/officeart/2018/2/layout/IconVerticalSolidList"/>
    <dgm:cxn modelId="{DF71A5DE-BDE5-4411-9DD5-94AF3B230CD3}" type="presParOf" srcId="{27A45D3C-AD58-4CDE-954A-105C44A2B8B6}" destId="{55E3B48C-F406-466F-B3E0-D9E518ADAF11}" srcOrd="3" destOrd="0" presId="urn:microsoft.com/office/officeart/2018/2/layout/IconVerticalSolidList"/>
    <dgm:cxn modelId="{39C77FED-D0AA-4E9B-B951-7E3FE4F29227}" type="presParOf" srcId="{27A45D3C-AD58-4CDE-954A-105C44A2B8B6}" destId="{C2F21CCA-009C-411D-A4F2-F16F643189A8}" srcOrd="4" destOrd="0" presId="urn:microsoft.com/office/officeart/2018/2/layout/IconVerticalSolidList"/>
    <dgm:cxn modelId="{94EE5D9B-F760-4B83-84AB-C3FD550C860F}" type="presParOf" srcId="{C2F21CCA-009C-411D-A4F2-F16F643189A8}" destId="{4EA5A3BD-8893-40F6-889E-28E523FF88E5}" srcOrd="0" destOrd="0" presId="urn:microsoft.com/office/officeart/2018/2/layout/IconVerticalSolidList"/>
    <dgm:cxn modelId="{BD053AEB-F610-4196-ACB7-0F30630C6835}" type="presParOf" srcId="{C2F21CCA-009C-411D-A4F2-F16F643189A8}" destId="{483A7DE8-F578-45F9-8242-513DF1880353}" srcOrd="1" destOrd="0" presId="urn:microsoft.com/office/officeart/2018/2/layout/IconVerticalSolidList"/>
    <dgm:cxn modelId="{24BC4436-208B-4EAE-BA3A-F64EECE28574}" type="presParOf" srcId="{C2F21CCA-009C-411D-A4F2-F16F643189A8}" destId="{BF203930-1662-4EEB-BF3E-9CD84CCF777F}" srcOrd="2" destOrd="0" presId="urn:microsoft.com/office/officeart/2018/2/layout/IconVerticalSolidList"/>
    <dgm:cxn modelId="{9489A45D-B2AB-49D5-8A4A-1C6F51CA090C}" type="presParOf" srcId="{C2F21CCA-009C-411D-A4F2-F16F643189A8}" destId="{55ED23CD-2D17-47C4-AA4A-85F45E5F93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47FA50-2C36-4A34-85DD-9109336811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224BAF-2C6F-4DCA-8F2E-80CAD8C3F9FE}">
      <dgm:prSet/>
      <dgm:spPr/>
      <dgm:t>
        <a:bodyPr/>
        <a:lstStyle/>
        <a:p>
          <a:r>
            <a:rPr lang="en-US"/>
            <a:t>Battery Operated Cane</a:t>
          </a:r>
        </a:p>
      </dgm:t>
    </dgm:pt>
    <dgm:pt modelId="{CF452172-3041-4DA6-BEBF-8862A51E0649}" type="parTrans" cxnId="{E8F0443B-E7C5-42A5-BB58-82EC0730291C}">
      <dgm:prSet/>
      <dgm:spPr/>
      <dgm:t>
        <a:bodyPr/>
        <a:lstStyle/>
        <a:p>
          <a:endParaRPr lang="en-US"/>
        </a:p>
      </dgm:t>
    </dgm:pt>
    <dgm:pt modelId="{620108FB-8A1B-44E6-B8EF-769B8036B335}" type="sibTrans" cxnId="{E8F0443B-E7C5-42A5-BB58-82EC0730291C}">
      <dgm:prSet/>
      <dgm:spPr/>
      <dgm:t>
        <a:bodyPr/>
        <a:lstStyle/>
        <a:p>
          <a:endParaRPr lang="en-US"/>
        </a:p>
      </dgm:t>
    </dgm:pt>
    <dgm:pt modelId="{A0BD25E0-4F90-4FAB-973B-75D73D1FD157}">
      <dgm:prSet/>
      <dgm:spPr/>
      <dgm:t>
        <a:bodyPr/>
        <a:lstStyle/>
        <a:p>
          <a:r>
            <a:rPr lang="en-GB" u="sng">
              <a:hlinkClick xmlns:r="http://schemas.openxmlformats.org/officeDocument/2006/relationships" r:id="rId1"/>
            </a:rPr>
            <a:t>https://www.maxiaids.com/ray-electronic-mobility-aid-for-the-blind</a:t>
          </a:r>
          <a:r>
            <a:rPr lang="en-IN"/>
            <a:t> </a:t>
          </a:r>
          <a:endParaRPr lang="en-US"/>
        </a:p>
      </dgm:t>
    </dgm:pt>
    <dgm:pt modelId="{52819584-137E-4484-B418-9871664F0426}" type="parTrans" cxnId="{314ABAC3-94FA-4481-B1EA-46094DCE3DE8}">
      <dgm:prSet/>
      <dgm:spPr/>
      <dgm:t>
        <a:bodyPr/>
        <a:lstStyle/>
        <a:p>
          <a:endParaRPr lang="en-US"/>
        </a:p>
      </dgm:t>
    </dgm:pt>
    <dgm:pt modelId="{3EB65014-30DA-4D61-BC9D-69D53C9ACA28}" type="sibTrans" cxnId="{314ABAC3-94FA-4481-B1EA-46094DCE3DE8}">
      <dgm:prSet/>
      <dgm:spPr/>
      <dgm:t>
        <a:bodyPr/>
        <a:lstStyle/>
        <a:p>
          <a:endParaRPr lang="en-US"/>
        </a:p>
      </dgm:t>
    </dgm:pt>
    <dgm:pt modelId="{2BA04D25-F7D3-40FF-8A93-B7C34B04913D}">
      <dgm:prSet/>
      <dgm:spPr/>
      <dgm:t>
        <a:bodyPr/>
        <a:lstStyle/>
        <a:p>
          <a:r>
            <a:rPr lang="en-GB" u="sng">
              <a:hlinkClick xmlns:r="http://schemas.openxmlformats.org/officeDocument/2006/relationships" r:id="rId2"/>
            </a:rPr>
            <a:t>http://www.technologybloggers.org/technology/smart-canes-for-the-blind/</a:t>
          </a:r>
          <a:r>
            <a:rPr lang="en-IN"/>
            <a:t> </a:t>
          </a:r>
          <a:endParaRPr lang="en-US"/>
        </a:p>
      </dgm:t>
    </dgm:pt>
    <dgm:pt modelId="{08359137-DD68-44DA-B5BC-76B0768E4AB2}" type="parTrans" cxnId="{4B372F8B-8C6C-492F-B72A-5D61615152EF}">
      <dgm:prSet/>
      <dgm:spPr/>
      <dgm:t>
        <a:bodyPr/>
        <a:lstStyle/>
        <a:p>
          <a:endParaRPr lang="en-US"/>
        </a:p>
      </dgm:t>
    </dgm:pt>
    <dgm:pt modelId="{847E1879-B36A-4A38-B367-44E9049CA412}" type="sibTrans" cxnId="{4B372F8B-8C6C-492F-B72A-5D61615152EF}">
      <dgm:prSet/>
      <dgm:spPr/>
      <dgm:t>
        <a:bodyPr/>
        <a:lstStyle/>
        <a:p>
          <a:endParaRPr lang="en-US"/>
        </a:p>
      </dgm:t>
    </dgm:pt>
    <dgm:pt modelId="{7F422390-DF6A-4DA3-9B33-B9FD4A940BCB}">
      <dgm:prSet/>
      <dgm:spPr/>
      <dgm:t>
        <a:bodyPr/>
        <a:lstStyle/>
        <a:p>
          <a:r>
            <a:rPr lang="en-US"/>
            <a:t>Ultrasonic Sensor Distance Measurement </a:t>
          </a:r>
        </a:p>
      </dgm:t>
    </dgm:pt>
    <dgm:pt modelId="{7F46FD30-AF3C-45D2-98DD-1588FDE3ED8A}" type="parTrans" cxnId="{93DCED53-2F93-42BA-B5FB-41ACF574CDDE}">
      <dgm:prSet/>
      <dgm:spPr/>
      <dgm:t>
        <a:bodyPr/>
        <a:lstStyle/>
        <a:p>
          <a:endParaRPr lang="en-US"/>
        </a:p>
      </dgm:t>
    </dgm:pt>
    <dgm:pt modelId="{DA4A9399-B650-4E20-8695-D0657655F0EA}" type="sibTrans" cxnId="{93DCED53-2F93-42BA-B5FB-41ACF574CDDE}">
      <dgm:prSet/>
      <dgm:spPr/>
      <dgm:t>
        <a:bodyPr/>
        <a:lstStyle/>
        <a:p>
          <a:endParaRPr lang="en-US"/>
        </a:p>
      </dgm:t>
    </dgm:pt>
    <dgm:pt modelId="{BCD8EFE3-1AA1-484A-AE56-6CBCD0249921}">
      <dgm:prSet/>
      <dgm:spPr/>
      <dgm:t>
        <a:bodyPr/>
        <a:lstStyle/>
        <a:p>
          <a:r>
            <a:rPr lang="en-GB" u="sng">
              <a:hlinkClick xmlns:r="http://schemas.openxmlformats.org/officeDocument/2006/relationships" r:id="rId3"/>
            </a:rPr>
            <a:t>https://www.rhydolabz.com/wiki/?p=895</a:t>
          </a:r>
          <a:endParaRPr lang="en-US"/>
        </a:p>
      </dgm:t>
    </dgm:pt>
    <dgm:pt modelId="{95A697D3-10E4-45FE-868F-E75E0E873CDF}" type="parTrans" cxnId="{AEA652FE-B271-4BCC-BC4B-E02D51836ABF}">
      <dgm:prSet/>
      <dgm:spPr/>
      <dgm:t>
        <a:bodyPr/>
        <a:lstStyle/>
        <a:p>
          <a:endParaRPr lang="en-US"/>
        </a:p>
      </dgm:t>
    </dgm:pt>
    <dgm:pt modelId="{32E1CC69-74A0-4478-9695-EF2359DF0064}" type="sibTrans" cxnId="{AEA652FE-B271-4BCC-BC4B-E02D51836ABF}">
      <dgm:prSet/>
      <dgm:spPr/>
      <dgm:t>
        <a:bodyPr/>
        <a:lstStyle/>
        <a:p>
          <a:endParaRPr lang="en-US"/>
        </a:p>
      </dgm:t>
    </dgm:pt>
    <dgm:pt modelId="{4BF1CE1A-8993-457B-8822-D7388CBFE1B3}">
      <dgm:prSet/>
      <dgm:spPr/>
      <dgm:t>
        <a:bodyPr/>
        <a:lstStyle/>
        <a:p>
          <a:r>
            <a:rPr lang="en-US"/>
            <a:t>Arduino Nano</a:t>
          </a:r>
        </a:p>
      </dgm:t>
    </dgm:pt>
    <dgm:pt modelId="{07324A5C-ED97-4F68-8F4C-23A090382FCF}" type="parTrans" cxnId="{8805BCD0-5B44-4092-86B8-10E8BBF4A690}">
      <dgm:prSet/>
      <dgm:spPr/>
      <dgm:t>
        <a:bodyPr/>
        <a:lstStyle/>
        <a:p>
          <a:endParaRPr lang="en-US"/>
        </a:p>
      </dgm:t>
    </dgm:pt>
    <dgm:pt modelId="{B630E295-85B9-4CDF-9CB4-3AFF4BEC6D9E}" type="sibTrans" cxnId="{8805BCD0-5B44-4092-86B8-10E8BBF4A690}">
      <dgm:prSet/>
      <dgm:spPr/>
      <dgm:t>
        <a:bodyPr/>
        <a:lstStyle/>
        <a:p>
          <a:endParaRPr lang="en-US"/>
        </a:p>
      </dgm:t>
    </dgm:pt>
    <dgm:pt modelId="{11B82320-1BA4-45D2-93E2-16E28C53B2EA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4"/>
            </a:rPr>
            <a:t>https://www.arduino.cc/en/pmwiki.php?n=Main/ArduinoBoardNano</a:t>
          </a:r>
          <a:endParaRPr lang="en-US"/>
        </a:p>
      </dgm:t>
    </dgm:pt>
    <dgm:pt modelId="{2E4B4EA9-F42B-435E-B2D8-2DF706A4C05D}" type="parTrans" cxnId="{6CBF0677-3099-4236-B84A-7B1D5B39F996}">
      <dgm:prSet/>
      <dgm:spPr/>
      <dgm:t>
        <a:bodyPr/>
        <a:lstStyle/>
        <a:p>
          <a:endParaRPr lang="en-US"/>
        </a:p>
      </dgm:t>
    </dgm:pt>
    <dgm:pt modelId="{57D0029C-7784-4735-878F-4BE6AF098F26}" type="sibTrans" cxnId="{6CBF0677-3099-4236-B84A-7B1D5B39F996}">
      <dgm:prSet/>
      <dgm:spPr/>
      <dgm:t>
        <a:bodyPr/>
        <a:lstStyle/>
        <a:p>
          <a:endParaRPr lang="en-US"/>
        </a:p>
      </dgm:t>
    </dgm:pt>
    <dgm:pt modelId="{14DA2BDA-42C3-4D13-8FD1-1AE66236E5AD}">
      <dgm:prSet/>
      <dgm:spPr/>
      <dgm:t>
        <a:bodyPr/>
        <a:lstStyle/>
        <a:p>
          <a:r>
            <a:rPr lang="en-US"/>
            <a:t>TFMini-Micro LiDAR Module</a:t>
          </a:r>
        </a:p>
      </dgm:t>
    </dgm:pt>
    <dgm:pt modelId="{D79FC2F0-A817-4CC4-BFA3-CB7533D1AF2F}" type="parTrans" cxnId="{6D33D964-3F34-4FC2-A179-6B7EA69A4752}">
      <dgm:prSet/>
      <dgm:spPr/>
      <dgm:t>
        <a:bodyPr/>
        <a:lstStyle/>
        <a:p>
          <a:endParaRPr lang="en-US"/>
        </a:p>
      </dgm:t>
    </dgm:pt>
    <dgm:pt modelId="{8BA9E832-06BD-41E5-855C-414FF5206E5A}" type="sibTrans" cxnId="{6D33D964-3F34-4FC2-A179-6B7EA69A4752}">
      <dgm:prSet/>
      <dgm:spPr/>
      <dgm:t>
        <a:bodyPr/>
        <a:lstStyle/>
        <a:p>
          <a:endParaRPr lang="en-US"/>
        </a:p>
      </dgm:t>
    </dgm:pt>
    <dgm:pt modelId="{B2C873BA-B4D6-449F-AE9B-2D202CA4EA82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5"/>
            </a:rPr>
            <a:t>https://robu.in/product/tfmini-s-micro-lidar-distance-sensor/</a:t>
          </a:r>
          <a:endParaRPr lang="en-US"/>
        </a:p>
      </dgm:t>
    </dgm:pt>
    <dgm:pt modelId="{545C667E-92DF-440B-9615-E277AA6728E8}" type="parTrans" cxnId="{13ED7EA4-5ECF-412F-9FF1-C980BF796DDA}">
      <dgm:prSet/>
      <dgm:spPr/>
      <dgm:t>
        <a:bodyPr/>
        <a:lstStyle/>
        <a:p>
          <a:endParaRPr lang="en-US"/>
        </a:p>
      </dgm:t>
    </dgm:pt>
    <dgm:pt modelId="{54731D2E-A5B2-4195-A331-AD1EC4A99436}" type="sibTrans" cxnId="{13ED7EA4-5ECF-412F-9FF1-C980BF796DDA}">
      <dgm:prSet/>
      <dgm:spPr/>
      <dgm:t>
        <a:bodyPr/>
        <a:lstStyle/>
        <a:p>
          <a:endParaRPr lang="en-US"/>
        </a:p>
      </dgm:t>
    </dgm:pt>
    <dgm:pt modelId="{D15F2B01-9CD3-4952-8E92-92F6EBF0C8E7}">
      <dgm:prSet/>
      <dgm:spPr/>
      <dgm:t>
        <a:bodyPr/>
        <a:lstStyle/>
        <a:p>
          <a:r>
            <a:rPr lang="en-US"/>
            <a:t>Sharp IR Sensor</a:t>
          </a:r>
        </a:p>
      </dgm:t>
    </dgm:pt>
    <dgm:pt modelId="{42F64281-664A-4900-AF15-615B194E9F51}" type="parTrans" cxnId="{A0062C0A-5683-42A2-BA6A-B2B9D7294ED0}">
      <dgm:prSet/>
      <dgm:spPr/>
      <dgm:t>
        <a:bodyPr/>
        <a:lstStyle/>
        <a:p>
          <a:endParaRPr lang="en-US"/>
        </a:p>
      </dgm:t>
    </dgm:pt>
    <dgm:pt modelId="{51367D32-AE0D-4E65-AC7D-A5E47925146F}" type="sibTrans" cxnId="{A0062C0A-5683-42A2-BA6A-B2B9D7294ED0}">
      <dgm:prSet/>
      <dgm:spPr/>
      <dgm:t>
        <a:bodyPr/>
        <a:lstStyle/>
        <a:p>
          <a:endParaRPr lang="en-US"/>
        </a:p>
      </dgm:t>
    </dgm:pt>
    <dgm:pt modelId="{C3177976-0811-4A19-9650-1A4149B6F8DE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6"/>
            </a:rPr>
            <a:t>https://robu.in/product/sharp-distance-measuring-sensor-unit-20-150-cm-gp2y0a02yk0f/</a:t>
          </a:r>
          <a:endParaRPr lang="en-US"/>
        </a:p>
      </dgm:t>
    </dgm:pt>
    <dgm:pt modelId="{2B7F9A0A-B496-4655-AE70-3E482646C012}" type="parTrans" cxnId="{68B8EAAC-ED23-4AD1-8A87-2C73F6E8F6DE}">
      <dgm:prSet/>
      <dgm:spPr/>
      <dgm:t>
        <a:bodyPr/>
        <a:lstStyle/>
        <a:p>
          <a:endParaRPr lang="en-US"/>
        </a:p>
      </dgm:t>
    </dgm:pt>
    <dgm:pt modelId="{42802317-9BB2-478A-87C2-17F3AE1F9F85}" type="sibTrans" cxnId="{68B8EAAC-ED23-4AD1-8A87-2C73F6E8F6DE}">
      <dgm:prSet/>
      <dgm:spPr/>
      <dgm:t>
        <a:bodyPr/>
        <a:lstStyle/>
        <a:p>
          <a:endParaRPr lang="en-US"/>
        </a:p>
      </dgm:t>
    </dgm:pt>
    <dgm:pt modelId="{5B74883C-9645-4F8E-B331-8438B27A8D1C}">
      <dgm:prSet/>
      <dgm:spPr/>
      <dgm:t>
        <a:bodyPr/>
        <a:lstStyle/>
        <a:p>
          <a:r>
            <a:rPr lang="en-US"/>
            <a:t>Ultrasonic Sensor Distance Measurement </a:t>
          </a:r>
        </a:p>
      </dgm:t>
    </dgm:pt>
    <dgm:pt modelId="{3812A58A-394C-4E5A-B041-7160BA9425A0}" type="parTrans" cxnId="{14E099D0-AEB9-481A-BC5C-84E013A39E44}">
      <dgm:prSet/>
      <dgm:spPr/>
      <dgm:t>
        <a:bodyPr/>
        <a:lstStyle/>
        <a:p>
          <a:endParaRPr lang="en-US"/>
        </a:p>
      </dgm:t>
    </dgm:pt>
    <dgm:pt modelId="{8ED04CE6-6C00-449A-8229-0F9DE44DCD9C}" type="sibTrans" cxnId="{14E099D0-AEB9-481A-BC5C-84E013A39E44}">
      <dgm:prSet/>
      <dgm:spPr/>
      <dgm:t>
        <a:bodyPr/>
        <a:lstStyle/>
        <a:p>
          <a:endParaRPr lang="en-US"/>
        </a:p>
      </dgm:t>
    </dgm:pt>
    <dgm:pt modelId="{7D69208D-20FB-4845-8EA2-9C7BBB23A801}">
      <dgm:prSet/>
      <dgm:spPr/>
      <dgm:t>
        <a:bodyPr/>
        <a:lstStyle/>
        <a:p>
          <a:r>
            <a:rPr lang="en-GB" u="sng">
              <a:hlinkClick xmlns:r="http://schemas.openxmlformats.org/officeDocument/2006/relationships" r:id="rId3"/>
            </a:rPr>
            <a:t>https://www.rhydolabz.com/wiki/?p=895</a:t>
          </a:r>
          <a:endParaRPr lang="en-US"/>
        </a:p>
      </dgm:t>
    </dgm:pt>
    <dgm:pt modelId="{4D31F05A-D8B6-40F3-8D46-A6B86EDE8826}" type="parTrans" cxnId="{80D87F8C-12A6-4DA0-8DF8-B218FC780458}">
      <dgm:prSet/>
      <dgm:spPr/>
      <dgm:t>
        <a:bodyPr/>
        <a:lstStyle/>
        <a:p>
          <a:endParaRPr lang="en-US"/>
        </a:p>
      </dgm:t>
    </dgm:pt>
    <dgm:pt modelId="{FF4BF76C-069E-4C50-A3E0-C8BAD730C3F6}" type="sibTrans" cxnId="{80D87F8C-12A6-4DA0-8DF8-B218FC780458}">
      <dgm:prSet/>
      <dgm:spPr/>
      <dgm:t>
        <a:bodyPr/>
        <a:lstStyle/>
        <a:p>
          <a:endParaRPr lang="en-US"/>
        </a:p>
      </dgm:t>
    </dgm:pt>
    <dgm:pt modelId="{DA9D1122-1E0C-A24D-BD71-A5318DF1CF9C}" type="pres">
      <dgm:prSet presAssocID="{F247FA50-2C36-4A34-85DD-9109336811BE}" presName="vert0" presStyleCnt="0">
        <dgm:presLayoutVars>
          <dgm:dir/>
          <dgm:animOne val="branch"/>
          <dgm:animLvl val="lvl"/>
        </dgm:presLayoutVars>
      </dgm:prSet>
      <dgm:spPr/>
    </dgm:pt>
    <dgm:pt modelId="{9EFC6DFA-8AF6-E742-B793-C8B03A114855}" type="pres">
      <dgm:prSet presAssocID="{D5224BAF-2C6F-4DCA-8F2E-80CAD8C3F9FE}" presName="thickLine" presStyleLbl="alignNode1" presStyleIdx="0" presStyleCnt="13"/>
      <dgm:spPr/>
    </dgm:pt>
    <dgm:pt modelId="{C60AA9F7-088E-2045-99D9-B81A958F8659}" type="pres">
      <dgm:prSet presAssocID="{D5224BAF-2C6F-4DCA-8F2E-80CAD8C3F9FE}" presName="horz1" presStyleCnt="0"/>
      <dgm:spPr/>
    </dgm:pt>
    <dgm:pt modelId="{57AC32EE-1FF6-4843-9CA8-86B14861C4AA}" type="pres">
      <dgm:prSet presAssocID="{D5224BAF-2C6F-4DCA-8F2E-80CAD8C3F9FE}" presName="tx1" presStyleLbl="revTx" presStyleIdx="0" presStyleCnt="13"/>
      <dgm:spPr/>
    </dgm:pt>
    <dgm:pt modelId="{5AB422DF-B00B-124B-88FC-FD8703F0A748}" type="pres">
      <dgm:prSet presAssocID="{D5224BAF-2C6F-4DCA-8F2E-80CAD8C3F9FE}" presName="vert1" presStyleCnt="0"/>
      <dgm:spPr/>
    </dgm:pt>
    <dgm:pt modelId="{419BB3BE-86DB-AE40-9622-E969BCE69B84}" type="pres">
      <dgm:prSet presAssocID="{A0BD25E0-4F90-4FAB-973B-75D73D1FD157}" presName="thickLine" presStyleLbl="alignNode1" presStyleIdx="1" presStyleCnt="13"/>
      <dgm:spPr/>
    </dgm:pt>
    <dgm:pt modelId="{D2C406EA-ADA9-584F-8B79-6E98CA37D12B}" type="pres">
      <dgm:prSet presAssocID="{A0BD25E0-4F90-4FAB-973B-75D73D1FD157}" presName="horz1" presStyleCnt="0"/>
      <dgm:spPr/>
    </dgm:pt>
    <dgm:pt modelId="{EEAEF0B3-DEE7-CC46-967E-271C319C24C8}" type="pres">
      <dgm:prSet presAssocID="{A0BD25E0-4F90-4FAB-973B-75D73D1FD157}" presName="tx1" presStyleLbl="revTx" presStyleIdx="1" presStyleCnt="13"/>
      <dgm:spPr/>
    </dgm:pt>
    <dgm:pt modelId="{246649ED-FA7B-8F4E-B1F0-504C0DD22125}" type="pres">
      <dgm:prSet presAssocID="{A0BD25E0-4F90-4FAB-973B-75D73D1FD157}" presName="vert1" presStyleCnt="0"/>
      <dgm:spPr/>
    </dgm:pt>
    <dgm:pt modelId="{A7CDC8DA-6111-2646-8489-A76C84FF7989}" type="pres">
      <dgm:prSet presAssocID="{2BA04D25-F7D3-40FF-8A93-B7C34B04913D}" presName="thickLine" presStyleLbl="alignNode1" presStyleIdx="2" presStyleCnt="13"/>
      <dgm:spPr/>
    </dgm:pt>
    <dgm:pt modelId="{6EED8449-64E2-1549-AA7B-522283006648}" type="pres">
      <dgm:prSet presAssocID="{2BA04D25-F7D3-40FF-8A93-B7C34B04913D}" presName="horz1" presStyleCnt="0"/>
      <dgm:spPr/>
    </dgm:pt>
    <dgm:pt modelId="{CFBE1EFC-0714-5A42-8B8C-72755E7FE65D}" type="pres">
      <dgm:prSet presAssocID="{2BA04D25-F7D3-40FF-8A93-B7C34B04913D}" presName="tx1" presStyleLbl="revTx" presStyleIdx="2" presStyleCnt="13"/>
      <dgm:spPr/>
    </dgm:pt>
    <dgm:pt modelId="{52C0166C-50C2-024C-BDD7-451749A850A8}" type="pres">
      <dgm:prSet presAssocID="{2BA04D25-F7D3-40FF-8A93-B7C34B04913D}" presName="vert1" presStyleCnt="0"/>
      <dgm:spPr/>
    </dgm:pt>
    <dgm:pt modelId="{AE53E23C-DA31-FE4B-821F-BEF0EA730C9C}" type="pres">
      <dgm:prSet presAssocID="{7F422390-DF6A-4DA3-9B33-B9FD4A940BCB}" presName="thickLine" presStyleLbl="alignNode1" presStyleIdx="3" presStyleCnt="13"/>
      <dgm:spPr/>
    </dgm:pt>
    <dgm:pt modelId="{52565BAE-71D2-5F4F-A5AD-9FBDC1F9ED66}" type="pres">
      <dgm:prSet presAssocID="{7F422390-DF6A-4DA3-9B33-B9FD4A940BCB}" presName="horz1" presStyleCnt="0"/>
      <dgm:spPr/>
    </dgm:pt>
    <dgm:pt modelId="{F24AB8C4-2B83-F245-9303-078B72C3068C}" type="pres">
      <dgm:prSet presAssocID="{7F422390-DF6A-4DA3-9B33-B9FD4A940BCB}" presName="tx1" presStyleLbl="revTx" presStyleIdx="3" presStyleCnt="13"/>
      <dgm:spPr/>
    </dgm:pt>
    <dgm:pt modelId="{B1C64D06-85C5-6747-96B3-8E3D7A722749}" type="pres">
      <dgm:prSet presAssocID="{7F422390-DF6A-4DA3-9B33-B9FD4A940BCB}" presName="vert1" presStyleCnt="0"/>
      <dgm:spPr/>
    </dgm:pt>
    <dgm:pt modelId="{73EE72A8-F577-174C-A4AB-A01974FBE930}" type="pres">
      <dgm:prSet presAssocID="{BCD8EFE3-1AA1-484A-AE56-6CBCD0249921}" presName="thickLine" presStyleLbl="alignNode1" presStyleIdx="4" presStyleCnt="13"/>
      <dgm:spPr/>
    </dgm:pt>
    <dgm:pt modelId="{77044550-6F53-7F49-A911-81F57AFFB1D6}" type="pres">
      <dgm:prSet presAssocID="{BCD8EFE3-1AA1-484A-AE56-6CBCD0249921}" presName="horz1" presStyleCnt="0"/>
      <dgm:spPr/>
    </dgm:pt>
    <dgm:pt modelId="{10DBD99A-460A-EB4E-8435-A40886EA43F8}" type="pres">
      <dgm:prSet presAssocID="{BCD8EFE3-1AA1-484A-AE56-6CBCD0249921}" presName="tx1" presStyleLbl="revTx" presStyleIdx="4" presStyleCnt="13"/>
      <dgm:spPr/>
    </dgm:pt>
    <dgm:pt modelId="{251B68AA-F1BD-AB4F-AC22-630F498662BE}" type="pres">
      <dgm:prSet presAssocID="{BCD8EFE3-1AA1-484A-AE56-6CBCD0249921}" presName="vert1" presStyleCnt="0"/>
      <dgm:spPr/>
    </dgm:pt>
    <dgm:pt modelId="{D49EF28C-E991-F344-A05C-ABBA65B0F1A5}" type="pres">
      <dgm:prSet presAssocID="{4BF1CE1A-8993-457B-8822-D7388CBFE1B3}" presName="thickLine" presStyleLbl="alignNode1" presStyleIdx="5" presStyleCnt="13"/>
      <dgm:spPr/>
    </dgm:pt>
    <dgm:pt modelId="{CC674B35-F5CF-B148-8B5A-BC17BBE35174}" type="pres">
      <dgm:prSet presAssocID="{4BF1CE1A-8993-457B-8822-D7388CBFE1B3}" presName="horz1" presStyleCnt="0"/>
      <dgm:spPr/>
    </dgm:pt>
    <dgm:pt modelId="{52A172DB-4BA2-4842-8AEF-2B9CE9BE4FA2}" type="pres">
      <dgm:prSet presAssocID="{4BF1CE1A-8993-457B-8822-D7388CBFE1B3}" presName="tx1" presStyleLbl="revTx" presStyleIdx="5" presStyleCnt="13"/>
      <dgm:spPr/>
    </dgm:pt>
    <dgm:pt modelId="{2C50CEFA-CB39-1140-AAA4-AA68E4C9A6FA}" type="pres">
      <dgm:prSet presAssocID="{4BF1CE1A-8993-457B-8822-D7388CBFE1B3}" presName="vert1" presStyleCnt="0"/>
      <dgm:spPr/>
    </dgm:pt>
    <dgm:pt modelId="{19B24033-D519-D649-B01D-1A9518E5F7CA}" type="pres">
      <dgm:prSet presAssocID="{11B82320-1BA4-45D2-93E2-16E28C53B2EA}" presName="thickLine" presStyleLbl="alignNode1" presStyleIdx="6" presStyleCnt="13"/>
      <dgm:spPr/>
    </dgm:pt>
    <dgm:pt modelId="{92BEA64D-AC26-3948-8331-99F121B1BA85}" type="pres">
      <dgm:prSet presAssocID="{11B82320-1BA4-45D2-93E2-16E28C53B2EA}" presName="horz1" presStyleCnt="0"/>
      <dgm:spPr/>
    </dgm:pt>
    <dgm:pt modelId="{D0467AF4-C902-4B4F-9BFF-F897257731C0}" type="pres">
      <dgm:prSet presAssocID="{11B82320-1BA4-45D2-93E2-16E28C53B2EA}" presName="tx1" presStyleLbl="revTx" presStyleIdx="6" presStyleCnt="13"/>
      <dgm:spPr/>
    </dgm:pt>
    <dgm:pt modelId="{07410F9F-B2EC-774B-AEA9-734535ED9A75}" type="pres">
      <dgm:prSet presAssocID="{11B82320-1BA4-45D2-93E2-16E28C53B2EA}" presName="vert1" presStyleCnt="0"/>
      <dgm:spPr/>
    </dgm:pt>
    <dgm:pt modelId="{D824F852-C2CA-6D4F-9B55-978E471454A5}" type="pres">
      <dgm:prSet presAssocID="{14DA2BDA-42C3-4D13-8FD1-1AE66236E5AD}" presName="thickLine" presStyleLbl="alignNode1" presStyleIdx="7" presStyleCnt="13"/>
      <dgm:spPr/>
    </dgm:pt>
    <dgm:pt modelId="{07EDEB59-5786-6648-863E-C521D65366F6}" type="pres">
      <dgm:prSet presAssocID="{14DA2BDA-42C3-4D13-8FD1-1AE66236E5AD}" presName="horz1" presStyleCnt="0"/>
      <dgm:spPr/>
    </dgm:pt>
    <dgm:pt modelId="{83326B68-600F-824C-9CCA-4579C88BA5D7}" type="pres">
      <dgm:prSet presAssocID="{14DA2BDA-42C3-4D13-8FD1-1AE66236E5AD}" presName="tx1" presStyleLbl="revTx" presStyleIdx="7" presStyleCnt="13"/>
      <dgm:spPr/>
    </dgm:pt>
    <dgm:pt modelId="{3B8AA8E4-2C17-E94B-8CB9-0B22AE31D31E}" type="pres">
      <dgm:prSet presAssocID="{14DA2BDA-42C3-4D13-8FD1-1AE66236E5AD}" presName="vert1" presStyleCnt="0"/>
      <dgm:spPr/>
    </dgm:pt>
    <dgm:pt modelId="{6A4F8EA5-7698-794D-89C4-0F0E5B429DE0}" type="pres">
      <dgm:prSet presAssocID="{B2C873BA-B4D6-449F-AE9B-2D202CA4EA82}" presName="thickLine" presStyleLbl="alignNode1" presStyleIdx="8" presStyleCnt="13"/>
      <dgm:spPr/>
    </dgm:pt>
    <dgm:pt modelId="{23A6AD3D-2293-B345-BF85-DAED166D7D8A}" type="pres">
      <dgm:prSet presAssocID="{B2C873BA-B4D6-449F-AE9B-2D202CA4EA82}" presName="horz1" presStyleCnt="0"/>
      <dgm:spPr/>
    </dgm:pt>
    <dgm:pt modelId="{8618044D-B154-D24D-A63F-1D1314E0BF1C}" type="pres">
      <dgm:prSet presAssocID="{B2C873BA-B4D6-449F-AE9B-2D202CA4EA82}" presName="tx1" presStyleLbl="revTx" presStyleIdx="8" presStyleCnt="13"/>
      <dgm:spPr/>
    </dgm:pt>
    <dgm:pt modelId="{5D266003-B219-BD47-9812-F6005C471296}" type="pres">
      <dgm:prSet presAssocID="{B2C873BA-B4D6-449F-AE9B-2D202CA4EA82}" presName="vert1" presStyleCnt="0"/>
      <dgm:spPr/>
    </dgm:pt>
    <dgm:pt modelId="{36B39F2B-ED0E-0949-BF42-CEA008676DF6}" type="pres">
      <dgm:prSet presAssocID="{D15F2B01-9CD3-4952-8E92-92F6EBF0C8E7}" presName="thickLine" presStyleLbl="alignNode1" presStyleIdx="9" presStyleCnt="13"/>
      <dgm:spPr/>
    </dgm:pt>
    <dgm:pt modelId="{2D9B5BE6-25F6-7546-A4FA-EC801F983A3D}" type="pres">
      <dgm:prSet presAssocID="{D15F2B01-9CD3-4952-8E92-92F6EBF0C8E7}" presName="horz1" presStyleCnt="0"/>
      <dgm:spPr/>
    </dgm:pt>
    <dgm:pt modelId="{84A6574D-8633-7741-936F-EFE1D5894E46}" type="pres">
      <dgm:prSet presAssocID="{D15F2B01-9CD3-4952-8E92-92F6EBF0C8E7}" presName="tx1" presStyleLbl="revTx" presStyleIdx="9" presStyleCnt="13"/>
      <dgm:spPr/>
    </dgm:pt>
    <dgm:pt modelId="{7FB2EEB1-1112-7C42-955E-787A711C148E}" type="pres">
      <dgm:prSet presAssocID="{D15F2B01-9CD3-4952-8E92-92F6EBF0C8E7}" presName="vert1" presStyleCnt="0"/>
      <dgm:spPr/>
    </dgm:pt>
    <dgm:pt modelId="{EE374BCC-8762-FD43-9D2C-848B168D421F}" type="pres">
      <dgm:prSet presAssocID="{C3177976-0811-4A19-9650-1A4149B6F8DE}" presName="thickLine" presStyleLbl="alignNode1" presStyleIdx="10" presStyleCnt="13"/>
      <dgm:spPr/>
    </dgm:pt>
    <dgm:pt modelId="{3726514F-BE09-D04C-8B89-56490094F2DB}" type="pres">
      <dgm:prSet presAssocID="{C3177976-0811-4A19-9650-1A4149B6F8DE}" presName="horz1" presStyleCnt="0"/>
      <dgm:spPr/>
    </dgm:pt>
    <dgm:pt modelId="{A602BD44-FDF4-DE41-ADD3-6255B3830A57}" type="pres">
      <dgm:prSet presAssocID="{C3177976-0811-4A19-9650-1A4149B6F8DE}" presName="tx1" presStyleLbl="revTx" presStyleIdx="10" presStyleCnt="13"/>
      <dgm:spPr/>
    </dgm:pt>
    <dgm:pt modelId="{37FFD9AD-0A61-1B4E-B3B3-A5603E3E7685}" type="pres">
      <dgm:prSet presAssocID="{C3177976-0811-4A19-9650-1A4149B6F8DE}" presName="vert1" presStyleCnt="0"/>
      <dgm:spPr/>
    </dgm:pt>
    <dgm:pt modelId="{9E13B792-9A42-254A-B22D-DD92A6AB2597}" type="pres">
      <dgm:prSet presAssocID="{5B74883C-9645-4F8E-B331-8438B27A8D1C}" presName="thickLine" presStyleLbl="alignNode1" presStyleIdx="11" presStyleCnt="13"/>
      <dgm:spPr/>
    </dgm:pt>
    <dgm:pt modelId="{AD777D23-3F6D-0642-9DDA-D8688A978C94}" type="pres">
      <dgm:prSet presAssocID="{5B74883C-9645-4F8E-B331-8438B27A8D1C}" presName="horz1" presStyleCnt="0"/>
      <dgm:spPr/>
    </dgm:pt>
    <dgm:pt modelId="{427C897E-C9C0-8948-9706-DF4D26145749}" type="pres">
      <dgm:prSet presAssocID="{5B74883C-9645-4F8E-B331-8438B27A8D1C}" presName="tx1" presStyleLbl="revTx" presStyleIdx="11" presStyleCnt="13"/>
      <dgm:spPr/>
    </dgm:pt>
    <dgm:pt modelId="{4B8F97C5-0CBC-A143-A234-5515180C91D7}" type="pres">
      <dgm:prSet presAssocID="{5B74883C-9645-4F8E-B331-8438B27A8D1C}" presName="vert1" presStyleCnt="0"/>
      <dgm:spPr/>
    </dgm:pt>
    <dgm:pt modelId="{31CE2690-2B3B-7E47-9D51-5404CC78AE5B}" type="pres">
      <dgm:prSet presAssocID="{7D69208D-20FB-4845-8EA2-9C7BBB23A801}" presName="thickLine" presStyleLbl="alignNode1" presStyleIdx="12" presStyleCnt="13"/>
      <dgm:spPr/>
    </dgm:pt>
    <dgm:pt modelId="{CC403883-B019-D343-8868-47D68A1DB914}" type="pres">
      <dgm:prSet presAssocID="{7D69208D-20FB-4845-8EA2-9C7BBB23A801}" presName="horz1" presStyleCnt="0"/>
      <dgm:spPr/>
    </dgm:pt>
    <dgm:pt modelId="{7D54466C-C010-1745-8BC9-AEBAD95E8129}" type="pres">
      <dgm:prSet presAssocID="{7D69208D-20FB-4845-8EA2-9C7BBB23A801}" presName="tx1" presStyleLbl="revTx" presStyleIdx="12" presStyleCnt="13"/>
      <dgm:spPr/>
    </dgm:pt>
    <dgm:pt modelId="{D5E84823-A891-AD4D-9B4F-12E77C630524}" type="pres">
      <dgm:prSet presAssocID="{7D69208D-20FB-4845-8EA2-9C7BBB23A801}" presName="vert1" presStyleCnt="0"/>
      <dgm:spPr/>
    </dgm:pt>
  </dgm:ptLst>
  <dgm:cxnLst>
    <dgm:cxn modelId="{A0062C0A-5683-42A2-BA6A-B2B9D7294ED0}" srcId="{F247FA50-2C36-4A34-85DD-9109336811BE}" destId="{D15F2B01-9CD3-4952-8E92-92F6EBF0C8E7}" srcOrd="9" destOrd="0" parTransId="{42F64281-664A-4900-AF15-615B194E9F51}" sibTransId="{51367D32-AE0D-4E65-AC7D-A5E47925146F}"/>
    <dgm:cxn modelId="{FDBC4E0B-A883-CD4C-AF5D-A2FFF70C3BB2}" type="presOf" srcId="{4BF1CE1A-8993-457B-8822-D7388CBFE1B3}" destId="{52A172DB-4BA2-4842-8AEF-2B9CE9BE4FA2}" srcOrd="0" destOrd="0" presId="urn:microsoft.com/office/officeart/2008/layout/LinedList"/>
    <dgm:cxn modelId="{80EB950B-32CD-A049-B93D-2C9582D66CC3}" type="presOf" srcId="{A0BD25E0-4F90-4FAB-973B-75D73D1FD157}" destId="{EEAEF0B3-DEE7-CC46-967E-271C319C24C8}" srcOrd="0" destOrd="0" presId="urn:microsoft.com/office/officeart/2008/layout/LinedList"/>
    <dgm:cxn modelId="{52D4670F-BCD0-F24D-A4C7-B46C9A0CF299}" type="presOf" srcId="{5B74883C-9645-4F8E-B331-8438B27A8D1C}" destId="{427C897E-C9C0-8948-9706-DF4D26145749}" srcOrd="0" destOrd="0" presId="urn:microsoft.com/office/officeart/2008/layout/LinedList"/>
    <dgm:cxn modelId="{D8DCA921-F50C-0443-8055-99716694700D}" type="presOf" srcId="{2BA04D25-F7D3-40FF-8A93-B7C34B04913D}" destId="{CFBE1EFC-0714-5A42-8B8C-72755E7FE65D}" srcOrd="0" destOrd="0" presId="urn:microsoft.com/office/officeart/2008/layout/LinedList"/>
    <dgm:cxn modelId="{995D5E24-A377-7E4C-96DF-0C0430A7D219}" type="presOf" srcId="{D15F2B01-9CD3-4952-8E92-92F6EBF0C8E7}" destId="{84A6574D-8633-7741-936F-EFE1D5894E46}" srcOrd="0" destOrd="0" presId="urn:microsoft.com/office/officeart/2008/layout/LinedList"/>
    <dgm:cxn modelId="{E8F0443B-E7C5-42A5-BB58-82EC0730291C}" srcId="{F247FA50-2C36-4A34-85DD-9109336811BE}" destId="{D5224BAF-2C6F-4DCA-8F2E-80CAD8C3F9FE}" srcOrd="0" destOrd="0" parTransId="{CF452172-3041-4DA6-BEBF-8862A51E0649}" sibTransId="{620108FB-8A1B-44E6-B8EF-769B8036B335}"/>
    <dgm:cxn modelId="{93DCED53-2F93-42BA-B5FB-41ACF574CDDE}" srcId="{F247FA50-2C36-4A34-85DD-9109336811BE}" destId="{7F422390-DF6A-4DA3-9B33-B9FD4A940BCB}" srcOrd="3" destOrd="0" parTransId="{7F46FD30-AF3C-45D2-98DD-1588FDE3ED8A}" sibTransId="{DA4A9399-B650-4E20-8695-D0657655F0EA}"/>
    <dgm:cxn modelId="{85F29856-1F25-0C40-9086-6011B3A0640A}" type="presOf" srcId="{B2C873BA-B4D6-449F-AE9B-2D202CA4EA82}" destId="{8618044D-B154-D24D-A63F-1D1314E0BF1C}" srcOrd="0" destOrd="0" presId="urn:microsoft.com/office/officeart/2008/layout/LinedList"/>
    <dgm:cxn modelId="{98B08460-1968-DD43-8564-C14C9F8079AE}" type="presOf" srcId="{D5224BAF-2C6F-4DCA-8F2E-80CAD8C3F9FE}" destId="{57AC32EE-1FF6-4843-9CA8-86B14861C4AA}" srcOrd="0" destOrd="0" presId="urn:microsoft.com/office/officeart/2008/layout/LinedList"/>
    <dgm:cxn modelId="{6D33D964-3F34-4FC2-A179-6B7EA69A4752}" srcId="{F247FA50-2C36-4A34-85DD-9109336811BE}" destId="{14DA2BDA-42C3-4D13-8FD1-1AE66236E5AD}" srcOrd="7" destOrd="0" parTransId="{D79FC2F0-A817-4CC4-BFA3-CB7533D1AF2F}" sibTransId="{8BA9E832-06BD-41E5-855C-414FF5206E5A}"/>
    <dgm:cxn modelId="{6CBF0677-3099-4236-B84A-7B1D5B39F996}" srcId="{F247FA50-2C36-4A34-85DD-9109336811BE}" destId="{11B82320-1BA4-45D2-93E2-16E28C53B2EA}" srcOrd="6" destOrd="0" parTransId="{2E4B4EA9-F42B-435E-B2D8-2DF706A4C05D}" sibTransId="{57D0029C-7784-4735-878F-4BE6AF098F26}"/>
    <dgm:cxn modelId="{7863FD78-7449-6248-889C-F3F4E0ABE81A}" type="presOf" srcId="{C3177976-0811-4A19-9650-1A4149B6F8DE}" destId="{A602BD44-FDF4-DE41-ADD3-6255B3830A57}" srcOrd="0" destOrd="0" presId="urn:microsoft.com/office/officeart/2008/layout/LinedList"/>
    <dgm:cxn modelId="{1A09AA89-11E5-4B4E-B698-FF4663C6ABFC}" type="presOf" srcId="{BCD8EFE3-1AA1-484A-AE56-6CBCD0249921}" destId="{10DBD99A-460A-EB4E-8435-A40886EA43F8}" srcOrd="0" destOrd="0" presId="urn:microsoft.com/office/officeart/2008/layout/LinedList"/>
    <dgm:cxn modelId="{4B372F8B-8C6C-492F-B72A-5D61615152EF}" srcId="{F247FA50-2C36-4A34-85DD-9109336811BE}" destId="{2BA04D25-F7D3-40FF-8A93-B7C34B04913D}" srcOrd="2" destOrd="0" parTransId="{08359137-DD68-44DA-B5BC-76B0768E4AB2}" sibTransId="{847E1879-B36A-4A38-B367-44E9049CA412}"/>
    <dgm:cxn modelId="{80D87F8C-12A6-4DA0-8DF8-B218FC780458}" srcId="{F247FA50-2C36-4A34-85DD-9109336811BE}" destId="{7D69208D-20FB-4845-8EA2-9C7BBB23A801}" srcOrd="12" destOrd="0" parTransId="{4D31F05A-D8B6-40F3-8D46-A6B86EDE8826}" sibTransId="{FF4BF76C-069E-4C50-A3E0-C8BAD730C3F6}"/>
    <dgm:cxn modelId="{13ED7EA4-5ECF-412F-9FF1-C980BF796DDA}" srcId="{F247FA50-2C36-4A34-85DD-9109336811BE}" destId="{B2C873BA-B4D6-449F-AE9B-2D202CA4EA82}" srcOrd="8" destOrd="0" parTransId="{545C667E-92DF-440B-9615-E277AA6728E8}" sibTransId="{54731D2E-A5B2-4195-A331-AD1EC4A99436}"/>
    <dgm:cxn modelId="{9494A3A9-87C1-2A44-9C81-344A21D7B58F}" type="presOf" srcId="{11B82320-1BA4-45D2-93E2-16E28C53B2EA}" destId="{D0467AF4-C902-4B4F-9BFF-F897257731C0}" srcOrd="0" destOrd="0" presId="urn:microsoft.com/office/officeart/2008/layout/LinedList"/>
    <dgm:cxn modelId="{242F7EAA-2C20-4740-ABA0-1D7667BC787A}" type="presOf" srcId="{7F422390-DF6A-4DA3-9B33-B9FD4A940BCB}" destId="{F24AB8C4-2B83-F245-9303-078B72C3068C}" srcOrd="0" destOrd="0" presId="urn:microsoft.com/office/officeart/2008/layout/LinedList"/>
    <dgm:cxn modelId="{68B8EAAC-ED23-4AD1-8A87-2C73F6E8F6DE}" srcId="{F247FA50-2C36-4A34-85DD-9109336811BE}" destId="{C3177976-0811-4A19-9650-1A4149B6F8DE}" srcOrd="10" destOrd="0" parTransId="{2B7F9A0A-B496-4655-AE70-3E482646C012}" sibTransId="{42802317-9BB2-478A-87C2-17F3AE1F9F85}"/>
    <dgm:cxn modelId="{314ABAC3-94FA-4481-B1EA-46094DCE3DE8}" srcId="{F247FA50-2C36-4A34-85DD-9109336811BE}" destId="{A0BD25E0-4F90-4FAB-973B-75D73D1FD157}" srcOrd="1" destOrd="0" parTransId="{52819584-137E-4484-B418-9871664F0426}" sibTransId="{3EB65014-30DA-4D61-BC9D-69D53C9ACA28}"/>
    <dgm:cxn modelId="{9A0C80C4-C062-9047-BE6C-B2CB81B38593}" type="presOf" srcId="{7D69208D-20FB-4845-8EA2-9C7BBB23A801}" destId="{7D54466C-C010-1745-8BC9-AEBAD95E8129}" srcOrd="0" destOrd="0" presId="urn:microsoft.com/office/officeart/2008/layout/LinedList"/>
    <dgm:cxn modelId="{5FF1A5C7-5537-E342-9AB9-D01C7D3F61D9}" type="presOf" srcId="{F247FA50-2C36-4A34-85DD-9109336811BE}" destId="{DA9D1122-1E0C-A24D-BD71-A5318DF1CF9C}" srcOrd="0" destOrd="0" presId="urn:microsoft.com/office/officeart/2008/layout/LinedList"/>
    <dgm:cxn modelId="{14E099D0-AEB9-481A-BC5C-84E013A39E44}" srcId="{F247FA50-2C36-4A34-85DD-9109336811BE}" destId="{5B74883C-9645-4F8E-B331-8438B27A8D1C}" srcOrd="11" destOrd="0" parTransId="{3812A58A-394C-4E5A-B041-7160BA9425A0}" sibTransId="{8ED04CE6-6C00-449A-8229-0F9DE44DCD9C}"/>
    <dgm:cxn modelId="{8805BCD0-5B44-4092-86B8-10E8BBF4A690}" srcId="{F247FA50-2C36-4A34-85DD-9109336811BE}" destId="{4BF1CE1A-8993-457B-8822-D7388CBFE1B3}" srcOrd="5" destOrd="0" parTransId="{07324A5C-ED97-4F68-8F4C-23A090382FCF}" sibTransId="{B630E295-85B9-4CDF-9CB4-3AFF4BEC6D9E}"/>
    <dgm:cxn modelId="{6B7372FD-9064-714B-8103-3DAA4F4A0566}" type="presOf" srcId="{14DA2BDA-42C3-4D13-8FD1-1AE66236E5AD}" destId="{83326B68-600F-824C-9CCA-4579C88BA5D7}" srcOrd="0" destOrd="0" presId="urn:microsoft.com/office/officeart/2008/layout/LinedList"/>
    <dgm:cxn modelId="{AEA652FE-B271-4BCC-BC4B-E02D51836ABF}" srcId="{F247FA50-2C36-4A34-85DD-9109336811BE}" destId="{BCD8EFE3-1AA1-484A-AE56-6CBCD0249921}" srcOrd="4" destOrd="0" parTransId="{95A697D3-10E4-45FE-868F-E75E0E873CDF}" sibTransId="{32E1CC69-74A0-4478-9695-EF2359DF0064}"/>
    <dgm:cxn modelId="{0EA84549-B011-2B4F-A880-2F8BD936EDD5}" type="presParOf" srcId="{DA9D1122-1E0C-A24D-BD71-A5318DF1CF9C}" destId="{9EFC6DFA-8AF6-E742-B793-C8B03A114855}" srcOrd="0" destOrd="0" presId="urn:microsoft.com/office/officeart/2008/layout/LinedList"/>
    <dgm:cxn modelId="{9E9AE41C-551D-9047-B475-543A2F52F2A5}" type="presParOf" srcId="{DA9D1122-1E0C-A24D-BD71-A5318DF1CF9C}" destId="{C60AA9F7-088E-2045-99D9-B81A958F8659}" srcOrd="1" destOrd="0" presId="urn:microsoft.com/office/officeart/2008/layout/LinedList"/>
    <dgm:cxn modelId="{697FB763-8259-054C-919E-76D61F2B31C1}" type="presParOf" srcId="{C60AA9F7-088E-2045-99D9-B81A958F8659}" destId="{57AC32EE-1FF6-4843-9CA8-86B14861C4AA}" srcOrd="0" destOrd="0" presId="urn:microsoft.com/office/officeart/2008/layout/LinedList"/>
    <dgm:cxn modelId="{C768B0BB-B1BB-5E42-B29D-EC9CF172F778}" type="presParOf" srcId="{C60AA9F7-088E-2045-99D9-B81A958F8659}" destId="{5AB422DF-B00B-124B-88FC-FD8703F0A748}" srcOrd="1" destOrd="0" presId="urn:microsoft.com/office/officeart/2008/layout/LinedList"/>
    <dgm:cxn modelId="{47CCF78B-139F-484D-B46F-8B93A3D4DAEF}" type="presParOf" srcId="{DA9D1122-1E0C-A24D-BD71-A5318DF1CF9C}" destId="{419BB3BE-86DB-AE40-9622-E969BCE69B84}" srcOrd="2" destOrd="0" presId="urn:microsoft.com/office/officeart/2008/layout/LinedList"/>
    <dgm:cxn modelId="{864AF2FC-5910-CF46-A71D-67A7B28E9E89}" type="presParOf" srcId="{DA9D1122-1E0C-A24D-BD71-A5318DF1CF9C}" destId="{D2C406EA-ADA9-584F-8B79-6E98CA37D12B}" srcOrd="3" destOrd="0" presId="urn:microsoft.com/office/officeart/2008/layout/LinedList"/>
    <dgm:cxn modelId="{C9195FBD-5F51-1D43-B3F0-EB6A98136A89}" type="presParOf" srcId="{D2C406EA-ADA9-584F-8B79-6E98CA37D12B}" destId="{EEAEF0B3-DEE7-CC46-967E-271C319C24C8}" srcOrd="0" destOrd="0" presId="urn:microsoft.com/office/officeart/2008/layout/LinedList"/>
    <dgm:cxn modelId="{8C0B8493-7EE5-4F4E-82D3-94FCB97B2DFA}" type="presParOf" srcId="{D2C406EA-ADA9-584F-8B79-6E98CA37D12B}" destId="{246649ED-FA7B-8F4E-B1F0-504C0DD22125}" srcOrd="1" destOrd="0" presId="urn:microsoft.com/office/officeart/2008/layout/LinedList"/>
    <dgm:cxn modelId="{224DA58B-E6E4-1B43-9E96-E1C6EA974D65}" type="presParOf" srcId="{DA9D1122-1E0C-A24D-BD71-A5318DF1CF9C}" destId="{A7CDC8DA-6111-2646-8489-A76C84FF7989}" srcOrd="4" destOrd="0" presId="urn:microsoft.com/office/officeart/2008/layout/LinedList"/>
    <dgm:cxn modelId="{968BAC4C-E380-0D4B-8388-F4F3A8F0F08C}" type="presParOf" srcId="{DA9D1122-1E0C-A24D-BD71-A5318DF1CF9C}" destId="{6EED8449-64E2-1549-AA7B-522283006648}" srcOrd="5" destOrd="0" presId="urn:microsoft.com/office/officeart/2008/layout/LinedList"/>
    <dgm:cxn modelId="{A24252A0-47EF-7648-A091-19FFB26F00EA}" type="presParOf" srcId="{6EED8449-64E2-1549-AA7B-522283006648}" destId="{CFBE1EFC-0714-5A42-8B8C-72755E7FE65D}" srcOrd="0" destOrd="0" presId="urn:microsoft.com/office/officeart/2008/layout/LinedList"/>
    <dgm:cxn modelId="{F48CF1C1-EA92-9442-BCB8-16955C7ED6E8}" type="presParOf" srcId="{6EED8449-64E2-1549-AA7B-522283006648}" destId="{52C0166C-50C2-024C-BDD7-451749A850A8}" srcOrd="1" destOrd="0" presId="urn:microsoft.com/office/officeart/2008/layout/LinedList"/>
    <dgm:cxn modelId="{C250C795-E202-D94F-B16D-5ADA81071DAA}" type="presParOf" srcId="{DA9D1122-1E0C-A24D-BD71-A5318DF1CF9C}" destId="{AE53E23C-DA31-FE4B-821F-BEF0EA730C9C}" srcOrd="6" destOrd="0" presId="urn:microsoft.com/office/officeart/2008/layout/LinedList"/>
    <dgm:cxn modelId="{441AA547-7FE6-6142-928C-8CEE18C0F328}" type="presParOf" srcId="{DA9D1122-1E0C-A24D-BD71-A5318DF1CF9C}" destId="{52565BAE-71D2-5F4F-A5AD-9FBDC1F9ED66}" srcOrd="7" destOrd="0" presId="urn:microsoft.com/office/officeart/2008/layout/LinedList"/>
    <dgm:cxn modelId="{FA9B3247-2569-4D42-BDAA-88A35E89CF73}" type="presParOf" srcId="{52565BAE-71D2-5F4F-A5AD-9FBDC1F9ED66}" destId="{F24AB8C4-2B83-F245-9303-078B72C3068C}" srcOrd="0" destOrd="0" presId="urn:microsoft.com/office/officeart/2008/layout/LinedList"/>
    <dgm:cxn modelId="{9E5E98FE-3D62-C247-9673-31618D5267DC}" type="presParOf" srcId="{52565BAE-71D2-5F4F-A5AD-9FBDC1F9ED66}" destId="{B1C64D06-85C5-6747-96B3-8E3D7A722749}" srcOrd="1" destOrd="0" presId="urn:microsoft.com/office/officeart/2008/layout/LinedList"/>
    <dgm:cxn modelId="{56874344-95A1-CB41-841F-9918EE12D0A0}" type="presParOf" srcId="{DA9D1122-1E0C-A24D-BD71-A5318DF1CF9C}" destId="{73EE72A8-F577-174C-A4AB-A01974FBE930}" srcOrd="8" destOrd="0" presId="urn:microsoft.com/office/officeart/2008/layout/LinedList"/>
    <dgm:cxn modelId="{1C9DA79E-09B7-444C-AB42-1435F692C59F}" type="presParOf" srcId="{DA9D1122-1E0C-A24D-BD71-A5318DF1CF9C}" destId="{77044550-6F53-7F49-A911-81F57AFFB1D6}" srcOrd="9" destOrd="0" presId="urn:microsoft.com/office/officeart/2008/layout/LinedList"/>
    <dgm:cxn modelId="{2DB5E52D-1389-9240-821D-0BA7B6D98568}" type="presParOf" srcId="{77044550-6F53-7F49-A911-81F57AFFB1D6}" destId="{10DBD99A-460A-EB4E-8435-A40886EA43F8}" srcOrd="0" destOrd="0" presId="urn:microsoft.com/office/officeart/2008/layout/LinedList"/>
    <dgm:cxn modelId="{24F7C1EB-2644-9B48-B7A6-59322C4369C3}" type="presParOf" srcId="{77044550-6F53-7F49-A911-81F57AFFB1D6}" destId="{251B68AA-F1BD-AB4F-AC22-630F498662BE}" srcOrd="1" destOrd="0" presId="urn:microsoft.com/office/officeart/2008/layout/LinedList"/>
    <dgm:cxn modelId="{59B438FC-CCE3-A049-AE49-DD97A75DC2DB}" type="presParOf" srcId="{DA9D1122-1E0C-A24D-BD71-A5318DF1CF9C}" destId="{D49EF28C-E991-F344-A05C-ABBA65B0F1A5}" srcOrd="10" destOrd="0" presId="urn:microsoft.com/office/officeart/2008/layout/LinedList"/>
    <dgm:cxn modelId="{8238457E-1CCE-064F-8ADD-F8059D27840A}" type="presParOf" srcId="{DA9D1122-1E0C-A24D-BD71-A5318DF1CF9C}" destId="{CC674B35-F5CF-B148-8B5A-BC17BBE35174}" srcOrd="11" destOrd="0" presId="urn:microsoft.com/office/officeart/2008/layout/LinedList"/>
    <dgm:cxn modelId="{D4A6A0F1-B5A7-E743-9220-D5A72BCEF436}" type="presParOf" srcId="{CC674B35-F5CF-B148-8B5A-BC17BBE35174}" destId="{52A172DB-4BA2-4842-8AEF-2B9CE9BE4FA2}" srcOrd="0" destOrd="0" presId="urn:microsoft.com/office/officeart/2008/layout/LinedList"/>
    <dgm:cxn modelId="{44F9903F-125D-0340-9B21-59AEAFC305BF}" type="presParOf" srcId="{CC674B35-F5CF-B148-8B5A-BC17BBE35174}" destId="{2C50CEFA-CB39-1140-AAA4-AA68E4C9A6FA}" srcOrd="1" destOrd="0" presId="urn:microsoft.com/office/officeart/2008/layout/LinedList"/>
    <dgm:cxn modelId="{039F5150-EFDF-E746-8303-8D8ABD804C05}" type="presParOf" srcId="{DA9D1122-1E0C-A24D-BD71-A5318DF1CF9C}" destId="{19B24033-D519-D649-B01D-1A9518E5F7CA}" srcOrd="12" destOrd="0" presId="urn:microsoft.com/office/officeart/2008/layout/LinedList"/>
    <dgm:cxn modelId="{9B29A2CD-4C3A-334D-A7AC-A4410ECB5A19}" type="presParOf" srcId="{DA9D1122-1E0C-A24D-BD71-A5318DF1CF9C}" destId="{92BEA64D-AC26-3948-8331-99F121B1BA85}" srcOrd="13" destOrd="0" presId="urn:microsoft.com/office/officeart/2008/layout/LinedList"/>
    <dgm:cxn modelId="{6A7C074E-2D88-8C40-B17B-BBF16D481009}" type="presParOf" srcId="{92BEA64D-AC26-3948-8331-99F121B1BA85}" destId="{D0467AF4-C902-4B4F-9BFF-F897257731C0}" srcOrd="0" destOrd="0" presId="urn:microsoft.com/office/officeart/2008/layout/LinedList"/>
    <dgm:cxn modelId="{DD468AAC-F17A-DD44-800A-B9A1909DD7BA}" type="presParOf" srcId="{92BEA64D-AC26-3948-8331-99F121B1BA85}" destId="{07410F9F-B2EC-774B-AEA9-734535ED9A75}" srcOrd="1" destOrd="0" presId="urn:microsoft.com/office/officeart/2008/layout/LinedList"/>
    <dgm:cxn modelId="{A39E16CA-D282-0846-A87F-A459F1CEE947}" type="presParOf" srcId="{DA9D1122-1E0C-A24D-BD71-A5318DF1CF9C}" destId="{D824F852-C2CA-6D4F-9B55-978E471454A5}" srcOrd="14" destOrd="0" presId="urn:microsoft.com/office/officeart/2008/layout/LinedList"/>
    <dgm:cxn modelId="{58073832-4C5E-8845-82C9-5739591D75C1}" type="presParOf" srcId="{DA9D1122-1E0C-A24D-BD71-A5318DF1CF9C}" destId="{07EDEB59-5786-6648-863E-C521D65366F6}" srcOrd="15" destOrd="0" presId="urn:microsoft.com/office/officeart/2008/layout/LinedList"/>
    <dgm:cxn modelId="{773FC5A0-DD36-B24C-A672-FD0E0E9AD65F}" type="presParOf" srcId="{07EDEB59-5786-6648-863E-C521D65366F6}" destId="{83326B68-600F-824C-9CCA-4579C88BA5D7}" srcOrd="0" destOrd="0" presId="urn:microsoft.com/office/officeart/2008/layout/LinedList"/>
    <dgm:cxn modelId="{E255FF3C-A3C9-674B-B600-3417F92E0082}" type="presParOf" srcId="{07EDEB59-5786-6648-863E-C521D65366F6}" destId="{3B8AA8E4-2C17-E94B-8CB9-0B22AE31D31E}" srcOrd="1" destOrd="0" presId="urn:microsoft.com/office/officeart/2008/layout/LinedList"/>
    <dgm:cxn modelId="{B2D2A2DB-0E3B-454C-83CF-7264F3C9AC04}" type="presParOf" srcId="{DA9D1122-1E0C-A24D-BD71-A5318DF1CF9C}" destId="{6A4F8EA5-7698-794D-89C4-0F0E5B429DE0}" srcOrd="16" destOrd="0" presId="urn:microsoft.com/office/officeart/2008/layout/LinedList"/>
    <dgm:cxn modelId="{0EA64A45-062E-FC43-9C97-B363B13B0923}" type="presParOf" srcId="{DA9D1122-1E0C-A24D-BD71-A5318DF1CF9C}" destId="{23A6AD3D-2293-B345-BF85-DAED166D7D8A}" srcOrd="17" destOrd="0" presId="urn:microsoft.com/office/officeart/2008/layout/LinedList"/>
    <dgm:cxn modelId="{06B3E885-1C92-0346-9D75-8923FF94F8BC}" type="presParOf" srcId="{23A6AD3D-2293-B345-BF85-DAED166D7D8A}" destId="{8618044D-B154-D24D-A63F-1D1314E0BF1C}" srcOrd="0" destOrd="0" presId="urn:microsoft.com/office/officeart/2008/layout/LinedList"/>
    <dgm:cxn modelId="{98AC41DC-23D9-6E41-BB51-A1419AB653C3}" type="presParOf" srcId="{23A6AD3D-2293-B345-BF85-DAED166D7D8A}" destId="{5D266003-B219-BD47-9812-F6005C471296}" srcOrd="1" destOrd="0" presId="urn:microsoft.com/office/officeart/2008/layout/LinedList"/>
    <dgm:cxn modelId="{6B08C084-494B-6042-8C8A-E6AB645D678C}" type="presParOf" srcId="{DA9D1122-1E0C-A24D-BD71-A5318DF1CF9C}" destId="{36B39F2B-ED0E-0949-BF42-CEA008676DF6}" srcOrd="18" destOrd="0" presId="urn:microsoft.com/office/officeart/2008/layout/LinedList"/>
    <dgm:cxn modelId="{6217E07D-691D-4244-93E1-09D77862E966}" type="presParOf" srcId="{DA9D1122-1E0C-A24D-BD71-A5318DF1CF9C}" destId="{2D9B5BE6-25F6-7546-A4FA-EC801F983A3D}" srcOrd="19" destOrd="0" presId="urn:microsoft.com/office/officeart/2008/layout/LinedList"/>
    <dgm:cxn modelId="{42A4F78C-309F-C84F-AE31-1AE025E98674}" type="presParOf" srcId="{2D9B5BE6-25F6-7546-A4FA-EC801F983A3D}" destId="{84A6574D-8633-7741-936F-EFE1D5894E46}" srcOrd="0" destOrd="0" presId="urn:microsoft.com/office/officeart/2008/layout/LinedList"/>
    <dgm:cxn modelId="{0D00254E-8521-A445-9567-3A170ECC30A5}" type="presParOf" srcId="{2D9B5BE6-25F6-7546-A4FA-EC801F983A3D}" destId="{7FB2EEB1-1112-7C42-955E-787A711C148E}" srcOrd="1" destOrd="0" presId="urn:microsoft.com/office/officeart/2008/layout/LinedList"/>
    <dgm:cxn modelId="{58C1FE8C-475D-C345-877E-4D76E6F11A9A}" type="presParOf" srcId="{DA9D1122-1E0C-A24D-BD71-A5318DF1CF9C}" destId="{EE374BCC-8762-FD43-9D2C-848B168D421F}" srcOrd="20" destOrd="0" presId="urn:microsoft.com/office/officeart/2008/layout/LinedList"/>
    <dgm:cxn modelId="{44C6D41C-7E9A-BB43-9F7F-56932D14D8F8}" type="presParOf" srcId="{DA9D1122-1E0C-A24D-BD71-A5318DF1CF9C}" destId="{3726514F-BE09-D04C-8B89-56490094F2DB}" srcOrd="21" destOrd="0" presId="urn:microsoft.com/office/officeart/2008/layout/LinedList"/>
    <dgm:cxn modelId="{C0E86B49-2F52-0B45-B40C-3EEED3439B0F}" type="presParOf" srcId="{3726514F-BE09-D04C-8B89-56490094F2DB}" destId="{A602BD44-FDF4-DE41-ADD3-6255B3830A57}" srcOrd="0" destOrd="0" presId="urn:microsoft.com/office/officeart/2008/layout/LinedList"/>
    <dgm:cxn modelId="{91808129-AAB0-7142-B309-E31F706085E0}" type="presParOf" srcId="{3726514F-BE09-D04C-8B89-56490094F2DB}" destId="{37FFD9AD-0A61-1B4E-B3B3-A5603E3E7685}" srcOrd="1" destOrd="0" presId="urn:microsoft.com/office/officeart/2008/layout/LinedList"/>
    <dgm:cxn modelId="{A62FC064-E8C0-224E-A324-ED568614F525}" type="presParOf" srcId="{DA9D1122-1E0C-A24D-BD71-A5318DF1CF9C}" destId="{9E13B792-9A42-254A-B22D-DD92A6AB2597}" srcOrd="22" destOrd="0" presId="urn:microsoft.com/office/officeart/2008/layout/LinedList"/>
    <dgm:cxn modelId="{1DDE2B2E-453C-FF48-B600-3120B633B84C}" type="presParOf" srcId="{DA9D1122-1E0C-A24D-BD71-A5318DF1CF9C}" destId="{AD777D23-3F6D-0642-9DDA-D8688A978C94}" srcOrd="23" destOrd="0" presId="urn:microsoft.com/office/officeart/2008/layout/LinedList"/>
    <dgm:cxn modelId="{51C8DAAE-C563-1D47-A13C-4E4EDD85BF66}" type="presParOf" srcId="{AD777D23-3F6D-0642-9DDA-D8688A978C94}" destId="{427C897E-C9C0-8948-9706-DF4D26145749}" srcOrd="0" destOrd="0" presId="urn:microsoft.com/office/officeart/2008/layout/LinedList"/>
    <dgm:cxn modelId="{BA3B8330-2D79-0D4A-9485-7415174DD7A0}" type="presParOf" srcId="{AD777D23-3F6D-0642-9DDA-D8688A978C94}" destId="{4B8F97C5-0CBC-A143-A234-5515180C91D7}" srcOrd="1" destOrd="0" presId="urn:microsoft.com/office/officeart/2008/layout/LinedList"/>
    <dgm:cxn modelId="{3D613A8B-ED9A-0242-B092-26B79FE434DF}" type="presParOf" srcId="{DA9D1122-1E0C-A24D-BD71-A5318DF1CF9C}" destId="{31CE2690-2B3B-7E47-9D51-5404CC78AE5B}" srcOrd="24" destOrd="0" presId="urn:microsoft.com/office/officeart/2008/layout/LinedList"/>
    <dgm:cxn modelId="{CE1B7092-03EE-6442-8F75-45E141FD7B00}" type="presParOf" srcId="{DA9D1122-1E0C-A24D-BD71-A5318DF1CF9C}" destId="{CC403883-B019-D343-8868-47D68A1DB914}" srcOrd="25" destOrd="0" presId="urn:microsoft.com/office/officeart/2008/layout/LinedList"/>
    <dgm:cxn modelId="{01CE154A-C982-DF48-90BE-01B2FEE6998F}" type="presParOf" srcId="{CC403883-B019-D343-8868-47D68A1DB914}" destId="{7D54466C-C010-1745-8BC9-AEBAD95E8129}" srcOrd="0" destOrd="0" presId="urn:microsoft.com/office/officeart/2008/layout/LinedList"/>
    <dgm:cxn modelId="{B0392262-1A6A-5443-9AD5-F08B23CBE2EC}" type="presParOf" srcId="{CC403883-B019-D343-8868-47D68A1DB914}" destId="{D5E84823-A891-AD4D-9B4F-12E77C6305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09D97-D95B-8B47-9AE9-DE4F6A208D7B}">
      <dsp:nvSpPr>
        <dsp:cNvPr id="0" name=""/>
        <dsp:cNvSpPr/>
      </dsp:nvSpPr>
      <dsp:spPr>
        <a:xfrm>
          <a:off x="0" y="0"/>
          <a:ext cx="86895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512A2-9460-DC4E-BB84-20EC989C4A86}">
      <dsp:nvSpPr>
        <dsp:cNvPr id="0" name=""/>
        <dsp:cNvSpPr/>
      </dsp:nvSpPr>
      <dsp:spPr>
        <a:xfrm>
          <a:off x="0" y="0"/>
          <a:ext cx="8689561" cy="5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Problem Statement</a:t>
          </a:r>
          <a:endParaRPr lang="en-US" sz="2200" kern="1200"/>
        </a:p>
      </dsp:txBody>
      <dsp:txXfrm>
        <a:off x="0" y="0"/>
        <a:ext cx="8689561" cy="582409"/>
      </dsp:txXfrm>
    </dsp:sp>
    <dsp:sp modelId="{D1BBFDE7-F458-0F49-BB70-12325C56B7D2}">
      <dsp:nvSpPr>
        <dsp:cNvPr id="0" name=""/>
        <dsp:cNvSpPr/>
      </dsp:nvSpPr>
      <dsp:spPr>
        <a:xfrm>
          <a:off x="0" y="582409"/>
          <a:ext cx="86895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A873A-9578-5F47-B6E7-39634D451538}">
      <dsp:nvSpPr>
        <dsp:cNvPr id="0" name=""/>
        <dsp:cNvSpPr/>
      </dsp:nvSpPr>
      <dsp:spPr>
        <a:xfrm>
          <a:off x="0" y="582409"/>
          <a:ext cx="8689561" cy="5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Existing Solutions</a:t>
          </a:r>
          <a:endParaRPr lang="en-US" sz="2200" kern="1200"/>
        </a:p>
      </dsp:txBody>
      <dsp:txXfrm>
        <a:off x="0" y="582409"/>
        <a:ext cx="8689561" cy="582409"/>
      </dsp:txXfrm>
    </dsp:sp>
    <dsp:sp modelId="{CBF4D1AC-87F6-9F41-9624-C560824F205B}">
      <dsp:nvSpPr>
        <dsp:cNvPr id="0" name=""/>
        <dsp:cNvSpPr/>
      </dsp:nvSpPr>
      <dsp:spPr>
        <a:xfrm>
          <a:off x="0" y="1164818"/>
          <a:ext cx="86895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866BD-3FA3-A445-8E9F-34EB951D1166}">
      <dsp:nvSpPr>
        <dsp:cNvPr id="0" name=""/>
        <dsp:cNvSpPr/>
      </dsp:nvSpPr>
      <dsp:spPr>
        <a:xfrm>
          <a:off x="0" y="1164818"/>
          <a:ext cx="8689561" cy="5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Proposed Solution</a:t>
          </a:r>
          <a:endParaRPr lang="en-US" sz="2200" kern="1200"/>
        </a:p>
      </dsp:txBody>
      <dsp:txXfrm>
        <a:off x="0" y="1164818"/>
        <a:ext cx="8689561" cy="582409"/>
      </dsp:txXfrm>
    </dsp:sp>
    <dsp:sp modelId="{195D0173-2CA5-B048-A72D-F48037917D2D}">
      <dsp:nvSpPr>
        <dsp:cNvPr id="0" name=""/>
        <dsp:cNvSpPr/>
      </dsp:nvSpPr>
      <dsp:spPr>
        <a:xfrm>
          <a:off x="0" y="1747228"/>
          <a:ext cx="86895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1C7F5-25E9-494A-8FA0-DADE4FDDC048}">
      <dsp:nvSpPr>
        <dsp:cNvPr id="0" name=""/>
        <dsp:cNvSpPr/>
      </dsp:nvSpPr>
      <dsp:spPr>
        <a:xfrm>
          <a:off x="0" y="1747228"/>
          <a:ext cx="8689561" cy="5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Uniqueness and Novelty</a:t>
          </a:r>
          <a:endParaRPr lang="en-US" sz="2200" kern="1200"/>
        </a:p>
      </dsp:txBody>
      <dsp:txXfrm>
        <a:off x="0" y="1747228"/>
        <a:ext cx="8689561" cy="582409"/>
      </dsp:txXfrm>
    </dsp:sp>
    <dsp:sp modelId="{B4443292-93F1-A54A-A3E4-882A390DB6C8}">
      <dsp:nvSpPr>
        <dsp:cNvPr id="0" name=""/>
        <dsp:cNvSpPr/>
      </dsp:nvSpPr>
      <dsp:spPr>
        <a:xfrm>
          <a:off x="0" y="2329637"/>
          <a:ext cx="86895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B36D7-CC21-4C45-B8FB-34DCBA9EB7A6}">
      <dsp:nvSpPr>
        <dsp:cNvPr id="0" name=""/>
        <dsp:cNvSpPr/>
      </dsp:nvSpPr>
      <dsp:spPr>
        <a:xfrm>
          <a:off x="0" y="2329637"/>
          <a:ext cx="8689561" cy="5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Operation</a:t>
          </a:r>
          <a:endParaRPr lang="en-US" sz="2200" kern="1200"/>
        </a:p>
      </dsp:txBody>
      <dsp:txXfrm>
        <a:off x="0" y="2329637"/>
        <a:ext cx="8689561" cy="582409"/>
      </dsp:txXfrm>
    </dsp:sp>
    <dsp:sp modelId="{D175A8A1-1106-D14C-A255-5CFE755A234B}">
      <dsp:nvSpPr>
        <dsp:cNvPr id="0" name=""/>
        <dsp:cNvSpPr/>
      </dsp:nvSpPr>
      <dsp:spPr>
        <a:xfrm>
          <a:off x="0" y="2912046"/>
          <a:ext cx="86895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F98BF-8241-5C42-B63E-CE2BB275C9BD}">
      <dsp:nvSpPr>
        <dsp:cNvPr id="0" name=""/>
        <dsp:cNvSpPr/>
      </dsp:nvSpPr>
      <dsp:spPr>
        <a:xfrm>
          <a:off x="0" y="2912046"/>
          <a:ext cx="8689561" cy="5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Block Diagram and Schematic Diagram</a:t>
          </a:r>
          <a:endParaRPr lang="en-US" sz="2200" kern="1200"/>
        </a:p>
      </dsp:txBody>
      <dsp:txXfrm>
        <a:off x="0" y="2912046"/>
        <a:ext cx="8689561" cy="582409"/>
      </dsp:txXfrm>
    </dsp:sp>
    <dsp:sp modelId="{C49877D3-EF84-6849-A190-EA5F3A9C435F}">
      <dsp:nvSpPr>
        <dsp:cNvPr id="0" name=""/>
        <dsp:cNvSpPr/>
      </dsp:nvSpPr>
      <dsp:spPr>
        <a:xfrm>
          <a:off x="0" y="3494456"/>
          <a:ext cx="86895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B7E6A-B719-4D42-9D0B-257755B6AFD2}">
      <dsp:nvSpPr>
        <dsp:cNvPr id="0" name=""/>
        <dsp:cNvSpPr/>
      </dsp:nvSpPr>
      <dsp:spPr>
        <a:xfrm>
          <a:off x="0" y="3494456"/>
          <a:ext cx="8689561" cy="5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Budget requirements</a:t>
          </a:r>
          <a:endParaRPr lang="en-US" sz="2200" kern="1200"/>
        </a:p>
      </dsp:txBody>
      <dsp:txXfrm>
        <a:off x="0" y="3494456"/>
        <a:ext cx="8689561" cy="582409"/>
      </dsp:txXfrm>
    </dsp:sp>
    <dsp:sp modelId="{F8240745-3AC4-8346-8B96-7A10D230872E}">
      <dsp:nvSpPr>
        <dsp:cNvPr id="0" name=""/>
        <dsp:cNvSpPr/>
      </dsp:nvSpPr>
      <dsp:spPr>
        <a:xfrm>
          <a:off x="0" y="4076865"/>
          <a:ext cx="86895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AB676-B174-D341-97B5-EF2E67899C67}">
      <dsp:nvSpPr>
        <dsp:cNvPr id="0" name=""/>
        <dsp:cNvSpPr/>
      </dsp:nvSpPr>
      <dsp:spPr>
        <a:xfrm>
          <a:off x="0" y="4076865"/>
          <a:ext cx="8689561" cy="5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References</a:t>
          </a:r>
          <a:endParaRPr lang="en-US" sz="2200" kern="1200"/>
        </a:p>
      </dsp:txBody>
      <dsp:txXfrm>
        <a:off x="0" y="4076865"/>
        <a:ext cx="8689561" cy="582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A4893-A1F7-45E9-B0C4-CCCA5A64DD64}">
      <dsp:nvSpPr>
        <dsp:cNvPr id="0" name=""/>
        <dsp:cNvSpPr/>
      </dsp:nvSpPr>
      <dsp:spPr>
        <a:xfrm>
          <a:off x="0" y="480"/>
          <a:ext cx="10590212" cy="1124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50054-27AC-4F4D-9B44-7076DF6A9693}">
      <dsp:nvSpPr>
        <dsp:cNvPr id="0" name=""/>
        <dsp:cNvSpPr/>
      </dsp:nvSpPr>
      <dsp:spPr>
        <a:xfrm>
          <a:off x="340186" y="253511"/>
          <a:ext cx="618520" cy="618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40AC1-087E-49AB-B828-C075B628D3A7}">
      <dsp:nvSpPr>
        <dsp:cNvPr id="0" name=""/>
        <dsp:cNvSpPr/>
      </dsp:nvSpPr>
      <dsp:spPr>
        <a:xfrm>
          <a:off x="1298892" y="480"/>
          <a:ext cx="9291320" cy="11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18" tIns="119018" rIns="119018" bIns="1190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To reduce the size and cost of the product instead of microcontrollers,microprocessers like Attiny85 and Atmega328 processers are to be used.</a:t>
          </a:r>
          <a:endParaRPr lang="en-US" sz="1600" kern="1200"/>
        </a:p>
      </dsp:txBody>
      <dsp:txXfrm>
        <a:off x="1298892" y="480"/>
        <a:ext cx="9291320" cy="1124582"/>
      </dsp:txXfrm>
    </dsp:sp>
    <dsp:sp modelId="{3EB322FD-2998-4DF4-B27C-CC5BF3C39E16}">
      <dsp:nvSpPr>
        <dsp:cNvPr id="0" name=""/>
        <dsp:cNvSpPr/>
      </dsp:nvSpPr>
      <dsp:spPr>
        <a:xfrm>
          <a:off x="0" y="1406208"/>
          <a:ext cx="10590212" cy="1124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CDAAC-368A-435B-B2FE-3CC7F9AD72BF}">
      <dsp:nvSpPr>
        <dsp:cNvPr id="0" name=""/>
        <dsp:cNvSpPr/>
      </dsp:nvSpPr>
      <dsp:spPr>
        <a:xfrm>
          <a:off x="340186" y="1659239"/>
          <a:ext cx="618520" cy="618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418A5-1C49-4D19-95DC-415753BB1809}">
      <dsp:nvSpPr>
        <dsp:cNvPr id="0" name=""/>
        <dsp:cNvSpPr/>
      </dsp:nvSpPr>
      <dsp:spPr>
        <a:xfrm>
          <a:off x="1298892" y="1406208"/>
          <a:ext cx="9291320" cy="11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18" tIns="119018" rIns="119018" bIns="1190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 asthetics of the cap are to be improved.</a:t>
          </a:r>
          <a:endParaRPr lang="en-US" sz="1600" kern="1200"/>
        </a:p>
      </dsp:txBody>
      <dsp:txXfrm>
        <a:off x="1298892" y="1406208"/>
        <a:ext cx="9291320" cy="1124582"/>
      </dsp:txXfrm>
    </dsp:sp>
    <dsp:sp modelId="{4EA5A3BD-8893-40F6-889E-28E523FF88E5}">
      <dsp:nvSpPr>
        <dsp:cNvPr id="0" name=""/>
        <dsp:cNvSpPr/>
      </dsp:nvSpPr>
      <dsp:spPr>
        <a:xfrm>
          <a:off x="0" y="2811936"/>
          <a:ext cx="10590212" cy="1124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A7DE8-F578-45F9-8242-513DF1880353}">
      <dsp:nvSpPr>
        <dsp:cNvPr id="0" name=""/>
        <dsp:cNvSpPr/>
      </dsp:nvSpPr>
      <dsp:spPr>
        <a:xfrm>
          <a:off x="340186" y="3064967"/>
          <a:ext cx="618520" cy="618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D23CD-2D17-47C4-AA4A-85F45E5F93E6}">
      <dsp:nvSpPr>
        <dsp:cNvPr id="0" name=""/>
        <dsp:cNvSpPr/>
      </dsp:nvSpPr>
      <dsp:spPr>
        <a:xfrm>
          <a:off x="1298892" y="2811936"/>
          <a:ext cx="9291320" cy="11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18" tIns="119018" rIns="119018" bIns="1190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Ultrasonic sensors are having high measuring angle(15˚) which can cause errors so we are testing with other  sensors like sharp infrared sensor and TFmini sensor.</a:t>
          </a:r>
          <a:endParaRPr lang="en-US" sz="1600" kern="1200"/>
        </a:p>
      </dsp:txBody>
      <dsp:txXfrm>
        <a:off x="1298892" y="2811936"/>
        <a:ext cx="9291320" cy="1124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C6DFA-8AF6-E742-B793-C8B03A114855}">
      <dsp:nvSpPr>
        <dsp:cNvPr id="0" name=""/>
        <dsp:cNvSpPr/>
      </dsp:nvSpPr>
      <dsp:spPr>
        <a:xfrm>
          <a:off x="0" y="549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C32EE-1FF6-4843-9CA8-86B14861C4AA}">
      <dsp:nvSpPr>
        <dsp:cNvPr id="0" name=""/>
        <dsp:cNvSpPr/>
      </dsp:nvSpPr>
      <dsp:spPr>
        <a:xfrm>
          <a:off x="0" y="549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Battery Operated Cane</a:t>
          </a:r>
        </a:p>
      </dsp:txBody>
      <dsp:txXfrm>
        <a:off x="0" y="549"/>
        <a:ext cx="10390909" cy="345890"/>
      </dsp:txXfrm>
    </dsp:sp>
    <dsp:sp modelId="{419BB3BE-86DB-AE40-9622-E969BCE69B84}">
      <dsp:nvSpPr>
        <dsp:cNvPr id="0" name=""/>
        <dsp:cNvSpPr/>
      </dsp:nvSpPr>
      <dsp:spPr>
        <a:xfrm>
          <a:off x="0" y="346439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EF0B3-DEE7-CC46-967E-271C319C24C8}">
      <dsp:nvSpPr>
        <dsp:cNvPr id="0" name=""/>
        <dsp:cNvSpPr/>
      </dsp:nvSpPr>
      <dsp:spPr>
        <a:xfrm>
          <a:off x="0" y="346439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u="sng" kern="1200">
              <a:hlinkClick xmlns:r="http://schemas.openxmlformats.org/officeDocument/2006/relationships" r:id="rId1"/>
            </a:rPr>
            <a:t>https://www.maxiaids.com/ray-electronic-mobility-aid-for-the-blind</a:t>
          </a:r>
          <a:r>
            <a:rPr lang="en-IN" sz="1300" kern="1200"/>
            <a:t> </a:t>
          </a:r>
          <a:endParaRPr lang="en-US" sz="1300" kern="1200"/>
        </a:p>
      </dsp:txBody>
      <dsp:txXfrm>
        <a:off x="0" y="346439"/>
        <a:ext cx="10390909" cy="345890"/>
      </dsp:txXfrm>
    </dsp:sp>
    <dsp:sp modelId="{A7CDC8DA-6111-2646-8489-A76C84FF7989}">
      <dsp:nvSpPr>
        <dsp:cNvPr id="0" name=""/>
        <dsp:cNvSpPr/>
      </dsp:nvSpPr>
      <dsp:spPr>
        <a:xfrm>
          <a:off x="0" y="692330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E1EFC-0714-5A42-8B8C-72755E7FE65D}">
      <dsp:nvSpPr>
        <dsp:cNvPr id="0" name=""/>
        <dsp:cNvSpPr/>
      </dsp:nvSpPr>
      <dsp:spPr>
        <a:xfrm>
          <a:off x="0" y="692330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u="sng" kern="1200">
              <a:hlinkClick xmlns:r="http://schemas.openxmlformats.org/officeDocument/2006/relationships" r:id="rId2"/>
            </a:rPr>
            <a:t>http://www.technologybloggers.org/technology/smart-canes-for-the-blind/</a:t>
          </a:r>
          <a:r>
            <a:rPr lang="en-IN" sz="1300" kern="1200"/>
            <a:t> </a:t>
          </a:r>
          <a:endParaRPr lang="en-US" sz="1300" kern="1200"/>
        </a:p>
      </dsp:txBody>
      <dsp:txXfrm>
        <a:off x="0" y="692330"/>
        <a:ext cx="10390909" cy="345890"/>
      </dsp:txXfrm>
    </dsp:sp>
    <dsp:sp modelId="{AE53E23C-DA31-FE4B-821F-BEF0EA730C9C}">
      <dsp:nvSpPr>
        <dsp:cNvPr id="0" name=""/>
        <dsp:cNvSpPr/>
      </dsp:nvSpPr>
      <dsp:spPr>
        <a:xfrm>
          <a:off x="0" y="1038221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AB8C4-2B83-F245-9303-078B72C3068C}">
      <dsp:nvSpPr>
        <dsp:cNvPr id="0" name=""/>
        <dsp:cNvSpPr/>
      </dsp:nvSpPr>
      <dsp:spPr>
        <a:xfrm>
          <a:off x="0" y="1038221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Ultrasonic Sensor Distance Measurement </a:t>
          </a:r>
        </a:p>
      </dsp:txBody>
      <dsp:txXfrm>
        <a:off x="0" y="1038221"/>
        <a:ext cx="10390909" cy="345890"/>
      </dsp:txXfrm>
    </dsp:sp>
    <dsp:sp modelId="{73EE72A8-F577-174C-A4AB-A01974FBE930}">
      <dsp:nvSpPr>
        <dsp:cNvPr id="0" name=""/>
        <dsp:cNvSpPr/>
      </dsp:nvSpPr>
      <dsp:spPr>
        <a:xfrm>
          <a:off x="0" y="1384111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BD99A-460A-EB4E-8435-A40886EA43F8}">
      <dsp:nvSpPr>
        <dsp:cNvPr id="0" name=""/>
        <dsp:cNvSpPr/>
      </dsp:nvSpPr>
      <dsp:spPr>
        <a:xfrm>
          <a:off x="0" y="1384111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u="sng" kern="1200">
              <a:hlinkClick xmlns:r="http://schemas.openxmlformats.org/officeDocument/2006/relationships" r:id="rId3"/>
            </a:rPr>
            <a:t>https://www.rhydolabz.com/wiki/?p=895</a:t>
          </a:r>
          <a:endParaRPr lang="en-US" sz="1300" kern="1200"/>
        </a:p>
      </dsp:txBody>
      <dsp:txXfrm>
        <a:off x="0" y="1384111"/>
        <a:ext cx="10390909" cy="345890"/>
      </dsp:txXfrm>
    </dsp:sp>
    <dsp:sp modelId="{D49EF28C-E991-F344-A05C-ABBA65B0F1A5}">
      <dsp:nvSpPr>
        <dsp:cNvPr id="0" name=""/>
        <dsp:cNvSpPr/>
      </dsp:nvSpPr>
      <dsp:spPr>
        <a:xfrm>
          <a:off x="0" y="1730002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172DB-4BA2-4842-8AEF-2B9CE9BE4FA2}">
      <dsp:nvSpPr>
        <dsp:cNvPr id="0" name=""/>
        <dsp:cNvSpPr/>
      </dsp:nvSpPr>
      <dsp:spPr>
        <a:xfrm>
          <a:off x="0" y="1730002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Arduino Nano</a:t>
          </a:r>
        </a:p>
      </dsp:txBody>
      <dsp:txXfrm>
        <a:off x="0" y="1730002"/>
        <a:ext cx="10390909" cy="345890"/>
      </dsp:txXfrm>
    </dsp:sp>
    <dsp:sp modelId="{19B24033-D519-D649-B01D-1A9518E5F7CA}">
      <dsp:nvSpPr>
        <dsp:cNvPr id="0" name=""/>
        <dsp:cNvSpPr/>
      </dsp:nvSpPr>
      <dsp:spPr>
        <a:xfrm>
          <a:off x="0" y="2075893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67AF4-C902-4B4F-9BFF-F897257731C0}">
      <dsp:nvSpPr>
        <dsp:cNvPr id="0" name=""/>
        <dsp:cNvSpPr/>
      </dsp:nvSpPr>
      <dsp:spPr>
        <a:xfrm>
          <a:off x="0" y="2075893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4"/>
            </a:rPr>
            <a:t>https://www.arduino.cc/en/pmwiki.php?n=Main/ArduinoBoardNano</a:t>
          </a:r>
          <a:endParaRPr lang="en-US" sz="1300" kern="1200"/>
        </a:p>
      </dsp:txBody>
      <dsp:txXfrm>
        <a:off x="0" y="2075893"/>
        <a:ext cx="10390909" cy="345890"/>
      </dsp:txXfrm>
    </dsp:sp>
    <dsp:sp modelId="{D824F852-C2CA-6D4F-9B55-978E471454A5}">
      <dsp:nvSpPr>
        <dsp:cNvPr id="0" name=""/>
        <dsp:cNvSpPr/>
      </dsp:nvSpPr>
      <dsp:spPr>
        <a:xfrm>
          <a:off x="0" y="2421783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26B68-600F-824C-9CCA-4579C88BA5D7}">
      <dsp:nvSpPr>
        <dsp:cNvPr id="0" name=""/>
        <dsp:cNvSpPr/>
      </dsp:nvSpPr>
      <dsp:spPr>
        <a:xfrm>
          <a:off x="0" y="2421783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TFMini-Micro LiDAR Module</a:t>
          </a:r>
        </a:p>
      </dsp:txBody>
      <dsp:txXfrm>
        <a:off x="0" y="2421783"/>
        <a:ext cx="10390909" cy="345890"/>
      </dsp:txXfrm>
    </dsp:sp>
    <dsp:sp modelId="{6A4F8EA5-7698-794D-89C4-0F0E5B429DE0}">
      <dsp:nvSpPr>
        <dsp:cNvPr id="0" name=""/>
        <dsp:cNvSpPr/>
      </dsp:nvSpPr>
      <dsp:spPr>
        <a:xfrm>
          <a:off x="0" y="2767674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8044D-B154-D24D-A63F-1D1314E0BF1C}">
      <dsp:nvSpPr>
        <dsp:cNvPr id="0" name=""/>
        <dsp:cNvSpPr/>
      </dsp:nvSpPr>
      <dsp:spPr>
        <a:xfrm>
          <a:off x="0" y="2767674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5"/>
            </a:rPr>
            <a:t>https://robu.in/product/tfmini-s-micro-lidar-distance-sensor/</a:t>
          </a:r>
          <a:endParaRPr lang="en-US" sz="1300" kern="1200"/>
        </a:p>
      </dsp:txBody>
      <dsp:txXfrm>
        <a:off x="0" y="2767674"/>
        <a:ext cx="10390909" cy="345890"/>
      </dsp:txXfrm>
    </dsp:sp>
    <dsp:sp modelId="{36B39F2B-ED0E-0949-BF42-CEA008676DF6}">
      <dsp:nvSpPr>
        <dsp:cNvPr id="0" name=""/>
        <dsp:cNvSpPr/>
      </dsp:nvSpPr>
      <dsp:spPr>
        <a:xfrm>
          <a:off x="0" y="3113565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6574D-8633-7741-936F-EFE1D5894E46}">
      <dsp:nvSpPr>
        <dsp:cNvPr id="0" name=""/>
        <dsp:cNvSpPr/>
      </dsp:nvSpPr>
      <dsp:spPr>
        <a:xfrm>
          <a:off x="0" y="3113565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Sharp IR Sensor</a:t>
          </a:r>
        </a:p>
      </dsp:txBody>
      <dsp:txXfrm>
        <a:off x="0" y="3113565"/>
        <a:ext cx="10390909" cy="345890"/>
      </dsp:txXfrm>
    </dsp:sp>
    <dsp:sp modelId="{EE374BCC-8762-FD43-9D2C-848B168D421F}">
      <dsp:nvSpPr>
        <dsp:cNvPr id="0" name=""/>
        <dsp:cNvSpPr/>
      </dsp:nvSpPr>
      <dsp:spPr>
        <a:xfrm>
          <a:off x="0" y="3459455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2BD44-FDF4-DE41-ADD3-6255B3830A57}">
      <dsp:nvSpPr>
        <dsp:cNvPr id="0" name=""/>
        <dsp:cNvSpPr/>
      </dsp:nvSpPr>
      <dsp:spPr>
        <a:xfrm>
          <a:off x="0" y="3459455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6"/>
            </a:rPr>
            <a:t>https://robu.in/product/sharp-distance-measuring-sensor-unit-20-150-cm-gp2y0a02yk0f/</a:t>
          </a:r>
          <a:endParaRPr lang="en-US" sz="1300" kern="1200"/>
        </a:p>
      </dsp:txBody>
      <dsp:txXfrm>
        <a:off x="0" y="3459455"/>
        <a:ext cx="10390909" cy="345890"/>
      </dsp:txXfrm>
    </dsp:sp>
    <dsp:sp modelId="{9E13B792-9A42-254A-B22D-DD92A6AB2597}">
      <dsp:nvSpPr>
        <dsp:cNvPr id="0" name=""/>
        <dsp:cNvSpPr/>
      </dsp:nvSpPr>
      <dsp:spPr>
        <a:xfrm>
          <a:off x="0" y="3805346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C897E-C9C0-8948-9706-DF4D26145749}">
      <dsp:nvSpPr>
        <dsp:cNvPr id="0" name=""/>
        <dsp:cNvSpPr/>
      </dsp:nvSpPr>
      <dsp:spPr>
        <a:xfrm>
          <a:off x="0" y="3805346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Ultrasonic Sensor Distance Measurement </a:t>
          </a:r>
        </a:p>
      </dsp:txBody>
      <dsp:txXfrm>
        <a:off x="0" y="3805346"/>
        <a:ext cx="10390909" cy="345890"/>
      </dsp:txXfrm>
    </dsp:sp>
    <dsp:sp modelId="{31CE2690-2B3B-7E47-9D51-5404CC78AE5B}">
      <dsp:nvSpPr>
        <dsp:cNvPr id="0" name=""/>
        <dsp:cNvSpPr/>
      </dsp:nvSpPr>
      <dsp:spPr>
        <a:xfrm>
          <a:off x="0" y="4151237"/>
          <a:ext cx="10390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4466C-C010-1745-8BC9-AEBAD95E8129}">
      <dsp:nvSpPr>
        <dsp:cNvPr id="0" name=""/>
        <dsp:cNvSpPr/>
      </dsp:nvSpPr>
      <dsp:spPr>
        <a:xfrm>
          <a:off x="0" y="4151237"/>
          <a:ext cx="10390909" cy="345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u="sng" kern="1200">
              <a:hlinkClick xmlns:r="http://schemas.openxmlformats.org/officeDocument/2006/relationships" r:id="rId3"/>
            </a:rPr>
            <a:t>https://www.rhydolabz.com/wiki/?p=895</a:t>
          </a:r>
          <a:endParaRPr lang="en-US" sz="1300" kern="1200"/>
        </a:p>
      </dsp:txBody>
      <dsp:txXfrm>
        <a:off x="0" y="4151237"/>
        <a:ext cx="10390909" cy="345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3F119B7-2891-4D0F-885D-44A31524CB10}" type="datetimeFigureOut">
              <a:rPr lang="en-US"/>
              <a:pPr>
                <a:defRPr/>
              </a:pPr>
              <a:t>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FC4EDE-7755-433D-BF80-286AAE607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C8E63BC-2BB7-4120-A2EF-897BE2E9FD75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1A373DA-1DE8-4672-B243-A7351570F7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466CE-6BB5-493B-834D-1FD70982F203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86A32-30C6-4E1C-8DE3-BA22A25754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14D6EF-C536-44F6-9144-9E9427CEA759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486B-36BD-491F-AC96-EDF7CB2EC8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8E63BC-2BB7-4120-A2EF-897BE2E9FD75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373DA-1DE8-4672-B243-A7351570F7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5610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Predictive Analytics &amp; Machine Learning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9456738" y="12700"/>
            <a:ext cx="2692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Venue : EDN,BHEL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334CB-4552-4784-B27D-7F896FF7C042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17325" y="6497638"/>
            <a:ext cx="5349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AC147-B56E-4D52-8D5C-A06832C6E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41751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12700"/>
            <a:ext cx="5461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Student Ideas for </a:t>
            </a:r>
            <a:r>
              <a:rPr lang="en-US" sz="2400" b="1" i="1" dirty="0" err="1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NewGen</a:t>
            </a:r>
            <a:r>
              <a:rPr lang="en-US" sz="2400" b="1" i="1" dirty="0">
                <a:solidFill>
                  <a:srgbClr val="002060"/>
                </a:solidFill>
                <a:latin typeface="Bradley Hand ITC" panose="03070402050302030203" pitchFamily="66" charset="0"/>
                <a:cs typeface="+mn-cs"/>
              </a:rPr>
              <a:t> IEDC @ CVR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42863" y="6497638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61750" y="6538913"/>
            <a:ext cx="536575" cy="365125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4454F42A-42F3-4931-8866-D9AC11457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" y="6519863"/>
            <a:ext cx="2060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61CB-AC1A-4838-BF9D-80169022682F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56B01C-04A4-463D-8D4C-907748F4A607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85FA8-EAF3-411F-8823-8BB0E10AE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EAA25-B369-4E2A-A559-5FE4914652C2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18D35-DB4B-44AB-8675-CC9054DAE9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8076AA-29BC-4374-A862-120041B704B5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1DFCD-53E1-487B-979C-4E56F93477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688E96-938E-4653-938E-CB60846AADF8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B104F-D55C-4ABF-AE1D-80AE2B5C0A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95C2A-67FB-47AD-B0CE-3300A7EB2293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33C36-692B-4AE8-860F-A0BB8DCFC9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pPr>
              <a:defRPr/>
            </a:pPr>
            <a:fld id="{B1858889-2C58-4BB1-9C6E-8C9AA6694308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B0F03-CABD-4E36-874C-7F029F75A2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6065A8D-CCF9-4240-AF42-B4CDD4DF2A7E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BC6FC7A-5FFC-4BE4-BC1B-3E21A220E1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C8E63BC-2BB7-4120-A2EF-897BE2E9FD75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1A373DA-1DE8-4672-B243-A7351570F7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685" r:id="rId23"/>
    <p:sldLayoutId id="2147483710" r:id="rId24"/>
  </p:sldLayoutIdLst>
  <p:transition>
    <p:fade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Smart Cap for Visually Impaired</a:t>
            </a:r>
          </a:p>
        </p:txBody>
      </p:sp>
      <p:sp>
        <p:nvSpPr>
          <p:cNvPr id="4099" name="Date Placeholder 6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AFA37C-0947-43A8-980C-ACCB73584650}" type="datetime2">
              <a:rPr lang="en-US" b="1" smtClean="0">
                <a:solidFill>
                  <a:srgbClr val="00B05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Friday, January 7, 2022</a:t>
            </a:fld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4100" name="Slide Number Placeholder 7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9E45D0-6CC5-4569-9299-3FAB1E90DFA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95C2A-67FB-47AD-B0CE-3300A7EB2293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33C36-692B-4AE8-860F-A0BB8DCFC9D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 descr="man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9447" y="757646"/>
            <a:ext cx="2408573" cy="4152712"/>
          </a:xfrm>
          <a:prstGeom prst="rect">
            <a:avLst/>
          </a:prstGeom>
        </p:spPr>
      </p:pic>
      <p:sp>
        <p:nvSpPr>
          <p:cNvPr id="6" name="Chord 5"/>
          <p:cNvSpPr/>
          <p:nvPr/>
        </p:nvSpPr>
        <p:spPr>
          <a:xfrm rot="6076744">
            <a:off x="9502406" y="700361"/>
            <a:ext cx="696668" cy="689658"/>
          </a:xfrm>
          <a:prstGeom prst="chord">
            <a:avLst>
              <a:gd name="adj1" fmla="val 353090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235441" y="1031965"/>
            <a:ext cx="953590" cy="222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alf Frame 7"/>
          <p:cNvSpPr/>
          <p:nvPr/>
        </p:nvSpPr>
        <p:spPr>
          <a:xfrm>
            <a:off x="4349931" y="4794067"/>
            <a:ext cx="6727371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94960" y="1084216"/>
            <a:ext cx="3879668" cy="3696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815737" y="1084218"/>
            <a:ext cx="7485019" cy="4428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inus 16"/>
          <p:cNvSpPr/>
          <p:nvPr/>
        </p:nvSpPr>
        <p:spPr>
          <a:xfrm>
            <a:off x="261257" y="5159829"/>
            <a:ext cx="4885509" cy="96665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8268789" y="4180115"/>
            <a:ext cx="4153988" cy="15414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353005" y="261256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Cap Alerts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EA61CB-AC1A-4838-BF9D-80169022682F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4F42A-42F3-4931-8866-D9AC11457D3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" name="Picture 3" descr="man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6567" y="1188720"/>
            <a:ext cx="2408573" cy="41527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974185" y="1397725"/>
            <a:ext cx="953590" cy="222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/>
          <p:cNvSpPr/>
          <p:nvPr/>
        </p:nvSpPr>
        <p:spPr>
          <a:xfrm rot="6076744">
            <a:off x="9241147" y="1079183"/>
            <a:ext cx="696668" cy="689658"/>
          </a:xfrm>
          <a:prstGeom prst="chord">
            <a:avLst>
              <a:gd name="adj1" fmla="val 353090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-Shape 6"/>
          <p:cNvSpPr/>
          <p:nvPr/>
        </p:nvSpPr>
        <p:spPr>
          <a:xfrm>
            <a:off x="4036423" y="4728753"/>
            <a:ext cx="8155577" cy="875213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258491"/>
            <a:ext cx="4467497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799908" y="1528355"/>
            <a:ext cx="3187337" cy="3566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60320" y="1476103"/>
            <a:ext cx="6531430" cy="2730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57954" y="731520"/>
            <a:ext cx="1249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Cap Alerts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56B01C-04A4-463D-8D4C-907748F4A607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85FA8-EAF3-411F-8823-8BB0E10AED3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11646" y="842363"/>
            <a:ext cx="7452341" cy="4630784"/>
            <a:chOff x="2805" y="1143"/>
            <a:chExt cx="41050" cy="26670"/>
          </a:xfrm>
        </p:grpSpPr>
        <p:pic>
          <p:nvPicPr>
            <p:cNvPr id="7" name="Picture 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959" y="11201"/>
              <a:ext cx="9387" cy="7544"/>
            </a:xfrm>
            <a:prstGeom prst="rect">
              <a:avLst/>
            </a:prstGeom>
            <a:noFill/>
          </p:spPr>
        </p:pic>
        <p:sp>
          <p:nvSpPr>
            <p:cNvPr id="8" name="Flowchart: Or 25"/>
            <p:cNvSpPr>
              <a:spLocks noChangeArrowheads="1"/>
            </p:cNvSpPr>
            <p:nvPr/>
          </p:nvSpPr>
          <p:spPr bwMode="auto">
            <a:xfrm>
              <a:off x="39776" y="6248"/>
              <a:ext cx="2054" cy="2134"/>
            </a:xfrm>
            <a:prstGeom prst="flowChartOr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>
              <a:off x="9677" y="1143"/>
              <a:ext cx="28499" cy="26670"/>
            </a:xfrm>
            <a:prstGeom prst="ellipse">
              <a:avLst/>
            </a:prstGeom>
            <a:noFill/>
            <a:ln w="25400">
              <a:solidFill>
                <a:srgbClr val="243F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lowchart: Or 27"/>
            <p:cNvSpPr>
              <a:spLocks noChangeArrowheads="1"/>
            </p:cNvSpPr>
            <p:nvPr/>
          </p:nvSpPr>
          <p:spPr bwMode="auto">
            <a:xfrm>
              <a:off x="13335" y="3810"/>
              <a:ext cx="1722" cy="2104"/>
            </a:xfrm>
            <a:prstGeom prst="flowChartOr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lowchart: Or 28"/>
            <p:cNvSpPr>
              <a:spLocks noChangeArrowheads="1"/>
            </p:cNvSpPr>
            <p:nvPr/>
          </p:nvSpPr>
          <p:spPr bwMode="auto">
            <a:xfrm>
              <a:off x="4648" y="24155"/>
              <a:ext cx="1723" cy="1800"/>
            </a:xfrm>
            <a:prstGeom prst="flowChartOr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lowchart: Or 29"/>
            <p:cNvSpPr>
              <a:spLocks noChangeArrowheads="1"/>
            </p:cNvSpPr>
            <p:nvPr/>
          </p:nvSpPr>
          <p:spPr bwMode="auto">
            <a:xfrm>
              <a:off x="27812" y="5638"/>
              <a:ext cx="1792" cy="2258"/>
            </a:xfrm>
            <a:prstGeom prst="flowChartOr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3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23651" y="6767"/>
              <a:ext cx="4159" cy="4434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Straight Arrow Connector 31"/>
            <p:cNvCxnSpPr>
              <a:cxnSpLocks noChangeShapeType="1"/>
            </p:cNvCxnSpPr>
            <p:nvPr/>
          </p:nvCxnSpPr>
          <p:spPr bwMode="auto">
            <a:xfrm flipH="1" flipV="1">
              <a:off x="14804" y="5606"/>
              <a:ext cx="8847" cy="5595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Straight Arrow Connector 32"/>
            <p:cNvCxnSpPr>
              <a:cxnSpLocks noChangeShapeType="1"/>
            </p:cNvCxnSpPr>
            <p:nvPr/>
          </p:nvCxnSpPr>
          <p:spPr bwMode="auto">
            <a:xfrm flipH="1">
              <a:off x="6118" y="14973"/>
              <a:ext cx="12840" cy="9446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Straight Arrow Connector 33"/>
            <p:cNvCxnSpPr>
              <a:cxnSpLocks noChangeShapeType="1"/>
            </p:cNvCxnSpPr>
            <p:nvPr/>
          </p:nvCxnSpPr>
          <p:spPr bwMode="auto">
            <a:xfrm flipV="1">
              <a:off x="28344" y="8069"/>
              <a:ext cx="11730" cy="6904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 type="triangle" w="med" len="med"/>
            </a:ln>
          </p:spPr>
        </p:cxn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32198" y="10498"/>
              <a:ext cx="3042" cy="2590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Gautami"/>
                </a:rPr>
                <a:t>R</a:t>
              </a:r>
              <a:r>
                <a: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Gautami"/>
                </a:rPr>
                <a:t>1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11685" y="17761"/>
              <a:ext cx="3041" cy="3080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R</a:t>
              </a:r>
              <a:r>
                <a: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7621" y="5945"/>
              <a:ext cx="3042" cy="3079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R</a:t>
              </a:r>
              <a:r>
                <a:rPr kumimoji="0" 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3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24511" y="7391"/>
              <a:ext cx="3042" cy="2591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R</a:t>
              </a:r>
              <a:r>
                <a:rPr kumimoji="0" 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4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10333" y="1340"/>
              <a:ext cx="3207" cy="2591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O</a:t>
              </a:r>
              <a:r>
                <a: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1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40649" y="8884"/>
              <a:ext cx="3206" cy="2851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O</a:t>
              </a:r>
              <a:r>
                <a: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2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2805" y="21229"/>
              <a:ext cx="2829" cy="2103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O</a:t>
              </a:r>
              <a:r>
                <a: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3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24730" y="3130"/>
              <a:ext cx="3207" cy="2591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O</a:t>
              </a:r>
              <a:r>
                <a: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autami"/>
                  <a:ea typeface="Arial" pitchFamily="34" charset="0"/>
                  <a:cs typeface="Gautami"/>
                </a:rPr>
                <a:t>4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610600" y="1991758"/>
            <a:ext cx="3091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Oi are objects surrounding the individual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 are the distances between respective objects and the individual.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26683-BF92-DF43-9A6D-4526F052F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95C2A-67FB-47AD-B0CE-3300A7EB2293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33C36-692B-4AE8-860F-A0BB8DCFC9D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27463" y="1071154"/>
            <a:ext cx="102151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above illustration gives the idea of how the smart cap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three sensors set which are placed  on the cap detect the obstacles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One  sensor detects the obstacle in body level like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walls,trees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,etc.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And the line of sight of other two sensors will be towards 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When there is depth difference between these two sensors then the cap alerts the wearer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intensity of the vibration depends on how close the obstacle is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9C10D3-FA4D-AE4C-A0C0-D9214B6C6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371C0F-C54E-4142-BE6E-0341A4670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06767" y="3049733"/>
            <a:ext cx="2058400" cy="156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Ultrasonic sensor block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Dimensions:length:43mm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                    Width:15mm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Range:Available:5m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           Require:1.5m</a:t>
            </a:r>
            <a:endParaRPr sz="1100" dirty="0"/>
          </a:p>
        </p:txBody>
      </p:sp>
      <p:sp>
        <p:nvSpPr>
          <p:cNvPr id="55" name="Google Shape;55;p13"/>
          <p:cNvSpPr/>
          <p:nvPr/>
        </p:nvSpPr>
        <p:spPr>
          <a:xfrm>
            <a:off x="9291784" y="3643867"/>
            <a:ext cx="905600" cy="45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56" name="Google Shape;56;p13"/>
          <p:cNvSpPr/>
          <p:nvPr/>
        </p:nvSpPr>
        <p:spPr>
          <a:xfrm>
            <a:off x="10203967" y="2473800"/>
            <a:ext cx="1778000" cy="222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Vibrating Motor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Size:10mm,2.8mm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Rated Voltage:1v-4v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Current:66mA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Output speed:-1200rpm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Cable length:2cm/0.79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Net weight:1 gram</a:t>
            </a:r>
            <a:endParaRPr sz="1100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81635" y="1"/>
            <a:ext cx="11280061" cy="674145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fontScale="90000"/>
          </a:bodyPr>
          <a:lstStyle/>
          <a:p>
            <a:pPr algn="ctr"/>
            <a:r>
              <a:rPr lang="en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Block Diagram</a:t>
            </a:r>
            <a:endParaRPr sz="3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923636" y="5047195"/>
            <a:ext cx="2002771" cy="86407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4587983" y="1176211"/>
            <a:ext cx="4102400" cy="90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/>
              <a:t>Microcontrollers,analysing the data </a:t>
            </a:r>
            <a:endParaRPr dirty="0"/>
          </a:p>
        </p:txBody>
      </p:sp>
      <p:sp>
        <p:nvSpPr>
          <p:cNvPr id="60" name="Google Shape;60;p13"/>
          <p:cNvSpPr/>
          <p:nvPr/>
        </p:nvSpPr>
        <p:spPr>
          <a:xfrm>
            <a:off x="4067367" y="2801200"/>
            <a:ext cx="2553600" cy="1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"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"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"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Arduino nano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                           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No of digital pins: 14  (6 used)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No of analog pins: 8  (0 used)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Dimensions  :  Length  :  45mm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                         Width    :   18mm</a:t>
            </a:r>
            <a:endParaRPr sz="11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1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016438" y="4882333"/>
            <a:ext cx="2573417" cy="141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7300834" y="5003918"/>
            <a:ext cx="1338529" cy="122013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315084" y="3811000"/>
            <a:ext cx="6248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9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0232019" y="4981760"/>
            <a:ext cx="1693696" cy="97534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10123989" y="1192733"/>
            <a:ext cx="1874167" cy="84441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/>
              <a:t>Vibrating the motors based on data</a:t>
            </a:r>
            <a:endParaRPr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9349199" y="3379400"/>
            <a:ext cx="773855" cy="41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output</a:t>
            </a:r>
            <a:endParaRPr sz="1100" dirty="0"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12626" y="756787"/>
            <a:ext cx="3343591" cy="213213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3101684" y="3358200"/>
            <a:ext cx="905600" cy="45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69" name="Google Shape;69;p13"/>
          <p:cNvSpPr/>
          <p:nvPr/>
        </p:nvSpPr>
        <p:spPr>
          <a:xfrm>
            <a:off x="3013451" y="3811000"/>
            <a:ext cx="905600" cy="452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70" name="Google Shape;70;p13"/>
          <p:cNvSpPr/>
          <p:nvPr/>
        </p:nvSpPr>
        <p:spPr>
          <a:xfrm>
            <a:off x="6839134" y="2801200"/>
            <a:ext cx="2358881" cy="189040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1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100" dirty="0">
              <a:solidFill>
                <a:schemeClr val="dk1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</a:rPr>
              <a:t>Arduino Lilypad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</a:rPr>
              <a:t> 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</a:rPr>
              <a:t>No of digital pins:14 (6 used)</a:t>
            </a:r>
            <a:endParaRPr sz="1100" dirty="0">
              <a:solidFill>
                <a:schemeClr val="dk1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</a:rPr>
              <a:t>No of analog pins:6  (0 used)</a:t>
            </a:r>
            <a:endParaRPr sz="1100" dirty="0">
              <a:solidFill>
                <a:schemeClr val="dk1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100" dirty="0">
              <a:solidFill>
                <a:schemeClr val="dk1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</a:rPr>
              <a:t>Dimensions  :  Diameter-50mm 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</a:rPr>
              <a:t>                    Width -  3mm</a:t>
            </a:r>
            <a:endParaRPr sz="11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1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100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3093867" y="3011867"/>
            <a:ext cx="7448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900" dirty="0"/>
              <a:t>Echo Signal</a:t>
            </a:r>
            <a:endParaRPr sz="9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3094182" y="4273267"/>
            <a:ext cx="744685" cy="584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Trig Signal</a:t>
            </a:r>
            <a:endParaRPr sz="1100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46FB4-D1A5-9B43-8985-36E7DB17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95C2A-67FB-47AD-B0CE-3300A7EB2293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21478-9DF9-F842-841F-B5AB7D0E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33C36-692B-4AE8-860F-A0BB8DCFC9D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18982-3B62-814C-8DF0-E1885E978FE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9528" y="826502"/>
            <a:ext cx="7559033" cy="520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48703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3-07 at 4.06.25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16317"/>
            <a:ext cx="12192000" cy="534168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                   Schematic Diagram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Prototype-1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Front and side view of the prototype made using the 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lillypad</a:t>
            </a:r>
            <a:r>
              <a:rPr lang="en-US" dirty="0"/>
              <a:t> microcontroller. </a:t>
            </a:r>
          </a:p>
        </p:txBody>
      </p:sp>
      <p:pic>
        <p:nvPicPr>
          <p:cNvPr id="7" name="Content Placeholder 6" descr="20210306_121046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743754" y="1005001"/>
            <a:ext cx="4274362" cy="320577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95C2A-67FB-47AD-B0CE-3300A7EB2293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33C36-692B-4AE8-860F-A0BB8DCFC9D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" name="Picture 7" descr="20210306_12113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379414" y="1359331"/>
            <a:ext cx="5628392" cy="422129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C9011-3808-B145-B100-0750D6B1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95C2A-67FB-47AD-B0CE-3300A7EB2293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BE9579-1F1E-614E-ABD4-4BDE846F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33C36-692B-4AE8-860F-A0BB8DCFC9D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9" name="Picture 8" descr="A picture containing indoor, hat, headdress&#10;&#10;Description automatically generated">
            <a:extLst>
              <a:ext uri="{FF2B5EF4-FFF2-40B4-BE49-F238E27FC236}">
                <a16:creationId xmlns:a16="http://schemas.microsoft.com/office/drawing/2014/main" id="{BB4403E0-2C08-C741-8A9A-431BE20A30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605439"/>
            <a:ext cx="5400566" cy="3638631"/>
          </a:xfrm>
          <a:prstGeom prst="rect">
            <a:avLst/>
          </a:prstGeom>
        </p:spPr>
      </p:pic>
      <p:pic>
        <p:nvPicPr>
          <p:cNvPr id="11" name="Picture 10" descr="A red and black hat&#10;&#10;Description automatically generated with low confidence">
            <a:extLst>
              <a:ext uri="{FF2B5EF4-FFF2-40B4-BE49-F238E27FC236}">
                <a16:creationId xmlns:a16="http://schemas.microsoft.com/office/drawing/2014/main" id="{50C8BBAA-761F-194E-9493-D84080634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78" y="378372"/>
            <a:ext cx="3897829" cy="5470636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3ED23DAB-E369-6941-97AC-A7507C200BC3}"/>
              </a:ext>
            </a:extLst>
          </p:cNvPr>
          <p:cNvSpPr txBox="1">
            <a:spLocks/>
          </p:cNvSpPr>
          <p:nvPr/>
        </p:nvSpPr>
        <p:spPr>
          <a:xfrm>
            <a:off x="1471862" y="4692594"/>
            <a:ext cx="10057834" cy="62547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 fontAlgn="auto">
              <a:spcAft>
                <a:spcPts val="0"/>
              </a:spcAft>
            </a:pPr>
            <a:r>
              <a:rPr lang="en-US" sz="25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Prototype-2</a:t>
            </a:r>
            <a:endParaRPr lang="en-US" sz="2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7BB543-7C11-9F4C-90DC-EEBD03E4BB72}"/>
              </a:ext>
            </a:extLst>
          </p:cNvPr>
          <p:cNvSpPr/>
          <p:nvPr/>
        </p:nvSpPr>
        <p:spPr>
          <a:xfrm>
            <a:off x="5433696" y="53391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/>
              <a:t>Front and top view of the prototype made using the </a:t>
            </a:r>
            <a:r>
              <a:rPr lang="en-US" dirty="0" err="1"/>
              <a:t>arduino</a:t>
            </a:r>
            <a:r>
              <a:rPr lang="en-US" dirty="0"/>
              <a:t> uno microcontroller. </a:t>
            </a:r>
          </a:p>
        </p:txBody>
      </p:sp>
    </p:spTree>
    <p:extLst>
      <p:ext uri="{BB962C8B-B14F-4D97-AF65-F5344CB8AC3E}">
        <p14:creationId xmlns:p14="http://schemas.microsoft.com/office/powerpoint/2010/main" val="48095785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10242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728DE0-29FD-489C-BAEC-668E896965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025237" y="1471613"/>
            <a:ext cx="10590213" cy="3937000"/>
          </a:xfrm>
        </p:spPr>
        <p:txBody>
          <a:bodyPr>
            <a:normAutofit/>
          </a:bodyPr>
          <a:lstStyle/>
          <a:p>
            <a:r>
              <a:rPr lang="en-US" sz="2400" dirty="0"/>
              <a:t>Microcontroller</a:t>
            </a:r>
          </a:p>
          <a:p>
            <a:pPr lvl="1"/>
            <a:r>
              <a:rPr lang="en-US" sz="2400" dirty="0" err="1"/>
              <a:t>Arduino</a:t>
            </a:r>
            <a:r>
              <a:rPr lang="en-US" sz="2400" dirty="0"/>
              <a:t> </a:t>
            </a:r>
            <a:r>
              <a:rPr lang="en-US" sz="2400" dirty="0" err="1"/>
              <a:t>Nano</a:t>
            </a:r>
            <a:endParaRPr lang="en-US" sz="2400" dirty="0"/>
          </a:p>
          <a:p>
            <a:pPr lvl="1"/>
            <a:r>
              <a:rPr lang="en-US" sz="2400" dirty="0" err="1"/>
              <a:t>Arduino</a:t>
            </a:r>
            <a:r>
              <a:rPr lang="en-US" sz="2400" dirty="0"/>
              <a:t> </a:t>
            </a:r>
            <a:r>
              <a:rPr lang="en-US" sz="2400" dirty="0" err="1"/>
              <a:t>Lilypad</a:t>
            </a:r>
            <a:endParaRPr lang="en-US" sz="2400" dirty="0"/>
          </a:p>
          <a:p>
            <a:r>
              <a:rPr lang="en-IN" sz="2400" dirty="0" err="1"/>
              <a:t>UltraSonic</a:t>
            </a:r>
            <a:r>
              <a:rPr lang="en-IN" sz="2400" dirty="0"/>
              <a:t> Distance Sensor</a:t>
            </a:r>
          </a:p>
          <a:p>
            <a:r>
              <a:rPr lang="en-IN" sz="2400" dirty="0">
                <a:ea typeface="Calibri" panose="020F0502020204030204" pitchFamily="34" charset="0"/>
                <a:cs typeface="Gautami" panose="020B0502040204020203" pitchFamily="34" charset="0"/>
              </a:rPr>
              <a:t>Sharp IR Sensor</a:t>
            </a:r>
            <a:endParaRPr lang="en-US" sz="2400" dirty="0"/>
          </a:p>
          <a:p>
            <a:r>
              <a:rPr lang="en-US" sz="2400" dirty="0"/>
              <a:t>Lithium Polymer Battery</a:t>
            </a:r>
          </a:p>
          <a:p>
            <a:r>
              <a:rPr lang="en-US" sz="2400" dirty="0"/>
              <a:t>5V Charging Module</a:t>
            </a:r>
          </a:p>
          <a:p>
            <a:pPr>
              <a:lnSpc>
                <a:spcPct val="107000"/>
              </a:lnSpc>
            </a:pPr>
            <a:r>
              <a:rPr lang="en-GB" sz="2400" dirty="0"/>
              <a:t>3V Vibrating mini motor disc</a:t>
            </a:r>
            <a:endParaRPr lang="en-IN" sz="2400" dirty="0"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EDB65F2-F6B2-4B7D-9B26-916625F84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81" y="369455"/>
            <a:ext cx="1133301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/>
            <a:r>
              <a:rPr lang="en-IN" sz="3200" b="1" dirty="0">
                <a:latin typeface="Economica"/>
              </a:rPr>
              <a:t>Materials used</a:t>
            </a:r>
          </a:p>
          <a:p>
            <a:pPr fontAlgn="ctr"/>
            <a:endParaRPr lang="en-US" sz="3200" b="1" dirty="0">
              <a:latin typeface="Economic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5122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09E4FD-97EC-4CDE-9393-C6D630D09EC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0C625C-F2CC-4606-A960-FA375BA5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28922"/>
              </p:ext>
            </p:extLst>
          </p:nvPr>
        </p:nvGraphicFramePr>
        <p:xfrm>
          <a:off x="706205" y="680792"/>
          <a:ext cx="10921170" cy="372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55">
                  <a:extLst>
                    <a:ext uri="{9D8B030D-6E8A-4147-A177-3AD203B41FA5}">
                      <a16:colId xmlns:a16="http://schemas.microsoft.com/office/drawing/2014/main" val="2888773532"/>
                    </a:ext>
                  </a:extLst>
                </a:gridCol>
                <a:gridCol w="4359965">
                  <a:extLst>
                    <a:ext uri="{9D8B030D-6E8A-4147-A177-3AD203B41FA5}">
                      <a16:colId xmlns:a16="http://schemas.microsoft.com/office/drawing/2014/main" val="210533510"/>
                    </a:ext>
                  </a:extLst>
                </a:gridCol>
                <a:gridCol w="2234748">
                  <a:extLst>
                    <a:ext uri="{9D8B030D-6E8A-4147-A177-3AD203B41FA5}">
                      <a16:colId xmlns:a16="http://schemas.microsoft.com/office/drawing/2014/main" val="2758834581"/>
                    </a:ext>
                  </a:extLst>
                </a:gridCol>
                <a:gridCol w="3264902">
                  <a:extLst>
                    <a:ext uri="{9D8B030D-6E8A-4147-A177-3AD203B41FA5}">
                      <a16:colId xmlns:a16="http://schemas.microsoft.com/office/drawing/2014/main" val="2059109647"/>
                    </a:ext>
                  </a:extLst>
                </a:gridCol>
              </a:tblGrid>
              <a:tr h="12223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 dirty="0" err="1">
                          <a:effectLst/>
                        </a:rPr>
                        <a:t>Sl.No</a:t>
                      </a:r>
                      <a:r>
                        <a:rPr lang="en-IN" sz="2400" u="none" strike="noStrike" dirty="0">
                          <a:effectLst/>
                        </a:rPr>
                        <a:t>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 dirty="0">
                          <a:effectLst/>
                        </a:rPr>
                        <a:t>Lead Proposer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 dirty="0">
                          <a:effectLst/>
                        </a:rPr>
                        <a:t>Roll No.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Section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622769"/>
                  </a:ext>
                </a:extLst>
              </a:tr>
              <a:tr h="6200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RESU SRISAI KUMAR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18B81A0251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EEE-A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57908"/>
                  </a:ext>
                </a:extLst>
              </a:tr>
              <a:tr h="6200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ITHERAJU VENKATARAMANA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18B81A0258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 EEE-A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340461"/>
                  </a:ext>
                </a:extLst>
              </a:tr>
              <a:tr h="6200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JHANSI BANURU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18B81A0220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 EEE-A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2909237"/>
                  </a:ext>
                </a:extLst>
              </a:tr>
              <a:tr h="6377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RAHUL KOMMULA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18B81A0237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</a:rPr>
                        <a:t> EEE-A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Economica" panose="0200050604000002000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506104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46764" y="4740717"/>
            <a:ext cx="8645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Economica"/>
              </a:rPr>
              <a:t>Faculty Coordinator(s):  Mrs. K. </a:t>
            </a:r>
            <a:r>
              <a:rPr lang="en-US" b="1" i="1" dirty="0" err="1">
                <a:latin typeface="Economica"/>
              </a:rPr>
              <a:t>Deepika</a:t>
            </a:r>
            <a:endParaRPr lang="en-US" b="1" i="1" dirty="0">
              <a:latin typeface="Economica"/>
            </a:endParaRPr>
          </a:p>
          <a:p>
            <a:r>
              <a:rPr lang="en-US" b="1" i="1" dirty="0">
                <a:latin typeface="Economica"/>
              </a:rPr>
              <a:t>                                          Assistant Professor, EEE Department 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10242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728DE0-29FD-489C-BAEC-668E896965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EDB65F2-F6B2-4B7D-9B26-916625F84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81" y="369455"/>
            <a:ext cx="1133301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/>
            <a:r>
              <a:rPr lang="en-IN" sz="3200" b="1" dirty="0">
                <a:latin typeface="Economica"/>
              </a:rPr>
              <a:t>Conclusion</a:t>
            </a:r>
          </a:p>
          <a:p>
            <a:pPr fontAlgn="ctr"/>
            <a:endParaRPr lang="en-US" sz="3200" b="1" dirty="0">
              <a:latin typeface="Economica"/>
            </a:endParaRPr>
          </a:p>
        </p:txBody>
      </p:sp>
      <p:graphicFrame>
        <p:nvGraphicFramePr>
          <p:cNvPr id="10246" name="Text Placeholder 5">
            <a:extLst>
              <a:ext uri="{FF2B5EF4-FFF2-40B4-BE49-F238E27FC236}">
                <a16:creationId xmlns:a16="http://schemas.microsoft.com/office/drawing/2014/main" id="{E552D569-BC95-4DD6-AC56-6F9D3BED0B37}"/>
              </a:ext>
            </a:extLst>
          </p:cNvPr>
          <p:cNvGraphicFramePr/>
          <p:nvPr/>
        </p:nvGraphicFramePr>
        <p:xfrm>
          <a:off x="939483" y="1613502"/>
          <a:ext cx="10590213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8194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53CE12-DD3C-441E-9235-237FB71E13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3BB223FE-700E-48D8-A475-A99480267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957" y="574675"/>
            <a:ext cx="86895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/>
            <a:r>
              <a:rPr lang="en-IN" sz="3200" b="1" dirty="0">
                <a:latin typeface="Economica"/>
              </a:rPr>
              <a:t>References</a:t>
            </a:r>
            <a:endParaRPr lang="en-US" sz="3200" b="1" dirty="0">
              <a:latin typeface="Economica"/>
            </a:endParaRPr>
          </a:p>
        </p:txBody>
      </p:sp>
      <p:graphicFrame>
        <p:nvGraphicFramePr>
          <p:cNvPr id="8196" name="Text Placeholder 5">
            <a:extLst>
              <a:ext uri="{FF2B5EF4-FFF2-40B4-BE49-F238E27FC236}">
                <a16:creationId xmlns:a16="http://schemas.microsoft.com/office/drawing/2014/main" id="{9D4D1A11-6B24-4574-AE09-28C6A134816E}"/>
              </a:ext>
            </a:extLst>
          </p:cNvPr>
          <p:cNvGraphicFramePr/>
          <p:nvPr/>
        </p:nvGraphicFramePr>
        <p:xfrm>
          <a:off x="942108" y="1219200"/>
          <a:ext cx="10390909" cy="4497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6CE05-7375-4522-BDD5-49B9C576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688E96-938E-4653-938E-CB60846AADF8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F8476-D893-48B8-ABD4-9112A11F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B104F-D55C-4ABF-AE1D-80AE2B5C0A6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4B6D2-75E7-45E3-A838-1E7BCFF051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64931" y="2430684"/>
            <a:ext cx="6038228" cy="147061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Bodoni MT Black" pitchFamily="18" charset="0"/>
              </a:rPr>
              <a:t>    </a:t>
            </a:r>
            <a:r>
              <a:rPr lang="en-IN" dirty="0">
                <a:solidFill>
                  <a:schemeClr val="tx1"/>
                </a:solidFill>
                <a:latin typeface="Zapfino" panose="03030300040707070C03" pitchFamily="66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33436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142E84-A551-4E7F-90FF-13968AFBF9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140200" y="2879725"/>
            <a:ext cx="4311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347957" y="574675"/>
            <a:ext cx="86895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/>
            <a:r>
              <a:rPr lang="en-US" sz="3200" b="1" dirty="0">
                <a:latin typeface="Economica"/>
              </a:rPr>
              <a:t>Contents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215900" y="1435100"/>
            <a:ext cx="6859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graphicFrame>
        <p:nvGraphicFramePr>
          <p:cNvPr id="6154" name="Text Placeholder 5">
            <a:extLst>
              <a:ext uri="{FF2B5EF4-FFF2-40B4-BE49-F238E27FC236}">
                <a16:creationId xmlns:a16="http://schemas.microsoft.com/office/drawing/2014/main" id="{68AC316A-931C-48C5-A0C6-64B3BD9D5C37}"/>
              </a:ext>
            </a:extLst>
          </p:cNvPr>
          <p:cNvGraphicFramePr/>
          <p:nvPr/>
        </p:nvGraphicFramePr>
        <p:xfrm>
          <a:off x="1751219" y="1624050"/>
          <a:ext cx="8689561" cy="465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6242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142E84-A551-4E7F-90FF-13968AFBF9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140200" y="2879725"/>
            <a:ext cx="4311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347957" y="574675"/>
            <a:ext cx="868956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/>
            <a:r>
              <a:rPr lang="en-IN" sz="3200" b="1" dirty="0">
                <a:latin typeface="Economica"/>
              </a:rPr>
              <a:t>Problem Statement</a:t>
            </a:r>
          </a:p>
          <a:p>
            <a:pPr fontAlgn="ctr"/>
            <a:endParaRPr lang="en-US" sz="3200" b="1" dirty="0">
              <a:latin typeface="Economica"/>
            </a:endParaRP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215900" y="1435100"/>
            <a:ext cx="6859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9ED3B2-1662-4738-A512-2F1E0C176977}"/>
              </a:ext>
            </a:extLst>
          </p:cNvPr>
          <p:cNvSpPr txBox="1">
            <a:spLocks/>
          </p:cNvSpPr>
          <p:nvPr/>
        </p:nvSpPr>
        <p:spPr>
          <a:xfrm>
            <a:off x="1751219" y="1624050"/>
            <a:ext cx="8689561" cy="465927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dirty="0"/>
              <a:t>Visually challenged need to be alerted about the nearness of static or moving objects to protect them from possible accidents.</a:t>
            </a:r>
          </a:p>
          <a:p>
            <a:pPr marL="342900" indent="-342900" algn="just"/>
            <a:r>
              <a:rPr lang="en-US" dirty="0"/>
              <a:t>They need to be directed to orient their path for walking.</a:t>
            </a:r>
          </a:p>
          <a:p>
            <a:pPr marL="342900" indent="-342900" algn="just"/>
            <a:r>
              <a:rPr lang="en-US" dirty="0"/>
              <a:t>Either single or multiple closely located objects need to be identified along any chosen path of travel. </a:t>
            </a:r>
          </a:p>
          <a:p>
            <a:pPr marL="342900" indent="-342900" algn="just"/>
            <a:r>
              <a:rPr lang="en-US" dirty="0"/>
              <a:t>Also, distance of the object from current location needs to be estimated. </a:t>
            </a:r>
          </a:p>
        </p:txBody>
      </p:sp>
    </p:spTree>
    <p:extLst>
      <p:ext uri="{BB962C8B-B14F-4D97-AF65-F5344CB8AC3E}">
        <p14:creationId xmlns:p14="http://schemas.microsoft.com/office/powerpoint/2010/main" val="35148543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142E84-A551-4E7F-90FF-13968AFBF9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140200" y="2879725"/>
            <a:ext cx="4311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347957" y="574675"/>
            <a:ext cx="868956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just">
              <a:defRPr sz="3200" b="1">
                <a:latin typeface="Economica"/>
              </a:defRPr>
            </a:lvl1pPr>
          </a:lstStyle>
          <a:p>
            <a:r>
              <a:rPr lang="en-IN" dirty="0"/>
              <a:t>Proposed Solution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215900" y="1435100"/>
            <a:ext cx="6859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9ED3B2-1662-4738-A512-2F1E0C176977}"/>
              </a:ext>
            </a:extLst>
          </p:cNvPr>
          <p:cNvSpPr txBox="1">
            <a:spLocks/>
          </p:cNvSpPr>
          <p:nvPr/>
        </p:nvSpPr>
        <p:spPr>
          <a:xfrm>
            <a:off x="1751219" y="1624050"/>
            <a:ext cx="9092824" cy="465927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A smart cap is proposed to help visually impaired people for </a:t>
            </a:r>
            <a:r>
              <a:rPr lang="en-IN" dirty="0"/>
              <a:t>manoeuvring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This electronic mobility aid is used </a:t>
            </a:r>
          </a:p>
          <a:p>
            <a:pPr algn="just"/>
            <a:r>
              <a:rPr lang="en-US" dirty="0"/>
              <a:t>To detect static or moving objects</a:t>
            </a:r>
            <a:endParaRPr lang="en-IN" dirty="0"/>
          </a:p>
          <a:p>
            <a:pPr lvl="0" algn="just"/>
            <a:r>
              <a:rPr lang="en-US" dirty="0"/>
              <a:t>To detect the obstacles in front of them and give the timely alert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1506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142E84-A551-4E7F-90FF-13968AFBF9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140200" y="2879725"/>
            <a:ext cx="4311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05427" y="0"/>
            <a:ext cx="86895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just">
              <a:defRPr sz="3200" b="1">
                <a:latin typeface="Economica"/>
              </a:defRPr>
            </a:lvl1pPr>
          </a:lstStyle>
          <a:p>
            <a:r>
              <a:rPr lang="en-US" dirty="0"/>
              <a:t>    Comparison with existing solution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215900" y="1435100"/>
            <a:ext cx="6859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9ED3B2-1662-4738-A512-2F1E0C176977}"/>
              </a:ext>
            </a:extLst>
          </p:cNvPr>
          <p:cNvSpPr txBox="1">
            <a:spLocks/>
          </p:cNvSpPr>
          <p:nvPr/>
        </p:nvSpPr>
        <p:spPr>
          <a:xfrm>
            <a:off x="1751219" y="1624050"/>
            <a:ext cx="9092824" cy="465927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1" name="Picture 10" descr="existing solutions Pi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6871" y="564314"/>
            <a:ext cx="7421232" cy="55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052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142E84-A551-4E7F-90FF-13968AFBF9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140200" y="2879725"/>
            <a:ext cx="4311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347957" y="574675"/>
            <a:ext cx="868956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just">
              <a:defRPr sz="3200" b="1">
                <a:latin typeface="Economica"/>
              </a:defRPr>
            </a:lvl1pPr>
          </a:lstStyle>
          <a:p>
            <a:r>
              <a:rPr lang="en-IN" dirty="0"/>
              <a:t>Uniqueness of  Solution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215900" y="1435100"/>
            <a:ext cx="6859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9ED3B2-1662-4738-A512-2F1E0C176977}"/>
              </a:ext>
            </a:extLst>
          </p:cNvPr>
          <p:cNvSpPr txBox="1">
            <a:spLocks/>
          </p:cNvSpPr>
          <p:nvPr/>
        </p:nvSpPr>
        <p:spPr>
          <a:xfrm>
            <a:off x="1751219" y="1624050"/>
            <a:ext cx="8689561" cy="465927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The cap is easily wearable and hands free</a:t>
            </a:r>
          </a:p>
          <a:p>
            <a:endParaRPr lang="en-US" dirty="0"/>
          </a:p>
          <a:p>
            <a:r>
              <a:rPr lang="en-US" dirty="0"/>
              <a:t>The aid looks as a part of attire</a:t>
            </a:r>
          </a:p>
          <a:p>
            <a:endParaRPr lang="en-US" dirty="0"/>
          </a:p>
          <a:p>
            <a:r>
              <a:rPr lang="en-US" dirty="0"/>
              <a:t>Easy handling with extra features to existing solutions using canes</a:t>
            </a:r>
          </a:p>
        </p:txBody>
      </p:sp>
    </p:spTree>
    <p:extLst>
      <p:ext uri="{BB962C8B-B14F-4D97-AF65-F5344CB8AC3E}">
        <p14:creationId xmlns:p14="http://schemas.microsoft.com/office/powerpoint/2010/main" val="35771597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6A5E-F9E1-459E-95BD-1F58DC281830}" type="datetime2">
              <a:rPr lang="en-US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142E84-A551-4E7F-90FF-13968AFBF9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140200" y="2879725"/>
            <a:ext cx="4311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347957" y="574675"/>
            <a:ext cx="8689561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just">
              <a:defRPr sz="3200" b="1">
                <a:latin typeface="Economica"/>
              </a:defRPr>
            </a:lvl1pPr>
          </a:lstStyle>
          <a:p>
            <a:r>
              <a:rPr lang="en-IN" dirty="0"/>
              <a:t>Operation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215900" y="1435100"/>
            <a:ext cx="6859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Economica"/>
              </a:rPr>
              <a:t> </a:t>
            </a:r>
            <a:endParaRPr lang="en-US" sz="2800">
              <a:latin typeface="Economica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9ED3B2-1662-4738-A512-2F1E0C176977}"/>
              </a:ext>
            </a:extLst>
          </p:cNvPr>
          <p:cNvSpPr txBox="1">
            <a:spLocks/>
          </p:cNvSpPr>
          <p:nvPr/>
        </p:nvSpPr>
        <p:spPr>
          <a:xfrm>
            <a:off x="1086679" y="1338470"/>
            <a:ext cx="9354102" cy="494485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2400" dirty="0"/>
              <a:t>The concept of obstacle detection is achieved by ultrasonic sensor and  infrared sensor.</a:t>
            </a:r>
          </a:p>
          <a:p>
            <a:pPr marL="342900" indent="-342900" algn="just"/>
            <a:r>
              <a:rPr lang="en-US" sz="2400" dirty="0"/>
              <a:t>As soon as the obstacle is detected by the sensors, its distance is sent to the controller.</a:t>
            </a:r>
          </a:p>
          <a:p>
            <a:pPr marL="342900" indent="-342900" algn="just"/>
            <a:r>
              <a:rPr lang="en-US" sz="2400" dirty="0"/>
              <a:t>The controller checks whether the distance of obstacle is less than 1metre and if it is so, the output is sent to the multiple vibrating motors. </a:t>
            </a:r>
          </a:p>
          <a:p>
            <a:pPr marL="342900" indent="-342900" algn="just"/>
            <a:r>
              <a:rPr lang="en-US" sz="2400" dirty="0"/>
              <a:t>The vibration of motors depend on the direction of the obstacle.</a:t>
            </a:r>
          </a:p>
          <a:p>
            <a:pPr marL="342900" indent="-342900" algn="just"/>
            <a:r>
              <a:rPr lang="en-US" sz="2400" dirty="0"/>
              <a:t>The intensity of vibration depending the distance of the obstacle from human.</a:t>
            </a:r>
          </a:p>
          <a:p>
            <a:pPr marL="342900" indent="-342900" algn="just"/>
            <a:r>
              <a:rPr lang="en-US" sz="2400" dirty="0"/>
              <a:t>Minimum Obstacle width that can be detected is 3cm</a:t>
            </a:r>
          </a:p>
        </p:txBody>
      </p:sp>
    </p:spTree>
    <p:extLst>
      <p:ext uri="{BB962C8B-B14F-4D97-AF65-F5344CB8AC3E}">
        <p14:creationId xmlns:p14="http://schemas.microsoft.com/office/powerpoint/2010/main" val="32339322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95C2A-67FB-47AD-B0CE-3300A7EB2293}" type="datetime2">
              <a:rPr lang="en-US" smtClean="0"/>
              <a:pPr>
                <a:defRPr/>
              </a:pPr>
              <a:t>Friday, January 7, 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33C36-692B-4AE8-860F-A0BB8DCFC9D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Picture 3" descr="man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65573" y="1254034"/>
            <a:ext cx="2408573" cy="41527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209315" y="1554480"/>
            <a:ext cx="953590" cy="222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/>
          <p:cNvSpPr/>
          <p:nvPr/>
        </p:nvSpPr>
        <p:spPr>
          <a:xfrm rot="6076744">
            <a:off x="9557604" y="1248112"/>
            <a:ext cx="591914" cy="689658"/>
          </a:xfrm>
          <a:prstGeom prst="chord">
            <a:avLst>
              <a:gd name="adj1" fmla="val 353090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04948" y="4885508"/>
            <a:ext cx="12266023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wall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9557" y="339634"/>
            <a:ext cx="3364774" cy="490401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>
            <a:off x="4741817" y="1658982"/>
            <a:ext cx="4650378" cy="52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493623" y="1554480"/>
            <a:ext cx="4924698" cy="262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251269" y="1541418"/>
            <a:ext cx="4310743" cy="3331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92640" y="822960"/>
            <a:ext cx="1249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Cap Alerts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13426</TotalTime>
  <Words>835</Words>
  <Application>Microsoft Macintosh PowerPoint</Application>
  <PresentationFormat>Widescreen</PresentationFormat>
  <Paragraphs>208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Bodoni MT Black</vt:lpstr>
      <vt:lpstr>Bradley Hand ITC</vt:lpstr>
      <vt:lpstr>Calibri</vt:lpstr>
      <vt:lpstr>Economica</vt:lpstr>
      <vt:lpstr>Gautami</vt:lpstr>
      <vt:lpstr>Lucida Sans Unicode</vt:lpstr>
      <vt:lpstr>Times New Roman</vt:lpstr>
      <vt:lpstr>Verdana</vt:lpstr>
      <vt:lpstr>Wingdings 2</vt:lpstr>
      <vt:lpstr>Wingdings 3</vt:lpstr>
      <vt:lpstr>Zapfino</vt:lpstr>
      <vt:lpstr>Concourse</vt:lpstr>
      <vt:lpstr>Smart Cap for Visually Impaired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Block Diagram</vt:lpstr>
      <vt:lpstr>PowerPoint Presentation</vt:lpstr>
      <vt:lpstr>                             Schematic Diagram</vt:lpstr>
      <vt:lpstr>Prototype-1</vt:lpstr>
      <vt:lpstr>PowerPoint Presentation</vt:lpstr>
      <vt:lpstr>PowerPoint Presentation</vt:lpstr>
      <vt:lpstr>PowerPoint Presentation</vt:lpstr>
      <vt:lpstr>PowerPoint Presentation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Krishnadutt RVS</dc:creator>
  <cp:lastModifiedBy>RESU SRISAI KUMAR</cp:lastModifiedBy>
  <cp:revision>463</cp:revision>
  <dcterms:created xsi:type="dcterms:W3CDTF">2017-11-16T11:40:38Z</dcterms:created>
  <dcterms:modified xsi:type="dcterms:W3CDTF">2022-01-07T04:12:18Z</dcterms:modified>
</cp:coreProperties>
</file>