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62" r:id="rId4"/>
    <p:sldId id="259" r:id="rId5"/>
    <p:sldId id="260" r:id="rId6"/>
    <p:sldId id="270" r:id="rId7"/>
    <p:sldId id="267" r:id="rId8"/>
    <p:sldId id="269" r:id="rId9"/>
    <p:sldId id="268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94646"/>
  </p:normalViewPr>
  <p:slideViewPr>
    <p:cSldViewPr snapToGrid="0" snapToObjects="1">
      <p:cViewPr varScale="1">
        <p:scale>
          <a:sx n="103" d="100"/>
          <a:sy n="103" d="100"/>
        </p:scale>
        <p:origin x="6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9T11:11:52.1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24575,'34'0'0,"15"0"0,10 0 0,19 0 0,10 0 0,-3 0 0,9 0 0,4 0 0,-9 0 0,4 0 0,3 0 0,5 0-909,-19 0 0,4 0 1,2 0-1,1 0 1,1 0-1,0 0 909,3 0 0,-1 0 0,0 0 0,3 0 0,3 0 0,5 0-564,-12 0 1,4 0 0,4 0 0,3 0-1,0 0 1,2 0 0,-1 0 0,-2 0-1,-2 0 564,-6 0 0,-1 0 0,-1 0 0,-1 0 0,1 0 0,0 0 0,1 0 0,2 0 0,2 0 0,-7 0 0,2 0 0,2 0 0,2 0 0,-1 0 0,2 0 0,-1 0 0,0 0 0,-2 0 0,0 0 0,-3 0 0,10 0 0,-1 0 0,-1 0 0,-1 0 0,-1 0 0,0 0 0,0 0 0,-1 0 0,1 0 0,-4 0 0,1 0 0,-1 0 0,1 0 0,-2 0 0,0 0 0,0 0 0,-1 0 0,-1 0-100,4 0 0,-1 0 1,0 0-1,-2 0 0,1 0 1,-1 0-1,-1 0 0,1 0 100,9 0 0,1 0 0,0 0 0,-1 0 0,-2 0 0,0 0 0,-3 0-243,3 0 0,-2 0 0,-1 0 1,-1 0-1,-1 0 0,1 0 243,-2 0 0,2 0 0,-1 0 0,-2 0 0,-1 0 0,-3 0 0,1 0 0,-3 0 0,-2 0 0,0 0 0,-2 0 191,16 0 1,-1 0-1,-2 0 1,-4 0-192,7 0 0,-5 0 0,-7 0 1995,5 0 0,-9 0-1995,-23 0 0,-8 0 3761,8 0-3761,-21 0 3068,-14 0-3068,-7 0 1192,-5 0-1192,-2 0 0,-2 3 0,1-1 0,-2 0 0,0-1 0,2-1 0,0 0 0,-1 0 0,0 0 0,-3 0 0,-4 0 0,-2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9T10:10:35.6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24575,'0'6'0,"6"22"0,8 4 0,13 35 0,7 0 0,7 13 0,-5-11 0,3 6 0,0-7 0,4 16 0,2-7 0,-21-30 0,0 0 0,15 40 0,7 2 0,-26-41 0,2-1 0,27 32 0,-24-32 0,2 1 0,2-4 0,1 0 0,2 5 0,1 2 0,6 2 0,1 2 0,5 11 0,2 2 0,9 6 0,2 4-238,-17-17 0,-1 3 0,1 1 238,5 6 0,0 1 0,0 2 0,-1 0 0,0 2 0,1 1-723,1 7 0,0 2 0,0 0 723,-4-4 0,0 0 0,0 1 0,3 4 0,1 1 0,0 2 0,-11-16 0,0 2 0,-1 0 0,1 0 0,-1 0 0,-1-1 0,1 1 0,1-1-314,3 3 1,2 0 0,-1 0 0,-1-1 313,-4-5 0,-2 1 0,1-2 0,0-2 0,12 15 0,0-3 0,1 0 0,-2-4 0,-1-1 0,0 0-203,-2-4 1,-1-1 0,0-1 202,0-3 0,0 0 0,-1 0 0,0 1 0,-2-1 0,1 0 0,-2-3 0,-1 0 0,0-1 0,-4-3 0,0 0 0,-1-2 284,12 22 0,-3-4-284,-7-11 0,-4-2 1004,-5-5 1,-1-3-1005,13 23 1404,-12-13-1404,-6-28 762,-11-9-762,-3-14 0,-4-4 0,0-6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9T10:10:37.3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20328,'8'0'0,"-2"0"2000,8 3-2000,34 31 0,-5-5 0,6 6 0,25 19 0,6 5-97,-20-17 1,3 1-1,1 0 97,4 4 0,1 2 0,0-3 0,-4-3 0,-1-2 0,-2 0 0,21 18 0,-6-4 301,-17-14 1,-6-3-302,20 19 1110,-34-26-1110,-17-9 0,-8-1 0,-10-17 824,0 1-824,-5-32 0,0-4 0,-17-28 0,-7-13 0,-19-5 0,4-6 0,-4 15 0,18 10 0,-5 13 0,15 8 0,-6 7 0,9 2 0,-3 8 0,11-1 0,-1 10 0,5 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9T10:11:24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11108 24575,'38'-42'0,"8"-12"0,11-13 0,-8 9 0,8-6 0,4-5 0,2-4-1639,-8 9 1,2-3-1,2-3 1,3-2 0,1-4-1,3-3 1490,-15 15 0,3-2 0,1-3 0,2-2 0,0-2 0,2-1 0,-1 0 0,0 0 0,0 1 0,0 0-67,-1 1 1,1-1-1,-1 1 1,0 0-1,1 0 1,0-1 0,0-1-1,0-1 1,1-1-1,0-1 216,-4 4 0,1-1 0,1-2 0,1-1 0,-1 0 0,1-1 0,-1 0 0,0 0 0,0 0 0,-1 1 0,-1 1 0,-2 1 0,6-6 0,-2 0 0,0 1 0,-1 1 0,-1 0 0,0 0 0,-1 0 0,0 0 0,-1-1 0,1-1 0,-2 0 0,1-1 0,-1 0 0,0 0 0,0-1 0,-1 0 0,-1 1 0,-1-1 0,-1 0 0,-2 0-46,3-6 1,-1 1-1,-1-1 1,-2 1-1,0-1 1,-1 0-1,-1 0 1,0-1-1,-2 1 46,0-1 0,-1 0 0,0 0 0,-1 0 0,-2-1 0,0 1 0,-1-1 0,-1 0 0,-1 1 0,-2 2 0,-1-1 0,-1 0 0,-1 1 0,0-1 0,-2 1 0,-1 0 0,0 1 0,-2 2-169,1-3 0,-2 2 1,0 0-1,-2 1 1,0 0-1,-1 1 0,-1 0 1,-1 1 168,2-7 0,-1 0 0,-1 1 0,-1 0 0,-2 1 0,-1 3 0,-2 1 295,-2-17 1,-2 4-1,-2 1 1,-2 1 0,2 1-296,0 4 0,0 0 0,-1 1 0,0 2 0,-2 2 641,-1-10 1,-2 2 0,0 2 0,-2 2-642,0 6 0,-1 3 0,-2 1 0,0 2 1095,-4-12 0,-2 3 0,-3 2-1095,0 9 0,-3 3 0,-1 1 0,-8-26 0,-1 7 1617,4 22 1,2 5-1618,7 11 0,1 6 2634,-8 0-2634,13 29 378,2 32 1,6-7 0,0 9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9T10:11:26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1 699 24575,'0'-7'0,"0"-8"0,0 2 0,0-12 0,0-6 0,0 1 0,0-18 0,8 13 0,2-12 0,6 10 0,-3-1 0,4 1 0,-10 1 0,7-1 0,-12 6 0,2 0 0,-4 10 0,4-2 0,-2 8 0,2-3 0,-4 1 0,4-2 0,-1 0 0,4 2 0,-5 3 0,4 4 0,-5 0 0,3 1 0,-2 5 0,2-1 0,3 6 0,1-2 0,4 2 0,-1 19 0,10 9 0,0 30 0,6-4 0,1 8 0,-3-17 0,0-1 0,-2-14 0,-5 4 0,1-11 0,-7 4 0,3-8 0,-5-4 0,-1-5 0,0-4 0,-4-5 0,-1 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9T11:29:15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9T11:04:11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7617 24575,'43'-24'0,"26"-22"0,16-17 0,-30 18 0,3-6 0,3-4 0,3-5-1639,-3 0 1,5-5-1,2-4 1,1-4 0,1-1-1,0-2 1452,-11 11 1,0-1 0,1-3 0,0 0 0,0-2-1,1-2 1,-1-1 0,0-1 186,-1 1 0,-1-1 0,0-2 0,1 0 0,-1-2 0,0-2 0,1-1 0,0-2 0,1-3-180,-8 11 0,1-3 1,0-2-1,1-1 1,0-2-1,0-1 1,0 0-1,-1 0 1,0-1-1,-2 2 1,0 0-1,-1 1 180,-1-1 0,0 1 0,-2 0 0,0 1 0,0 0 0,-2 0 0,1-1 0,-1 0 0,0-2 0,0 0 0,0-2-54,-4 5 1,1-1-1,1-2 1,-1-2-1,0 0 1,0-1-1,0 1 1,-2 0-1,0 1 1,-1 1-1,-2 3 1,-1 2-1,-2 2 54,8-19 0,-3 4 0,-1 2 0,-2 3 0,-2 0 0,0 1 0,-2 0 0,1-1-121,-3 1 0,0 0 1,-1-1-1,0 1 1,-3 1-1,0 3 0,-3 3 1,-2 5 120,6-28 0,-4 7 0,-4 5 0,-1 2 610,-2 8 1,-2 3 0,-2 2 0,-2 5-611,0-33 0,-5 12 1928,-7 33 1,-2 5-1929,-10-36 5262,-11 39-5262,-1 19 3054,8 24-3054,9 14 521,9 23-521,0 14 0,0-14 0,0-2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9T11:04:19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26 24575,'0'5'0,"0"7"0,0 0 0,0 9 0,0-1 0,0 1 0,0 0 0,0-1 0,0 1 0,-4-1 0,2 1 0,-1-1 0,-3 1 0,5 6 0,-8-4 0,3 4 0,-4-6 0,3-2 0,-2-2 0,3 2 0,-3-2 0,0 4 0,-1-2 0,1-3 0,3-2 0,-1-2 0,3-2 0,1-1 0,-1-3 0,2-3 0,-3-3 0,3 0 0,-1-3 0,2-4 0,1-3 0,0-7 0,0 5 0,0-1 0,0 0 0,0 1 0,0-5 0,0 0 0,6-11 0,4 5 0,3-12 0,2 5 0,-4-5 0,-2-2 0,1 8 0,-6 1 0,5 7 0,-5 1 0,3-1 0,-4 2 0,-2 4 0,-1 5 0,0 2 0,0 1 0,0 0 0,0 1 0,0 1 0,0 0 0,0-2 0,0 1 0,0 1 0,0 1 0,0-2 0,0 4 0,3 1 0,-2 5 0,8 6 0,-2 0 0,5 3 0,3 2 0,1-3 0,-1 2 0,4-4 0,-6 2 0,4 0 0,1 1 0,0 3 0,2-3 0,-4 4 0,4-3 0,-9 2 0,9-1 0,-9 0 0,7-1 0,-7-2 0,-1-1 0,-1-4 0,-3-1 0,1-2 0,-1-1 0,-3 2 0,6-4 0,-3 5 0,4-4 0,-1 1 0,0-2 0,-3 4 0,3-5 0,-7 5 0,-2-6 0,-2-2 0,-4 1 0,1-2 0,1 4 0,-3-3 0,4 2 0,-3-7 0,0 6 0,-1-12 0,-3 8 0,-2-6 0,0 7 0,1 0 0,1 0 0,5 0 0,-4 0 0,3 2 0,-1 2 0,3 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9T11:04:32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8406 0 24575,'0'49'0,"-17"23"0,-8-1 0,-11 11 0,1-22 0,-8 4 0,-3 2 0,2-5 0,-1 6 0,-1-3 0,-4 2-270,-7 2 1,-7 4 0,1-3-1,6-8 270,-6 6 0,2-8 132,-13 6 0,0-5-132,20-18 0,4-2 0,4-7 0,1 1 0,-5 3 0,-1 1 0,5 1 0,-3 1 0,-15 6 0,-4 2 0,-2 11 0,-4 2-251,12-19 0,-4-1 1,-4 3 250,1 2 0,-4 4 0,-2-1 0,2-3 0,6-8 0,1-3 0,-1 0 0,-3 1 0,-15 11 0,-4 1 0,-1 0 0,4-3 0,12-9 0,4-2 0,-1-2 0,-2 1 0,-8 3 0,-2 0 0,-1 0 0,-1-1 0,-2 1 0,-2 0 0,1-1 0,1-2 0,6-5 0,1-1 0,0-1 0,-4 0-449,2-1 0,-2 0 0,-3 1 0,2-2 0,3-1 449,-5 0 0,3-2 0,0-1 0,-4 2 0,2-2 0,-4 2 0,-2-1 0,1 1 0,0-2 0,4 0 0,0 0 0,0-1 0,1-1 0,0 0 0,3-2 0,0 0 0,1-1 0,0 0 0,-1 0 0,-2 1 0,-1 0 0,-1-1 0,2 0 0,0-1 0,-13 2 0,0-2 0,2-1 0,1 0-274,10-2 0,1 0 0,2-1 1,0-1 273,4-1 0,0-1 0,2 0 0,5-2 0,-33 2 0,9-4 0,15-2 0,5-2 644,19 1 1,4-2-645,-36-4 2271,2-11-2271,4-4 1346,11-1-1346,8 7 0,25 6 0,15 6 0,13-2 0,9 4 0,1-4 0,0 3 0,0-3 0,0 0 0,0 0 0,3 2 0,0 1 0,9 2-1696,7 0 0,-7 0 0,1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9T11:04:34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515 1 24575,'-6'0'0,"-7"0"0,1 0 0,-5 0 0,-1 0 0,0 0 0,2 0 0,-3 0 0,9 0 0,-7 4 0,5-3 0,-1 4 0,0-5 0,1 1 0,-1 2 0,1 0 0,-2-1 0,1-2 0,-5 3 0,3 0 0,-2 0 0,1-2 0,2-1 0,-2 0 0,2 0 0,-1 2 0,0 1 0,1-1 0,-2 0 0,0 2 0,1-3 0,-2 4 0,4-5 0,-1 0 0,3 0 0,5 0 0,2 2 0,3 0 0,1 7 0,6 1 0,6 7 0,9-4 0,18 9 0,0-6 0,14 6 0,-11-3 0,9 3 0,-17-5 0,8 6 0,-17-5 0,3 3 0,-8-1 0,1 1 0,0 0 0,0-5 0,-2 4 0,-2-4 0,-3 4 0,-5-3 0,1 1 0,-2-2 0,1-1 0,-3 4 0,1-3 0,-5-1 0,2 4 0,1-8 0,-4 4 0,3-4 0,-3 2 0,2-1 0,-2 4 0,5-6 0,-4 3 0,1-9 0,-1 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9T11:04:53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4350 24575,'11'-1'0,"69"-39"0,-23 0 0,10-8 0,-10 9 0,6-4 0,5-3 0,-1-3-693,-5 0 1,1-3 0,1-2 0,1-2 0,1 0 692,-3 3 0,1-1 0,1-1 0,0-1 0,1-1 0,-2-2-460,5-6 1,-1-1 0,1-2-1,-1-1 1,0 0 0,0 0 459,2-2 0,0 0 0,0-1 0,-1 0 0,-2 0 0,-1 1 0,-7 6 0,-2 1 0,-1 1 0,-1-1 0,-1 0 0,1-1-302,-1-1 1,1-1-1,-1 1 1,-2-1 0,-1 1-1,-2 2 302,10-17 0,-2 2 0,-4 0 0,-1 0-231,-2-1 1,-2 0-1,-2 0 1,-2 1 230,-5 9 0,-2 0 0,-2 1 0,-4 3 545,1-9 0,-5 3 0,-1 2-545,6-19 0,-4 5 1644,-8 19 0,-4 4-1644,-2 9 0,-2 3 2390,10-25-2390,-10 18 1508,-5 7-1508,-3 11 127,-4 3-127,0 9 0,0 12 0,0 8 0,0 10 0,0 10 0,0-6 0,0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9T11:11:54.1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24575,'27'0'0,"-1"0"0,34 0 0,-1 8 0,18 6 0,-4 3 0,3 3 0,-9-5 0,-4-1 0,-7 1 0,-10-1 0,-2 0 0,-10 1 0,-5-8 0,-10 5 0,-8-11 0,-9 4 0,-14-5 0,-11 5 0,-18-2 0,-5 9 0,-1-3 0,-4 8 0,8-1 0,-6 1 0,7-2 0,-6-2 0,7 0 0,-10 1 0,17-3 0,0 2 0,12 1 0,2-3 0,3 3 0,3-4 0,3-6 0,3 1 0,3-5 0,3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9T11:04:56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0 459 22407,'3'1'0,"2"-7"1054,8-8-1054,3-13 364,5 5-364,-4-6 185,2 7-185,-8 1 565,3-1-565,-4 0 0,0 1 0,0 3 0,0-2 0,0 3 0,1-12 0,0 5 0,0-4 0,-6 11 0,4-1 0,-8 4 0,4 1 0,-5-2 0,0 2 0,1 0 0,2 0 0,-1 6 0,1-1 0,-3 2 0,0 2 0,-3 3 0,2 9 0,-3 6 0,0 12 0,-3 3 0,-4 6 0,0-4 0,2 1 0,2-9 0,4 5 0,3-4 0,0 0 0,0-2 0,0-2 0,4 0 0,1-6 0,6 2 0,1-9 0,1 3 0,-4-3 0,-1 2 0,-1-1 0,0-3 0,-1 2 0,0-7 0,0 2 0,-3-3 0,0 3 0,-3-2 0,4 3 0,-2-4 0,3 0 0,0 0 0,-2 0 0,3 0 0,-4 0 0,4 0 0,-3 0 0,3 0 0,-2 0 0,-1 0 0,1 0 0,0 0 0,1 0 0,-2 0 0,0 0 0,-2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9T11:06:41.9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12798,'5'5'0,"-1"-1"0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9T11:07:15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851 0 24575,'0'22'0,"0"17"0,23 24 0,12 19 0,-5-19 0,5 1 0,3-5 0,3 2 0,4 19 0,1 1 0,-2-7 0,0-1 0,5 5 0,0-1 0,-11-9 0,-1-2 0,3-7 0,-1-2 0,-6-6 0,-1-3 0,24 28 0,-12-9 0,-12-26 0,-8-6 0,-3-12 0,-1-3 0,-4 1 0,-1-2 0,-4-3 0,-2-4 0,-4-6 0,-4-3 0,-2-2 0,-5-1 0,2 0 0,-4 0 0,0 0 0,-1 0 0,-2 0 0,-1 0 0,-5 0 0,5 0 0,-7 0 0,2 4 0,-3 2 0,0 8 0,-2 3 0,-6 5 0,-3 0 0,-8 9 0,0 1 0,-7 8 0,-2 2 0,-11 6 0,-2 13 0,24-26 0,0 1 0,-1 7 0,0 1 0,-4-1 0,-1 0 0,0 7 0,-1 1 0,-6 0 0,-1 0 0,-3 12 0,-1 1 0,-4-4 0,0-1 0,7-1 0,0-2 0,4-11 0,2-3 0,-16 21 0,3-11 0,18-8 0,-2-1 0,3-3 0,8-6 0,3-4 0,8-6 0,0-3 0,4-1 0,-2 1 0,8-6 0,-3-4 0,9-3 0,1-7 0,4 3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9T10:24:19.2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24575,'22'0'0,"25"0"0,19 0 0,14 0 0,4 0 0,-35 0 0,3 0 0,23 0 0,12 0 0,-7 0 0,-9 0 0,-1 0 0,-3 0 0,4 0 0,-3 0 0,15 0 0,-2 0 0,3 0 0,0 0 0,2 0 0,2 0 0,-15 0 0,3 0 0,0 0-345,1 0 1,2 0-1,2 0 345,-9 0 0,3-1 0,1 1 0,1 1-401,3 2 0,2 1 1,0 0-1,0-1 401,1-2 0,0-1 0,1 0 0,1 2 0,6 4 0,1 1 0,2 1 0,-1-2-558,3-4 0,1-1 1,1-2-1,1 2 558,-16 1 0,1 1 0,1 0 0,0 0 0,0 0 0,5 0 0,0 0 0,1 1 0,0-1 0,-1 0 0,-5 0 0,0-1 0,0 1 0,0-1 0,0 2 0,1 0 0,0 1 0,0 0 0,2 0 0,1 1-500,8-1 1,2 1 0,2 0 0,-1 0 0,0-1 499,-4 0 0,-1 0 0,1-1 0,0 1 0,3-1 0,-4 0 0,2 0 0,1 0 0,1 0 0,-2 0 0,-3 0 0,5 1 0,-2 1 0,-2-1 0,0 0 0,2-2 0,-12-1 0,2-1 0,0-1 0,-1 1 0,0 0 0,-2 1 0,8 2 0,-1 2 0,-2 0 0,0 0 0,0 0-176,1-2 0,0 0 1,0 0-1,-1 1 1,-1 0 175,-6 1 0,0 2 0,0-1 0,-2 1 0,-1-1 0,14 2 0,-1 0 0,-3 0 0,-1 0 158,-10-2 1,-2 1 0,-3-2-1,-1 1-158,9-1 0,-3-1 0,-4-1 920,12 2 0,-6-3-920,-21-3 0,-5 0 2799,16 0-2799,-28 2 2255,-29 1-2255,-5 2 714,-8 0-714,0 3 0,0-1 0,-30 6 0,23-6 0,-22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9T10:24:20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1 20622,'8'0'0,"0"0"1871,16 0-1871,8 0 669,9 0-669,8 0 0,-3 0 344,7 4-344,24 23 1069,1 7-1069,-31-10 0,2 1 0,3 2 0,0 0 0,31 10 0,-2 6 0,-27-12 0,-10-3 0,-8-3 0,-5-10 0,-14 0 0,-5-11 0,-9 6 0,-3-4 0,0 2 0,0-4 0,-4 0 0,-25-4 0,-13 1 0,-7 3 0,-6 1 0,5-3 0,-2-1 0,-21 4 0,-4 0 0,7-4 0,0-2 0,0 1 0,1 0 0,-1 0 0,4 0 0,13 0 0,3 0 0,-37 0 0,33 0 0,27 0 0,16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9T10:24:27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 18971,'4'-6'0,"20"1"2579,6 5-2579,28 0 477,-6 3 1,4 2-478,31 12 248,-24-5 1,-1 4-249,26 19 786,-40-16 1,1 0-787,-1-1 0,2 1 0,15 7 0,1 2 0,-2-3 0,1 3 0,14 11 0,3 2 0,6-1 0,5 2-453,-13-2 1,3 2 0,1 1 452,0-2 0,0-1 0,3 4 0,-9-5 0,4 3 0,1 1 0,-2 0-544,-3-3 0,-1 1 0,1 0 0,3 1 544,-8-4 0,2 0 0,1 0 0,1 1 0,0 1-593,3 2 1,0 1-1,0 0 1,2 1-1,2-1 593,-6-4 0,3 0 0,0 0 0,2 0 0,1 1 0,-1 0-434,-7-2 0,0 1 0,0 1 1,1 0-1,0 0 0,2 0 1,-1-1 433,5 2 0,0 0 0,1 0 0,1 0 0,0 0 0,2 1 0,0 0-325,-3-2 1,0 0 0,2 0 0,0 1 0,1 0 0,0 0 0,1 1 0,-1 1 324,-5-2 0,-1 0 0,0 1 0,1 0 0,0 1 0,1 0 0,0 0 0,1-1 0,0 1-205,-3-4 0,0 1 0,1-1 0,0 0 0,1 0 0,0 1 0,0-1 0,-1 1 0,1 0 0,-1 1 205,0 0 0,0 2 0,-1-1 0,1 1 0,0 0 0,-1 0 0,0 0 0,1 0 0,-1-1 0,0 0 0,7 2 0,0 1 0,0 0 0,0-1 0,0 0 0,-1 0 0,0-1 0,-1 0 0,-1-1-58,3 1 1,-1 0 0,0 0-1,-1-1 1,-1-1 0,0 0-1,-1 0 1,-1-1 57,7 2 0,-2 0 0,0-1 0,0 0 0,-1-1 0,-2-2 0,0 0 82,5 2 0,-1 0 1,-1-2-1,-1-1 0,-1-2 1,-2-1-83,6 1 0,-2-2 0,-2-2 0,-1-1 0,-1 0 485,10 4 1,-1 0 0,-3-2-1,-3-2-485,8 1 0,-4-3 0,-4-1 1317,-12-2 0,-2 0 1,-4 0-1318,14 8 0,-5 0 1877,-12-3 1,-5 0-1878,-13-3 0,-3 0 2845,33 16-2845,-12-3 1396,-3-9-1396,-4-6 250,-7-6-250,-7-8 0,-1-2 0,-11-6 0,1 0 0,-18-3 0,-9 0 0,-18 0 0,4 0 0,-5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9T10:24:28.7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163 12 12887,'-2'-7'0,"13"2"4626,25 5-4626,25 14 0,6 4 0,8 14 2031,-9 8-2031,-1-5 1128,-8 3-1128,-2 1 3903,-9-1-3903,0 9 0,-3-2 0,-2 2 0,-2-5 0,-8-7 0,-9-4 0,-10-14 0,-13-5 0,-19-10 0,-9-2 0,-25 0 0,-2 0 0,-10 0 0,-12 0 0,6 0 0,-15-7 0,16-5 0,6-5 0,10-4 0,14 7 0,-3 2 0,12 8 0,-2 2 0,13 2 0,6 0 0,-2 0 0,7 0 0,-6 0 0,5 0 0,0 0 0,3 3 0,-3-1 0,8 2 0,-3-3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9T10:25:44.3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9T10:28:58.7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24575,'55'0'0,"24"0"0,24 0 0,-35 0 0,8 0 0,8 0 0,5 0 0,5 0 0,3 0-984,-15 0 1,3 0 0,3 0 0,3 0 0,3 0 0,2 0 0,3 0 0,2 0 0,2 0 0,2 0 889,-20 0 1,2 0 0,2 0 0,1 0 0,2 0 0,1 0 0,2 0 0,1 0 0,1 0 0,1 0-1,1 0 1,1 0 0,0 0 0,1 0 0,1 0 0,-1 0-15,-7 0 0,0 0 0,1 0 1,1 0-1,1 0 0,1 0 1,0 0-1,0 0 0,2 0 0,0 0 1,1 0-1,0 0 0,0 0 1,2 0-1,-1 0 0,1 0 0,1 0 1,0 0-1,0 0 0,1 0 108,-12 0 0,1 0 0,1 0 0,0 0 0,2 0 0,0 0 0,1 0 0,0 0 0,0 0 0,1 0 0,0 0 0,0 0 0,1 0 0,-1 0 0,0 0 0,0 0 0,0 0 0,0 0 0,-1 0 0,0 0 0,-1 0 0,0 0 0,-1 0 0,-1 0 0,-1 0-40,5 0 0,0 0 0,-1 0 0,0 0 0,-1 0 0,-1 0 0,0 0 0,0 0 0,0 0 0,0 0 0,-1 0 0,0 0 0,0 0 1,0 0-1,0 0 0,0 0 0,0 0 0,0 0 0,0 0 0,0 0 0,1 0 0,0 0 40,0 0 0,1 0 0,1 0 0,0 0 0,1 0 0,0 0 0,0 0 0,1 0 0,-1 0 0,0 0 0,0 0 0,-1 0 0,-1 0 0,0 0 0,-1 0 0,-1 0 0,-1 0 0,-1 0 0,-1 0 0,-3 0 0,0 0 0,-3 0-145,22 0 0,-6 0 5</inkml:trace>
  <inkml:trace contextRef="#ctx0" brushRef="#br0" timeOffset="1">15435 0 11620,'37'0'453,"-33"0"-453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9T10:29:06.9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24575,'16'8'0,"7"-4"0,4 5 0,2-7 0,-7-2 0,-1 0 0,-1 0 0,-5 0 0,-1 0 0,-6 1 0,3 2 0,-1 4 0,6 2 0,-2-2 0,4 0 0,-1 1 0,2-1 0,1 3 0,1 4 0,0-3 0,-1 3 0,-4-3 0,4-5 0,-7 2 0,4-2 0,-6 0 0,1 3 0,-3-4 0,1 0 0,-2-2 0,1-3 0,0 0 0,-2 0 0,1 0 0,-3 1 0,1 2 0,-1-1 0,0-1 0,0 2 0,3-1 0,-4 4 0,5 1 0,-4-2 0,3-1 0,-4-4 0,-4 0 0,-9 0 0,-7 0 0,-13 0 0,-7 0 0,-13 9 0,5 0 0,1 8 0,7 3 0,10-1 0,-7 4 0,9-2 0,-3 0 0,5-4 0,6-2 0,0-4 0,7-2 0,1-3 0,4-4 0,2 1 0,0-2 0,2 4 0,0-3 0,0 2 0,0-1 0,3 0 0,-2-2 0,2-1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9T10:09:23.2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24575,'29'0'0,"3"0"0,36 0 0,15 0 0,6 0 0,-30 0 0,2 0 0,6 0 0,6 0 0,-6 0 0,-7 0 0,-3 0 0,17 0 0,2 0 0,-4 0 0,2 0 0,23 0 0,2 0 0,-10 0 0,1 0 0,-19 0 0,3 0 0,-2 0 0,25 0 0,-2 0 0,-1 0 0,-1 0 0,-1 0 0,0 0 0,-3 0 0,2 0-307,-19 0 0,2 0 0,2 0 307,4 0 0,1 0 0,3 0 0,9 0 0,2 0 0,0 0 0,2 0 0,1 0 0,3 0-582,-15 0 1,2 0 0,2 0 0,1 0 581,3 0 0,1 0 0,1 0 0,3 0 0,-14 0 0,2 0 0,2 0 0,-1 0 0,1 0 0,2 0 0,2 0 0,-1 0 0,-1 0 0,-2 0 0,11 0 0,-3 0 0,0 0 0,2 0 0,-13 0 0,3 0 0,0 0 0,-2 0 0,-2 0 0,5 0 0,-3 0 0,-1 1 0,4 0 0,-10 1 0,3 1 0,1 0 0,0 0 0,-2-1 0,15 0 0,-2-1 0,0 1 0,-1 1-345,-4 2 1,-2 1-1,0 0 1,0-1 344,-3-3 0,0-1 0,-1-1 0,-2 1 0,15 3 0,-2 1 0,-3-1-162,-7-2 1,-2 0 0,-1 0 161,-4 2 0,0-1 0,-3 1 0,-7 0 0,-1-1 0,-2 1 314,30 4 0,-2-1-314,2-1 0,-3 1 0,-14-2 0,-2 1 0,-4 2 0,-2-2 1079,-11-4 1,-5 0-1080,25 5 1578,-3-7-1578,-22 0 621,-6 0-621,-6 0 122,-13 0-122,-3 0 0,-9 0 0,-6 0 0,-2 0 0,-7 0 0,-2 0 0,-3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9T10:29:55.4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24575,'8'0'0,"23"0"0,14 4 0,47 12 0,-34-1 0,4 3 0,15 8 0,4 4 0,-18-5 0,2 3 0,1 0-370,2 0 0,1 1 0,1 1 370,9 4 0,1 3 0,3 0-455,-11-5 1,3 0 0,1 1 0,2 1 454,4 1 0,2 2 0,2 0 0,4 1-498,-17-9 0,3 1 0,3 0 1,0 1-1,2 1 0,-1 0 498,5 3 0,-1 1 0,2 1 0,1 1 0,1 0 0,3 0-554,-13-7 1,2 0 0,1 0-1,2 0 1,0 1 0,1 1 0,0 1-1,1 1 554,-3 0 0,1 2 0,1 0 0,0 2 0,0 0 0,1 0 0,1 1 0,1 0 0,0-1-307,-3-2 0,2 1 0,-1-1 0,2 0 0,0 1 0,0 0 1,1 0-1,0 1 0,1 0 0,-1 1 307,-3-1 0,0 1 0,0 1 0,1 0 0,0 0 0,0 1 0,1 0 0,-1 0 0,1-1 0,0 1 0,0 0-162,2 0 0,1 0 0,-1 0 1,1 1-1,1-1 0,-1 1 1,0-1-1,0 1 0,0-1 0,0 0 1,0 1 161,-2-1 0,1 0 0,0 1 0,-1-1 0,1 1 0,-1-1 0,0 0 0,0 0 0,-1 0 0,-1-1 0,-1-1-58,2 2 0,0-1 0,-1 0 0,0 0 0,-1-1 1,0 0-1,-1 0 0,-2-1 0,0-1 0,-1 0 58,8 4 0,-1-1 0,-1 0 0,-1-1 0,-1-1 0,-1 0 0,-1 0 0,-1-1 148,3 1 1,0-1-1,-1 1 1,-2-2-1,-2 0 1,-2-2-1,-3-1-148,7 2 0,-5-1 0,-2-2 0,-1-1 0,2 2 433,4 1 1,2 1 0,-1-1 0,-3-1-1,-3-4-433,17 5 0,-4-4 0,-2 0 1222,-2 1 1,-1 0-1,-4-3-1222,14 4 0,-7-4 2045,-12-4 0,-6 0-2045,-21-2 0,-4-1 2775,20 6-2775,-26-9 1587,-17-7-1587,-10-10 442,-10 1-442,-9-10 0,-6 0 0,-5-11 0,0 11 0,8-2 0,3 9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9T10:29:59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369 1 19564,'0'1'0,"8"12"2330,20 28-2330,12 16-6892,19 16 6892,-22-30 0,-2 2 1861,23 34-1861,-22-35 0,-1 0 928,12 31-928,-6-18 0,-8-4 0,-11-25 6784,-5-6-6784,-4-12 0,-8-10 0,-4-1 0,-1-6 0,-3 2 0,2-4 0,-12 0 0,-6-2 0,-12 0 0,-23-5 0,1 1 0,-21-5 0,-4 3 0,-17-2 0,43 12 0,-1 1 0,-43-5 0,10 6 0,22 2 0,20 3 0,8 0 0,19 0 0,7 0 0,5 3 0,5 1 0,0 5 0,0-3 0,0 2 0,0-6 0,0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9T11:47:25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1167 24575,'0'-15'0,"0"-8"0,5 3 0,2-13 0,6 11 0,0-5 0,3 5 0,-1 3 0,4-4 0,1-4 0,2-2 0,8-8 0,-6 0 0,7-7 0,-7 5 0,2-13 0,-8 8 0,1-4 0,-13-2 0,-1 2 0,-5 1 0,0-4 0,0 11 0,-9-6 0,-4 9 0,-9-2 0,-1 4 0,-7-3 0,5 8 0,-9 2 0,11 11 0,-11-5 0,5 5 0,-7-1 0,-1 2 0,4 5 0,1 2 0,6 5 0,2 2 0,8 2 0,6 0 0,5 0 0,5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9T11:47:28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411 0 24575,'-6'0'0,"-2"0"0,-3 2 0,0 4 0,-4 0 0,4 5 0,-3-2 0,0 0 0,1 0 0,-1-3 0,4 3 0,-4-1 0,1 2 0,0-4 0,-1 4 0,5-6 0,-1 7 0,-1-8 0,4 6 0,-5-8 0,4 3 0,-6 1 0,5-4 0,-3 3 0,4-4 0,-1 0 0,0 0 0,-3 0 0,3 0 0,0 0 0,-3 0 0,5 0 0,-5 0 0,4 1 0,1 2 0,-1 0 0,3 3 0,-2-4 0,3 3 0,-1-4 0,2 3 0,1-1 0,0-2 0,2 5 0,2-3 0,2 4 0,16 1 0,5 7 0,21 4 0,0 7 0,3-1 0,-4 0 0,-5 0 0,-3-6 0,-1 0 0,1-6 0,0-1 0,-1-1 0,-7-1 0,-2 0 0,-11 0 0,-3-5 0,-7 0 0,-3-5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9T10:09:25.2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363 1 24575,'9'0'0,"13"0"0,22 0 0,16 1 0,25 12 0,-6 0 0,7 12 0,-15-9 0,4 3 0,-15-12 0,3 6 0,-10-12 0,1 5 0,-15-1 0,4-4 0,-19 7 0,0-6 0,-11 6 0,-7-4 0,-4 4 0,-2-1 0,-7 2 0,-19 1 0,-31 4 0,-31 8 0,32-13 0,-1 2 0,0 5 0,0 0 0,-5-1 0,1-1 0,8-1 0,1 0 0,-4-3 0,2-2 0,-25 5 0,-3-11 0,27 4 0,-1-6 0,12 0 0,1 0 0,2 0 0,-2 0 0,7 0 0,7 0 0,14 0 0,6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9T10:09:54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24575,'15'0'0,"31"0"0,19 0 0,25 0 0,16 0-337,-34 0 0,3 0 1,3 0 336,-7 0 0,4 0 0,1 0 0,3 0-294,10 0 0,4 0 0,0 0 1,-2 0 293,-9 0 0,-1 0 0,-1 0 0,1 0 0,4 0 0,1 0 0,-2 0 0,-1 0 0,12 0 0,-2 0 0,-5 0-29,-17 0 0,-4 0 0,-1 0 29,24 0 0,-4 0 0,-8 0 0,-4 0 0,-5 0 0,-1 0 352,-1 0 0,1 0-352,5 0 0,1 0 735,-6 0 1,0 0-736,7 0 0,1 0 48,-6 0 1,1 0-49,12 4 0,6 0 0,-7-2 0,6-2 0,1 2-588,4 4 1,3 1 0,2-1 587,-13-4 0,3-1 0,0-1 0,1 2 0,-2 2 0,0 3 0,0-1 0,2 0 0,6-2 0,1-1 0,1 0 0,0 2-557,-2 0 0,0 2 0,1 0 0,2-1 557,-14-3 0,3 0 0,0 0 0,0-1 0,1 1 0,0-1 0,1 1 0,0-1 0,1 0 0,1-1-538,5 0 1,1-1 0,0 0 0,2-1 0,-1 1 537,-14 0 0,0 0 0,1 0 0,0 0 0,0 0 0,1 0 0,4 0 0,1 0 0,0 0 0,0 0 0,-1 0 0,-1 0 0,10 0 0,-1 0 0,-1 0 0,-1 0 0,-1 0-314,-5 0 1,0 0 0,-1 0 0,-1 0 0,-1 0 313,-5 1 0,0 1 0,-1-1 0,-1 1 0,-3 0 66,9-1 0,-3 0 1,-1 0-1,-1 1-66,21 3 0,-3 2 0,-2-1 467,-11-2 0,-3 0 0,-3 1-467,19 6 0,-5-1 0,-13-5 0,-3 0 1352,-1 0 1,-1-2-1353,-5-2 0,0-2 1063,5 1 0,0 0-1063,-5 0 0,-2 0 664,-1 1 0,-1 1-664,-12 0 0,-2 1 417,46 1-417,-12 7 0,-11-9 0,9 5 0,-9-3 0,3-1 0,-14 7 0,-9-2 0,-19 0 0,-14 2 0,-13-7 0,-6 3 0,-1-4 0,0 0 0,7-3 0,-1-3 0,6-1 0,10-7 0,3 7 0,3-6 0,-4 10 0,-9-3 0,-11 4 0,-1 0 0,-9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9T10:09:55.6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1 24575,'15'0'0,"13"0"0,15 0 0,8 0 0,14 0 0,-6 0 0,16 0 0,-3 10 0,12 7 0,-8 10 0,1 3 0,-18-4 0,-6 0 0,-23-8 0,-2-1 0,-7-8 0,-7 1 0,-4-5 0,-6 4 0,-5-5 0,-5 3 0,-10 3 0,-16 4 0,-19 8 0,-14 4 0,-9 3 0,-3 1 0,-9-7 0,-2-7 0,-10-2 0,12-12 0,3 5 0,27-3 0,12 2 0,18 1 0,11 2 0,6-3 0,5-1 0,4-3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9T10:09:59.9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24575,'27'0'0,"25"0"0,30 12 0,-3 6 0,10 6 0,-15 0 0,3 3 0,3 0-718,8 2 1,2 0 0,3 2 717,-10-1 0,3 2 0,1 0 0,0-1-373,2-1 0,1-2 1,0 1-1,0 1 373,-1 1 0,0 1 0,0 0 0,1 1 0,-13-6 0,1 0 0,0 1 0,0-1 0,-1 0 0,15 6 0,0 0 0,-1-1 0,-2 0 0,-10-3 0,-3 0 0,1 0 0,4 0 0,-3-1 0,3 0 0,2 1 0,-3-1 0,-4-1 0,19 8 0,-5-2 0,4 4 0,-22-9 0,4 4 0,2 0 0,-2 0 0,-1-1 0,6 3 0,-2-1 0,0 0 0,2 2 0,-8-2 0,1 1 0,1 1 0,1 0 0,1-1-535,6 1 1,2 0 0,2-1-1,-1 0 1,1 0 534,3 2 0,0 0 0,0 0 0,2 0 0,1 1 0,-9-6 0,2 1 0,0 0 0,1 0 0,0 0 0,0 0-567,-2 0 1,1-1 0,-1 1 0,0 0 0,1 0 0,1 0 566,4 0 0,1 1 0,1 0 0,-1 0 0,1 0 0,-1 0 0,-1-1 0,-1 0 0,0 1 0,0-1 0,0 1 0,0-1-190,0 1 0,-1-1 1,0 1-1,1 0 0,-2-1 1,1-1 189,-4-1 0,0 0 0,0-1 0,-1 0 0,0 0 0,-2-1-51,11 6 1,-2-1 0,-1 0 0,-1 0 0,1-1 50,-3-3 0,1 1 0,-2-2 0,0 0 0,-2-1 0,12 3 0,-3 0 0,0-1 0,1 0 116,-14-4 0,1-1 0,0 0 0,-1 0 0,-2-1-116,9 3 0,-2-2 0,-1 0 0,0 1 579,0 0 0,0-1 0,-1 1 1,-3 0-580,15 5 0,-2 0 0,-5 0 798,-15-3 0,-3-1 0,-2 0-798,28 9 0,-5 0 1093,-23-3 1,-3-1-1094,-2-6 0,-1-2 1006,-15-2 0,-2-1-1006,40 12 1269,-18-10-1269,-12-2 342,-10-4-342,-8-2 0,8 3 0,-5-2 0,4-2 0,-10-2 0,-5-1 0,-5-5 0,-3 5 0,-9-5 0,-2 1 0,-12-3 0,-6-3 0,-12-9 0,2 3 0,-4-7 0,10 7 0,5-3 0,1 0 0,1-2 0,-3 1 0,-1-5 0,-6 3 0,3-14 0,-8 8 0,2-5 0,-10 7 0,9 7 0,-5 2 0,12-1 0,5 2 0,2-3 0,2 0 0,-2 1 0,0-2 0,2 0 0,-2-2 0,3 1 0,-1 1 0,2 5 0,1-1 0,0 3 0,0-3 0,0 1 0,0-2 0,0 0 0,0-2 0,0 3 0,3 2 0,0 3 0,7 1 0,3 0 0,5 10 0,9 3 0,-2 8 0,15 3 0,-5-1 0,9 9 0,0-2 0,-4 5 0,0 0 0,-3-2 0,-1 0 0,2-5 0,6-1 0,-11-4 0,8 1 0,-18-4 0,4-2 0,-12-3 0,-1-4 0,-8-2 0,-2-1 0,-4-4 0,-3-1 0,-10-2 0,-10-1 0,-17 6 0,-7-5 0,-15 5 0,-4-1 0,-9-3 0,0 3 0,9-5 0,4 0 0,16 0 0,4 0 0,12 0 0,6 0 0,7 3 0,3 2 0,3 0 0,5 4 0,2-7 0,3 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9T10:10:25.0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24575,'13'0'0,"13"0"0,23 11 0,32 20-4252,-5 5 1,9 7 4251,-15-7 0,4 2 0,4 4 0,-2-1 0,4 3 0,4 2 0,1 0-75,-8-4 1,2 2 0,1 0 0,2 1 0,0 0 74,-7-3 0,0 1 0,1 0 0,1 1 0,1-1 0,1 1 0,6 1 0,2 1 0,0-1 0,2 1 0,-1 0 0,1 1-385,-11-6 1,0 2 0,1-1 0,0 1 0,1-1 0,-1 1 0,2-1 384,0 0 0,0-1 0,1 0 0,0 0 0,0 0 0,2 1 0,0 0 0,-4-1 0,0-1 0,2 1 0,-1 0 0,2 0 0,0 1 0,0-1 0,0 1-310,-5-2 0,0-1 1,1 1-1,-1 0 1,1 0-1,1 0 0,0 0 1,1 1-1,1-1 310,5 3 0,2 1 0,0-1 0,1 1 0,0-1 0,1 1 0,0 0 0,0-1 0,0 0 0,-7-3 0,0-1 0,0 0 0,0 0 0,1 0 0,0 0 0,0 0 0,0 1 0,1-1 0,0 1 1,2 1 1,0 1 0,1 0-1,0 0 1,1 1 0,-1-1-1,1 0 1,-1 0 0,0-1-1,0 0-1,-3-2 0,1 0 0,0-1 0,0 0 0,-1 0 0,1 0 0,-1 0 0,0 0 0,1 0 0,0 2 0,0 0 0,1 0 0,0 1 0,1 0 0,-1 1 0,0-1 0,-1 0 0,0 0 0,-1-1 0,0-1 0,1 1 0,0 0 0,-1-1 0,0 0 0,-1 0 0,0-1 0,0 1 0,-1-1 0,1 0-79,-2 0 0,1 0 1,-1-1-1,0 1 1,0-1-1,-1 0 0,0 0 1,-2-1-1,0-1 79,13 7 0,-1-1 0,-1 0 0,-1-1 0,-1-1 0,-2 0 0,-1-1 109,2 0 0,-2 0 0,-1-1 0,-1 0 0,-2-2 0,0 0-109,8 2 0,0 0 0,-2-2 0,-4-1 0,-4-1 624,-5-2 0,-5-1 0,-2-2 0,-3-1-624,10 2 0,-2-3 0,-4 0 2110,19 9 0,-7-1-2110,-24-8 0,-1 0 2137,5 0 0,-1 0-2137,-7-3 0,0 0 1383,7 2 1,-1-1-1384,-9-5 0,0-1 315,-3 1 1,-1-1-316,25 6 0,-20 0 0,-8-11 0,-18 7 0,3-8 0,-8-1 0,-8-7 0,-6-3 0,-9-1 0,-4 0 0,1-2 0,-4-1 0,-14 0 0,12 1 0,-9 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9T10:10:27.1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150 1 24575,'27'1'0,"-4"16"0,26 6 0,-3 16 0,15-2 0,-4 0 0,3 2 0,2 0 0,-6 10 0,7-6 0,-10 4 0,-5-6 0,-2 1 0,-14-11 0,5-1 0,-14-9 0,0 0 0,-13-8 0,-6-2 0,-7-9 0,-5 4 0,-13-4 0,-10 2 0,-21-4 0,-19 0 0,-25 0 0,40 0 0,-1 0 0,0 0 0,1 0 0,4 0 0,3 0 0,-29 0 0,16 0 0,16 0 0,8 0 0,5 0 0,13 0 0,-3 0 0,13 0 0,3 0 0,4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3FB81-0878-A34F-9BAD-2AC7E4FC31F3}" type="datetimeFigureOut">
              <a:rPr lang="en-US" smtClean="0"/>
              <a:t>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2DB8-8850-B44C-B5D2-4F1A60FCC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19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3FB81-0878-A34F-9BAD-2AC7E4FC31F3}" type="datetimeFigureOut">
              <a:rPr lang="en-US" smtClean="0"/>
              <a:t>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2DB8-8850-B44C-B5D2-4F1A60FCC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180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3FB81-0878-A34F-9BAD-2AC7E4FC31F3}" type="datetimeFigureOut">
              <a:rPr lang="en-US" smtClean="0"/>
              <a:t>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2DB8-8850-B44C-B5D2-4F1A60FCC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04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3FB81-0878-A34F-9BAD-2AC7E4FC31F3}" type="datetimeFigureOut">
              <a:rPr lang="en-US" smtClean="0"/>
              <a:t>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2DB8-8850-B44C-B5D2-4F1A60FCC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237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3FB81-0878-A34F-9BAD-2AC7E4FC31F3}" type="datetimeFigureOut">
              <a:rPr lang="en-US" smtClean="0"/>
              <a:t>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2DB8-8850-B44C-B5D2-4F1A60FCC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616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3FB81-0878-A34F-9BAD-2AC7E4FC31F3}" type="datetimeFigureOut">
              <a:rPr lang="en-US" smtClean="0"/>
              <a:t>1/9/22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2DB8-8850-B44C-B5D2-4F1A60FCC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1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3FB81-0878-A34F-9BAD-2AC7E4FC31F3}" type="datetimeFigureOut">
              <a:rPr lang="en-US" smtClean="0"/>
              <a:t>1/9/22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2DB8-8850-B44C-B5D2-4F1A60FCC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26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3FB81-0878-A34F-9BAD-2AC7E4FC31F3}" type="datetimeFigureOut">
              <a:rPr lang="en-US" smtClean="0"/>
              <a:t>1/9/22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2DB8-8850-B44C-B5D2-4F1A60FCC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052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3FB81-0878-A34F-9BAD-2AC7E4FC31F3}" type="datetimeFigureOut">
              <a:rPr lang="en-US" smtClean="0"/>
              <a:t>1/9/22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2DB8-8850-B44C-B5D2-4F1A60FCC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7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3FB81-0878-A34F-9BAD-2AC7E4FC31F3}" type="datetimeFigureOut">
              <a:rPr lang="en-US" smtClean="0"/>
              <a:t>1/9/22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2DB8-8850-B44C-B5D2-4F1A60FCC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206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3FB81-0878-A34F-9BAD-2AC7E4FC31F3}" type="datetimeFigureOut">
              <a:rPr lang="en-US" smtClean="0"/>
              <a:t>1/9/22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2DB8-8850-B44C-B5D2-4F1A60FCC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26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3FB81-0878-A34F-9BAD-2AC7E4FC31F3}" type="datetimeFigureOut">
              <a:rPr lang="en-US" smtClean="0"/>
              <a:t>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E2DB8-8850-B44C-B5D2-4F1A60FCC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customXml" Target="../ink/ink26.xml"/><Relationship Id="rId3" Type="http://schemas.openxmlformats.org/officeDocument/2006/relationships/image" Target="../media/image4.png"/><Relationship Id="rId7" Type="http://schemas.openxmlformats.org/officeDocument/2006/relationships/customXml" Target="../ink/ink23.xml"/><Relationship Id="rId12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25.xml"/><Relationship Id="rId5" Type="http://schemas.openxmlformats.org/officeDocument/2006/relationships/image" Target="../media/image5.png"/><Relationship Id="rId10" Type="http://schemas.openxmlformats.org/officeDocument/2006/relationships/image" Target="../media/image31.png"/><Relationship Id="rId4" Type="http://schemas.openxmlformats.org/officeDocument/2006/relationships/image" Target="../media/image2.png"/><Relationship Id="rId9" Type="http://schemas.openxmlformats.org/officeDocument/2006/relationships/customXml" Target="../ink/ink24.xml"/><Relationship Id="rId1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customXml" Target="../ink/ink30.xml"/><Relationship Id="rId1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customXml" Target="../ink/ink27.xml"/><Relationship Id="rId12" Type="http://schemas.openxmlformats.org/officeDocument/2006/relationships/image" Target="../media/image35.png"/><Relationship Id="rId17" Type="http://schemas.openxmlformats.org/officeDocument/2006/relationships/customXml" Target="../ink/ink32.xml"/><Relationship Id="rId2" Type="http://schemas.openxmlformats.org/officeDocument/2006/relationships/image" Target="../media/image1.png"/><Relationship Id="rId16" Type="http://schemas.openxmlformats.org/officeDocument/2006/relationships/image" Target="../media/image37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29.xml"/><Relationship Id="rId5" Type="http://schemas.openxmlformats.org/officeDocument/2006/relationships/image" Target="../media/image5.png"/><Relationship Id="rId15" Type="http://schemas.openxmlformats.org/officeDocument/2006/relationships/customXml" Target="../ink/ink31.xml"/><Relationship Id="rId10" Type="http://schemas.openxmlformats.org/officeDocument/2006/relationships/image" Target="../media/image34.png"/><Relationship Id="rId19" Type="http://schemas.openxmlformats.org/officeDocument/2006/relationships/customXml" Target="../ink/ink33.xml"/><Relationship Id="rId4" Type="http://schemas.openxmlformats.org/officeDocument/2006/relationships/image" Target="../media/image2.png"/><Relationship Id="rId9" Type="http://schemas.openxmlformats.org/officeDocument/2006/relationships/customXml" Target="../ink/ink28.xml"/><Relationship Id="rId1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11" Type="http://schemas.openxmlformats.org/officeDocument/2006/relationships/image" Target="../media/image14.png"/><Relationship Id="rId5" Type="http://schemas.openxmlformats.org/officeDocument/2006/relationships/image" Target="../media/image4.png"/><Relationship Id="rId10" Type="http://schemas.openxmlformats.org/officeDocument/2006/relationships/customXml" Target="../ink/ink7.xml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13" Type="http://schemas.openxmlformats.org/officeDocument/2006/relationships/image" Target="../media/image18.png"/><Relationship Id="rId18" Type="http://schemas.openxmlformats.org/officeDocument/2006/relationships/customXml" Target="../ink/ink14.xml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12" Type="http://schemas.openxmlformats.org/officeDocument/2006/relationships/customXml" Target="../ink/ink11.xml"/><Relationship Id="rId17" Type="http://schemas.openxmlformats.org/officeDocument/2006/relationships/image" Target="../media/image20.png"/><Relationship Id="rId2" Type="http://schemas.openxmlformats.org/officeDocument/2006/relationships/image" Target="../media/image1.png"/><Relationship Id="rId16" Type="http://schemas.openxmlformats.org/officeDocument/2006/relationships/customXml" Target="../ink/ink1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11" Type="http://schemas.openxmlformats.org/officeDocument/2006/relationships/image" Target="../media/image17.png"/><Relationship Id="rId5" Type="http://schemas.openxmlformats.org/officeDocument/2006/relationships/image" Target="../media/image4.png"/><Relationship Id="rId15" Type="http://schemas.openxmlformats.org/officeDocument/2006/relationships/image" Target="../media/image19.png"/><Relationship Id="rId10" Type="http://schemas.openxmlformats.org/officeDocument/2006/relationships/customXml" Target="../ink/ink10.xml"/><Relationship Id="rId19" Type="http://schemas.openxmlformats.org/officeDocument/2006/relationships/image" Target="../media/image21.png"/><Relationship Id="rId4" Type="http://schemas.openxmlformats.org/officeDocument/2006/relationships/image" Target="../media/image3.png"/><Relationship Id="rId9" Type="http://schemas.openxmlformats.org/officeDocument/2006/relationships/image" Target="../media/image16.png"/><Relationship Id="rId14" Type="http://schemas.openxmlformats.org/officeDocument/2006/relationships/customXml" Target="../ink/ink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.xml"/><Relationship Id="rId13" Type="http://schemas.openxmlformats.org/officeDocument/2006/relationships/image" Target="../media/image25.png"/><Relationship Id="rId18" Type="http://schemas.openxmlformats.org/officeDocument/2006/relationships/customXml" Target="../ink/ink21.xml"/><Relationship Id="rId3" Type="http://schemas.openxmlformats.org/officeDocument/2006/relationships/image" Target="../media/image5.png"/><Relationship Id="rId21" Type="http://schemas.openxmlformats.org/officeDocument/2006/relationships/image" Target="../media/image28.png"/><Relationship Id="rId7" Type="http://schemas.openxmlformats.org/officeDocument/2006/relationships/image" Target="../media/image22.png"/><Relationship Id="rId12" Type="http://schemas.openxmlformats.org/officeDocument/2006/relationships/customXml" Target="../ink/ink18.xml"/><Relationship Id="rId17" Type="http://schemas.openxmlformats.org/officeDocument/2006/relationships/image" Target="../media/image27.png"/><Relationship Id="rId2" Type="http://schemas.openxmlformats.org/officeDocument/2006/relationships/image" Target="../media/image2.png"/><Relationship Id="rId16" Type="http://schemas.openxmlformats.org/officeDocument/2006/relationships/customXml" Target="../ink/ink20.xml"/><Relationship Id="rId20" Type="http://schemas.openxmlformats.org/officeDocument/2006/relationships/customXml" Target="../ink/ink2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.xml"/><Relationship Id="rId11" Type="http://schemas.openxmlformats.org/officeDocument/2006/relationships/image" Target="../media/image24.png"/><Relationship Id="rId5" Type="http://schemas.openxmlformats.org/officeDocument/2006/relationships/image" Target="../media/image6.png"/><Relationship Id="rId15" Type="http://schemas.openxmlformats.org/officeDocument/2006/relationships/image" Target="../media/image26.png"/><Relationship Id="rId10" Type="http://schemas.openxmlformats.org/officeDocument/2006/relationships/customXml" Target="../ink/ink17.xml"/><Relationship Id="rId19" Type="http://schemas.openxmlformats.org/officeDocument/2006/relationships/image" Target="../media/image21.png"/><Relationship Id="rId4" Type="http://schemas.openxmlformats.org/officeDocument/2006/relationships/image" Target="../media/image3.png"/><Relationship Id="rId9" Type="http://schemas.openxmlformats.org/officeDocument/2006/relationships/image" Target="../media/image23.png"/><Relationship Id="rId14" Type="http://schemas.openxmlformats.org/officeDocument/2006/relationships/customXml" Target="../ink/ink19.xml"/><Relationship Id="rId22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2BDBF-22DF-CE49-AC7D-86DEC91EFF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en-US" dirty="0"/>
              <a:t>Smart cap for visually impaired</a:t>
            </a:r>
          </a:p>
        </p:txBody>
      </p:sp>
    </p:spTree>
    <p:extLst>
      <p:ext uri="{BB962C8B-B14F-4D97-AF65-F5344CB8AC3E}">
        <p14:creationId xmlns:p14="http://schemas.microsoft.com/office/powerpoint/2010/main" val="1113960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toy, vector graphics&#10;&#10;Description automatically generated">
            <a:extLst>
              <a:ext uri="{FF2B5EF4-FFF2-40B4-BE49-F238E27FC236}">
                <a16:creationId xmlns:a16="http://schemas.microsoft.com/office/drawing/2014/main" id="{87B30FEF-DBE1-EB4C-AB04-B30EC2D5D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06219" y="2130743"/>
            <a:ext cx="5843588" cy="5843588"/>
          </a:xfrm>
          <a:prstGeom prst="rect">
            <a:avLst/>
          </a:prstGeom>
        </p:spPr>
      </p:pic>
      <p:pic>
        <p:nvPicPr>
          <p:cNvPr id="3" name="Picture 2" descr="A picture containing building material, brick&#10;&#10;Description automatically generated">
            <a:extLst>
              <a:ext uri="{FF2B5EF4-FFF2-40B4-BE49-F238E27FC236}">
                <a16:creationId xmlns:a16="http://schemas.microsoft.com/office/drawing/2014/main" id="{26A1C6A1-0442-7E4E-8C51-20757A7F4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9001125" y="0"/>
            <a:ext cx="3194206" cy="6715125"/>
          </a:xfrm>
          <a:prstGeom prst="rect">
            <a:avLst/>
          </a:prstGeom>
        </p:spPr>
      </p:pic>
      <p:pic>
        <p:nvPicPr>
          <p:cNvPr id="8" name="Picture 7" descr="A picture containing red, hat, headdress&#10;&#10;Description automatically generated">
            <a:extLst>
              <a:ext uri="{FF2B5EF4-FFF2-40B4-BE49-F238E27FC236}">
                <a16:creationId xmlns:a16="http://schemas.microsoft.com/office/drawing/2014/main" id="{4CE8B7E1-016C-5C42-B614-B027F67FC6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0221" y="2607261"/>
            <a:ext cx="1741224" cy="1029331"/>
          </a:xfrm>
          <a:prstGeom prst="rect">
            <a:avLst/>
          </a:prstGeom>
        </p:spPr>
      </p:pic>
      <p:pic>
        <p:nvPicPr>
          <p:cNvPr id="10" name="Picture 9" descr="Shape&#10;&#10;Description automatically generated">
            <a:extLst>
              <a:ext uri="{FF2B5EF4-FFF2-40B4-BE49-F238E27FC236}">
                <a16:creationId xmlns:a16="http://schemas.microsoft.com/office/drawing/2014/main" id="{AF30C12F-05E8-4747-B254-94B31BA2FFC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6686" t="7287" b="16192"/>
          <a:stretch/>
        </p:blipFill>
        <p:spPr>
          <a:xfrm rot="6069623">
            <a:off x="3204041" y="3082367"/>
            <a:ext cx="221693" cy="336569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7B2E7211-2425-1F4D-A671-52ED3FCACAF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6996" t="49998" b="7422"/>
          <a:stretch/>
        </p:blipFill>
        <p:spPr>
          <a:xfrm>
            <a:off x="3726707" y="3189445"/>
            <a:ext cx="284863" cy="122411"/>
          </a:xfrm>
          <a:prstGeom prst="rect">
            <a:avLst/>
          </a:prstGeom>
        </p:spPr>
      </p:pic>
      <p:pic>
        <p:nvPicPr>
          <p:cNvPr id="12" name="Picture 11" descr="Shape&#10;&#10;Description automatically generated">
            <a:extLst>
              <a:ext uri="{FF2B5EF4-FFF2-40B4-BE49-F238E27FC236}">
                <a16:creationId xmlns:a16="http://schemas.microsoft.com/office/drawing/2014/main" id="{89A53B7C-9EBE-E041-B358-C0BD14E4B2F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137" t="67882" r="39488" b="21044"/>
          <a:stretch/>
        </p:blipFill>
        <p:spPr>
          <a:xfrm flipV="1">
            <a:off x="3444800" y="3205260"/>
            <a:ext cx="305569" cy="90782"/>
          </a:xfrm>
          <a:prstGeom prst="rect">
            <a:avLst/>
          </a:prstGeom>
        </p:spPr>
      </p:pic>
      <p:pic>
        <p:nvPicPr>
          <p:cNvPr id="13" name="Picture 12" descr="Shape&#10;&#10;Description automatically generated">
            <a:extLst>
              <a:ext uri="{FF2B5EF4-FFF2-40B4-BE49-F238E27FC236}">
                <a16:creationId xmlns:a16="http://schemas.microsoft.com/office/drawing/2014/main" id="{35D8C998-BEC9-9E43-8039-38B192E5F46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137" t="67882" r="39488" b="21044"/>
          <a:stretch/>
        </p:blipFill>
        <p:spPr>
          <a:xfrm rot="2662403" flipV="1">
            <a:off x="3348660" y="3327259"/>
            <a:ext cx="305569" cy="90782"/>
          </a:xfrm>
          <a:prstGeom prst="rect">
            <a:avLst/>
          </a:prstGeo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8EEBA8C0-F8D3-F04A-8DC0-7A06902D478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6996" t="49998" b="7422"/>
          <a:stretch/>
        </p:blipFill>
        <p:spPr>
          <a:xfrm rot="2008317">
            <a:off x="3584276" y="3542460"/>
            <a:ext cx="284863" cy="12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227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toy, vector graphics&#10;&#10;Description automatically generated">
            <a:extLst>
              <a:ext uri="{FF2B5EF4-FFF2-40B4-BE49-F238E27FC236}">
                <a16:creationId xmlns:a16="http://schemas.microsoft.com/office/drawing/2014/main" id="{87B30FEF-DBE1-EB4C-AB04-B30EC2D5D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06219" y="2130743"/>
            <a:ext cx="5843588" cy="5843588"/>
          </a:xfrm>
          <a:prstGeom prst="rect">
            <a:avLst/>
          </a:prstGeom>
        </p:spPr>
      </p:pic>
      <p:pic>
        <p:nvPicPr>
          <p:cNvPr id="3" name="Picture 2" descr="A picture containing building material, brick&#10;&#10;Description automatically generated">
            <a:extLst>
              <a:ext uri="{FF2B5EF4-FFF2-40B4-BE49-F238E27FC236}">
                <a16:creationId xmlns:a16="http://schemas.microsoft.com/office/drawing/2014/main" id="{26A1C6A1-0442-7E4E-8C51-20757A7F4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9001125" y="0"/>
            <a:ext cx="3194206" cy="6715125"/>
          </a:xfrm>
          <a:prstGeom prst="rect">
            <a:avLst/>
          </a:prstGeom>
        </p:spPr>
      </p:pic>
      <p:pic>
        <p:nvPicPr>
          <p:cNvPr id="8" name="Picture 7" descr="A picture containing red, hat, headdress&#10;&#10;Description automatically generated">
            <a:extLst>
              <a:ext uri="{FF2B5EF4-FFF2-40B4-BE49-F238E27FC236}">
                <a16:creationId xmlns:a16="http://schemas.microsoft.com/office/drawing/2014/main" id="{4CE8B7E1-016C-5C42-B614-B027F67FC6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0221" y="2607261"/>
            <a:ext cx="1741224" cy="1029331"/>
          </a:xfrm>
          <a:prstGeom prst="rect">
            <a:avLst/>
          </a:prstGeom>
        </p:spPr>
      </p:pic>
      <p:pic>
        <p:nvPicPr>
          <p:cNvPr id="10" name="Picture 9" descr="Shape&#10;&#10;Description automatically generated">
            <a:extLst>
              <a:ext uri="{FF2B5EF4-FFF2-40B4-BE49-F238E27FC236}">
                <a16:creationId xmlns:a16="http://schemas.microsoft.com/office/drawing/2014/main" id="{AF30C12F-05E8-4747-B254-94B31BA2FFC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6686" t="7287" b="16192"/>
          <a:stretch/>
        </p:blipFill>
        <p:spPr>
          <a:xfrm rot="6069623">
            <a:off x="3204041" y="3082367"/>
            <a:ext cx="221693" cy="336569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7B2E7211-2425-1F4D-A671-52ED3FCACAF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6996" t="49998" b="7422"/>
          <a:stretch/>
        </p:blipFill>
        <p:spPr>
          <a:xfrm>
            <a:off x="3726707" y="3189445"/>
            <a:ext cx="284863" cy="122411"/>
          </a:xfrm>
          <a:prstGeom prst="rect">
            <a:avLst/>
          </a:prstGeom>
        </p:spPr>
      </p:pic>
      <p:pic>
        <p:nvPicPr>
          <p:cNvPr id="12" name="Picture 11" descr="Shape&#10;&#10;Description automatically generated">
            <a:extLst>
              <a:ext uri="{FF2B5EF4-FFF2-40B4-BE49-F238E27FC236}">
                <a16:creationId xmlns:a16="http://schemas.microsoft.com/office/drawing/2014/main" id="{89A53B7C-9EBE-E041-B358-C0BD14E4B2F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137" t="67882" r="39488" b="21044"/>
          <a:stretch/>
        </p:blipFill>
        <p:spPr>
          <a:xfrm flipV="1">
            <a:off x="3444800" y="3205260"/>
            <a:ext cx="305569" cy="90782"/>
          </a:xfrm>
          <a:prstGeom prst="rect">
            <a:avLst/>
          </a:prstGeom>
        </p:spPr>
      </p:pic>
      <p:pic>
        <p:nvPicPr>
          <p:cNvPr id="13" name="Picture 12" descr="Shape&#10;&#10;Description automatically generated">
            <a:extLst>
              <a:ext uri="{FF2B5EF4-FFF2-40B4-BE49-F238E27FC236}">
                <a16:creationId xmlns:a16="http://schemas.microsoft.com/office/drawing/2014/main" id="{35D8C998-BEC9-9E43-8039-38B192E5F46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137" t="67882" r="39488" b="21044"/>
          <a:stretch/>
        </p:blipFill>
        <p:spPr>
          <a:xfrm rot="2662403" flipV="1">
            <a:off x="3348660" y="3327259"/>
            <a:ext cx="305569" cy="90782"/>
          </a:xfrm>
          <a:prstGeom prst="rect">
            <a:avLst/>
          </a:prstGeo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8EEBA8C0-F8D3-F04A-8DC0-7A06902D478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6996" t="49998" b="7422"/>
          <a:stretch/>
        </p:blipFill>
        <p:spPr>
          <a:xfrm rot="2008317">
            <a:off x="3584276" y="3542460"/>
            <a:ext cx="284863" cy="12241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A8EB9A8-6E6C-A846-9E4B-09FE7DB069BB}"/>
                  </a:ext>
                </a:extLst>
              </p14:cNvPr>
              <p14:cNvContentPartPr/>
              <p14:nvPr/>
            </p14:nvContentPartPr>
            <p14:xfrm>
              <a:off x="4096680" y="3259800"/>
              <a:ext cx="3808080" cy="163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A8EB9A8-6E6C-A846-9E4B-09FE7DB069B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87680" y="3250800"/>
                <a:ext cx="382572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F6ACFD9-3677-034D-AA7B-70A749FB7991}"/>
                  </a:ext>
                </a:extLst>
              </p14:cNvPr>
              <p14:cNvContentPartPr/>
              <p14:nvPr/>
            </p14:nvContentPartPr>
            <p14:xfrm>
              <a:off x="7753920" y="3337560"/>
              <a:ext cx="406440" cy="152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F6ACFD9-3677-034D-AA7B-70A749FB799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745280" y="3328920"/>
                <a:ext cx="424080" cy="169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9C380C6E-F8F3-4F49-9941-0D1163CA9B4E}"/>
              </a:ext>
            </a:extLst>
          </p:cNvPr>
          <p:cNvGrpSpPr/>
          <p:nvPr/>
        </p:nvGrpSpPr>
        <p:grpSpPr>
          <a:xfrm>
            <a:off x="3905160" y="3672360"/>
            <a:ext cx="4760280" cy="2189520"/>
            <a:chOff x="3905160" y="3672360"/>
            <a:chExt cx="4760280" cy="218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B968EDF-16E3-2A44-983A-60C4318604B9}"/>
                    </a:ext>
                  </a:extLst>
                </p14:cNvPr>
                <p14:cNvContentPartPr/>
                <p14:nvPr/>
              </p14:nvContentPartPr>
              <p14:xfrm>
                <a:off x="3905160" y="3672360"/>
                <a:ext cx="4574520" cy="20880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B968EDF-16E3-2A44-983A-60C4318604B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896160" y="3663360"/>
                  <a:ext cx="4592160" cy="21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BDBCDBB-C44B-6945-A0A4-DC0E1CEC99F6}"/>
                    </a:ext>
                  </a:extLst>
                </p14:cNvPr>
                <p14:cNvContentPartPr/>
                <p14:nvPr/>
              </p14:nvContentPartPr>
              <p14:xfrm>
                <a:off x="8328840" y="5670000"/>
                <a:ext cx="336600" cy="1918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BDBCDBB-C44B-6945-A0A4-DC0E1CEC99F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319840" y="5661000"/>
                  <a:ext cx="354240" cy="209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31159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toy, vector graphics&#10;&#10;Description automatically generated">
            <a:extLst>
              <a:ext uri="{FF2B5EF4-FFF2-40B4-BE49-F238E27FC236}">
                <a16:creationId xmlns:a16="http://schemas.microsoft.com/office/drawing/2014/main" id="{87B30FEF-DBE1-EB4C-AB04-B30EC2D5D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5968">
            <a:off x="-706219" y="2130743"/>
            <a:ext cx="5843588" cy="5843588"/>
          </a:xfrm>
          <a:prstGeom prst="rect">
            <a:avLst/>
          </a:prstGeom>
        </p:spPr>
      </p:pic>
      <p:pic>
        <p:nvPicPr>
          <p:cNvPr id="3" name="Picture 2" descr="A picture containing building material, brick&#10;&#10;Description automatically generated">
            <a:extLst>
              <a:ext uri="{FF2B5EF4-FFF2-40B4-BE49-F238E27FC236}">
                <a16:creationId xmlns:a16="http://schemas.microsoft.com/office/drawing/2014/main" id="{26A1C6A1-0442-7E4E-8C51-20757A7F4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9001125" y="0"/>
            <a:ext cx="3194206" cy="6715125"/>
          </a:xfrm>
          <a:prstGeom prst="rect">
            <a:avLst/>
          </a:prstGeom>
        </p:spPr>
      </p:pic>
      <p:pic>
        <p:nvPicPr>
          <p:cNvPr id="8" name="Picture 7" descr="A picture containing red, hat, headdress&#10;&#10;Description automatically generated">
            <a:extLst>
              <a:ext uri="{FF2B5EF4-FFF2-40B4-BE49-F238E27FC236}">
                <a16:creationId xmlns:a16="http://schemas.microsoft.com/office/drawing/2014/main" id="{4CE8B7E1-016C-5C42-B614-B027F67FC6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77312">
            <a:off x="1865516" y="2709501"/>
            <a:ext cx="1741224" cy="1029331"/>
          </a:xfrm>
          <a:prstGeom prst="rect">
            <a:avLst/>
          </a:prstGeom>
        </p:spPr>
      </p:pic>
      <p:pic>
        <p:nvPicPr>
          <p:cNvPr id="10" name="Picture 9" descr="Shape&#10;&#10;Description automatically generated">
            <a:extLst>
              <a:ext uri="{FF2B5EF4-FFF2-40B4-BE49-F238E27FC236}">
                <a16:creationId xmlns:a16="http://schemas.microsoft.com/office/drawing/2014/main" id="{AF30C12F-05E8-4747-B254-94B31BA2FFC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6686" t="7287" b="16192"/>
          <a:stretch/>
        </p:blipFill>
        <p:spPr>
          <a:xfrm rot="8146935">
            <a:off x="3183754" y="3572833"/>
            <a:ext cx="221693" cy="336569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7B2E7211-2425-1F4D-A671-52ED3FCACAF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6996" t="49998" b="7422"/>
          <a:stretch/>
        </p:blipFill>
        <p:spPr>
          <a:xfrm>
            <a:off x="3602551" y="3646360"/>
            <a:ext cx="284863" cy="122411"/>
          </a:xfrm>
          <a:prstGeom prst="rect">
            <a:avLst/>
          </a:prstGeom>
        </p:spPr>
      </p:pic>
      <p:pic>
        <p:nvPicPr>
          <p:cNvPr id="12" name="Picture 11" descr="Shape&#10;&#10;Description automatically generated">
            <a:extLst>
              <a:ext uri="{FF2B5EF4-FFF2-40B4-BE49-F238E27FC236}">
                <a16:creationId xmlns:a16="http://schemas.microsoft.com/office/drawing/2014/main" id="{89A53B7C-9EBE-E041-B358-C0BD14E4B2F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137" t="67882" r="39488" b="21044"/>
          <a:stretch/>
        </p:blipFill>
        <p:spPr>
          <a:xfrm flipV="1">
            <a:off x="3320644" y="3662175"/>
            <a:ext cx="305569" cy="90782"/>
          </a:xfrm>
          <a:prstGeom prst="rect">
            <a:avLst/>
          </a:prstGeom>
        </p:spPr>
      </p:pic>
      <p:pic>
        <p:nvPicPr>
          <p:cNvPr id="13" name="Picture 12" descr="Shape&#10;&#10;Description automatically generated">
            <a:extLst>
              <a:ext uri="{FF2B5EF4-FFF2-40B4-BE49-F238E27FC236}">
                <a16:creationId xmlns:a16="http://schemas.microsoft.com/office/drawing/2014/main" id="{35D8C998-BEC9-9E43-8039-38B192E5F46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137" t="67882" r="39488" b="21044"/>
          <a:stretch/>
        </p:blipFill>
        <p:spPr>
          <a:xfrm rot="2662403" flipV="1">
            <a:off x="3224504" y="3784174"/>
            <a:ext cx="305569" cy="90782"/>
          </a:xfrm>
          <a:prstGeom prst="rect">
            <a:avLst/>
          </a:prstGeo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8EEBA8C0-F8D3-F04A-8DC0-7A06902D478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6996" t="49998" b="7422"/>
          <a:stretch/>
        </p:blipFill>
        <p:spPr>
          <a:xfrm rot="2008317">
            <a:off x="3460120" y="3999375"/>
            <a:ext cx="284863" cy="12241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3019685-38F9-D140-BBAC-5B5B8945DEEC}"/>
                  </a:ext>
                </a:extLst>
              </p14:cNvPr>
              <p14:cNvContentPartPr/>
              <p14:nvPr/>
            </p14:nvContentPartPr>
            <p14:xfrm>
              <a:off x="-419254" y="783195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3019685-38F9-D140-BBAC-5B5B8945DEE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427894" y="77455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9938601-90F9-2C4D-A469-D77F29BAB900}"/>
                  </a:ext>
                </a:extLst>
              </p14:cNvPr>
              <p14:cNvContentPartPr/>
              <p14:nvPr/>
            </p14:nvContentPartPr>
            <p14:xfrm>
              <a:off x="3998561" y="3646000"/>
              <a:ext cx="557172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9938601-90F9-2C4D-A469-D77F29BAB90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989921" y="3637000"/>
                <a:ext cx="55893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FACADEF5-D540-DA49-84C9-FCC3776D50DA}"/>
                  </a:ext>
                </a:extLst>
              </p14:cNvPr>
              <p14:cNvContentPartPr/>
              <p14:nvPr/>
            </p14:nvContentPartPr>
            <p14:xfrm>
              <a:off x="8275786" y="3583695"/>
              <a:ext cx="214560" cy="1569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FACADEF5-D540-DA49-84C9-FCC3776D50D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267146" y="3574695"/>
                <a:ext cx="23220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33A7A83-EDA1-F847-9448-7E6D95260958}"/>
                  </a:ext>
                </a:extLst>
              </p14:cNvPr>
              <p14:cNvContentPartPr/>
              <p14:nvPr/>
            </p14:nvContentPartPr>
            <p14:xfrm>
              <a:off x="3755119" y="4116654"/>
              <a:ext cx="4266360" cy="18583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33A7A83-EDA1-F847-9448-7E6D9526095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746119" y="4107654"/>
                <a:ext cx="4284000" cy="18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297C748-E5F9-934A-8663-5C5757ED4F21}"/>
                  </a:ext>
                </a:extLst>
              </p14:cNvPr>
              <p14:cNvContentPartPr/>
              <p14:nvPr/>
            </p14:nvContentPartPr>
            <p14:xfrm>
              <a:off x="7862179" y="5851494"/>
              <a:ext cx="318600" cy="2469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297C748-E5F9-934A-8663-5C5757ED4F2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853179" y="5842854"/>
                <a:ext cx="336240" cy="26460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D627384E-4517-314B-A33E-124F1C173007}"/>
              </a:ext>
            </a:extLst>
          </p:cNvPr>
          <p:cNvGrpSpPr/>
          <p:nvPr/>
        </p:nvGrpSpPr>
        <p:grpSpPr>
          <a:xfrm>
            <a:off x="3661706" y="2953995"/>
            <a:ext cx="213840" cy="490680"/>
            <a:chOff x="3661706" y="2953995"/>
            <a:chExt cx="213840" cy="49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A205297-2008-E14D-87DF-3CF3D5ABF113}"/>
                    </a:ext>
                  </a:extLst>
                </p14:cNvPr>
                <p14:cNvContentPartPr/>
                <p14:nvPr/>
              </p14:nvContentPartPr>
              <p14:xfrm>
                <a:off x="3708866" y="3024555"/>
                <a:ext cx="166680" cy="4201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A205297-2008-E14D-87DF-3CF3D5ABF11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700226" y="3015915"/>
                  <a:ext cx="18432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28F5F91-9973-4F4D-89CD-7E86BAA40A96}"/>
                    </a:ext>
                  </a:extLst>
                </p14:cNvPr>
                <p14:cNvContentPartPr/>
                <p14:nvPr/>
              </p14:nvContentPartPr>
              <p14:xfrm>
                <a:off x="3661706" y="2953995"/>
                <a:ext cx="199440" cy="1602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28F5F91-9973-4F4D-89CD-7E86BAA40A9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652706" y="2944995"/>
                  <a:ext cx="217080" cy="177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3FA43DA-2681-A34C-8488-0AD4D0F7D44E}"/>
              </a:ext>
            </a:extLst>
          </p:cNvPr>
          <p:cNvSpPr txBox="1"/>
          <p:nvPr/>
        </p:nvSpPr>
        <p:spPr>
          <a:xfrm>
            <a:off x="2920300" y="1842207"/>
            <a:ext cx="4121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head tilts towards ground, servo motor rotates mechanical link to upward and compensate the tilt </a:t>
            </a:r>
          </a:p>
        </p:txBody>
      </p:sp>
    </p:spTree>
    <p:extLst>
      <p:ext uri="{BB962C8B-B14F-4D97-AF65-F5344CB8AC3E}">
        <p14:creationId xmlns:p14="http://schemas.microsoft.com/office/powerpoint/2010/main" val="3119153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toy, vector graphics&#10;&#10;Description automatically generated">
            <a:extLst>
              <a:ext uri="{FF2B5EF4-FFF2-40B4-BE49-F238E27FC236}">
                <a16:creationId xmlns:a16="http://schemas.microsoft.com/office/drawing/2014/main" id="{87B30FEF-DBE1-EB4C-AB04-B30EC2D5D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1871663"/>
            <a:ext cx="5843588" cy="58435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7A3486-F73A-4D44-97DD-2F28F81E7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352" y="2214563"/>
            <a:ext cx="1861000" cy="1100137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49468470-D3CB-8040-B907-75AAD4E67A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996" t="49998" b="7422"/>
          <a:stretch/>
        </p:blipFill>
        <p:spPr>
          <a:xfrm>
            <a:off x="4170213" y="2782447"/>
            <a:ext cx="515152" cy="221371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CFD50C0D-575F-6640-8F1A-16D57B606BA5}"/>
              </a:ext>
            </a:extLst>
          </p:cNvPr>
          <p:cNvGrpSpPr/>
          <p:nvPr/>
        </p:nvGrpSpPr>
        <p:grpSpPr>
          <a:xfrm>
            <a:off x="4843946" y="2848875"/>
            <a:ext cx="4009680" cy="139320"/>
            <a:chOff x="4843946" y="2848875"/>
            <a:chExt cx="4009680" cy="13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8FA9C87-7DC1-A448-8EAC-617540A91D96}"/>
                    </a:ext>
                  </a:extLst>
                </p14:cNvPr>
                <p14:cNvContentPartPr/>
                <p14:nvPr/>
              </p14:nvContentPartPr>
              <p14:xfrm>
                <a:off x="4843946" y="2901075"/>
                <a:ext cx="3801600" cy="32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8FA9C87-7DC1-A448-8EAC-617540A91D9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834946" y="2892075"/>
                  <a:ext cx="381924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83C03AF-201B-F445-B28A-7F9516D5FCA5}"/>
                    </a:ext>
                  </a:extLst>
                </p14:cNvPr>
                <p14:cNvContentPartPr/>
                <p14:nvPr/>
              </p14:nvContentPartPr>
              <p14:xfrm>
                <a:off x="8576426" y="2848875"/>
                <a:ext cx="277200" cy="139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83C03AF-201B-F445-B28A-7F9516D5FCA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567426" y="2839875"/>
                  <a:ext cx="294840" cy="156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22199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toy, vector graphics&#10;&#10;Description automatically generated">
            <a:extLst>
              <a:ext uri="{FF2B5EF4-FFF2-40B4-BE49-F238E27FC236}">
                <a16:creationId xmlns:a16="http://schemas.microsoft.com/office/drawing/2014/main" id="{87B30FEF-DBE1-EB4C-AB04-B30EC2D5D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1871663"/>
            <a:ext cx="5843588" cy="58435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7A3486-F73A-4D44-97DD-2F28F81E7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352" y="2214563"/>
            <a:ext cx="1861000" cy="1100137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49468470-D3CB-8040-B907-75AAD4E67A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996" t="49998" b="7422"/>
          <a:stretch/>
        </p:blipFill>
        <p:spPr>
          <a:xfrm>
            <a:off x="4170213" y="2782447"/>
            <a:ext cx="515152" cy="221371"/>
          </a:xfrm>
          <a:prstGeom prst="rect">
            <a:avLst/>
          </a:prstGeom>
        </p:spPr>
      </p:pic>
      <p:pic>
        <p:nvPicPr>
          <p:cNvPr id="6" name="Picture 5" descr="A picture containing building material, brick&#10;&#10;Description automatically generated">
            <a:extLst>
              <a:ext uri="{FF2B5EF4-FFF2-40B4-BE49-F238E27FC236}">
                <a16:creationId xmlns:a16="http://schemas.microsoft.com/office/drawing/2014/main" id="{4C5F63DC-13DC-2040-BCEF-F8386AF4D6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8997794" y="333633"/>
            <a:ext cx="3194206" cy="6715125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ADE712B-A7FC-4947-A263-86E47440A629}"/>
              </a:ext>
            </a:extLst>
          </p:cNvPr>
          <p:cNvGrpSpPr/>
          <p:nvPr/>
        </p:nvGrpSpPr>
        <p:grpSpPr>
          <a:xfrm>
            <a:off x="4779506" y="2876235"/>
            <a:ext cx="3747240" cy="159120"/>
            <a:chOff x="4779506" y="2876235"/>
            <a:chExt cx="3747240" cy="15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D635C7A7-C347-054A-8012-03B9B7869630}"/>
                    </a:ext>
                  </a:extLst>
                </p14:cNvPr>
                <p14:cNvContentPartPr/>
                <p14:nvPr/>
              </p14:nvContentPartPr>
              <p14:xfrm>
                <a:off x="4779506" y="2876235"/>
                <a:ext cx="3551040" cy="5580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D635C7A7-C347-054A-8012-03B9B786963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770506" y="2867595"/>
                  <a:ext cx="356868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F8191BB-756F-4442-86E6-C80E3601849F}"/>
                    </a:ext>
                  </a:extLst>
                </p14:cNvPr>
                <p14:cNvContentPartPr/>
                <p14:nvPr/>
              </p14:nvContentPartPr>
              <p14:xfrm>
                <a:off x="8067386" y="2906115"/>
                <a:ext cx="459360" cy="1292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F8191BB-756F-4442-86E6-C80E3601849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058386" y="2897475"/>
                  <a:ext cx="477000" cy="146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90222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toy, vector graphics&#10;&#10;Description automatically generated">
            <a:extLst>
              <a:ext uri="{FF2B5EF4-FFF2-40B4-BE49-F238E27FC236}">
                <a16:creationId xmlns:a16="http://schemas.microsoft.com/office/drawing/2014/main" id="{87B30FEF-DBE1-EB4C-AB04-B30EC2D5D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8220" y="2100265"/>
            <a:ext cx="5843588" cy="58435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7A3486-F73A-4D44-97DD-2F28F81E7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326" y="2328863"/>
            <a:ext cx="1861000" cy="1100137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49468470-D3CB-8040-B907-75AAD4E67A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996" t="49998" b="7422"/>
          <a:stretch/>
        </p:blipFill>
        <p:spPr>
          <a:xfrm>
            <a:off x="2955775" y="2878932"/>
            <a:ext cx="515152" cy="221371"/>
          </a:xfrm>
          <a:prstGeom prst="rect">
            <a:avLst/>
          </a:prstGeom>
        </p:spPr>
      </p:pic>
      <p:pic>
        <p:nvPicPr>
          <p:cNvPr id="3" name="Picture 2" descr="A picture containing building material, brick&#10;&#10;Description automatically generated">
            <a:extLst>
              <a:ext uri="{FF2B5EF4-FFF2-40B4-BE49-F238E27FC236}">
                <a16:creationId xmlns:a16="http://schemas.microsoft.com/office/drawing/2014/main" id="{26A1C6A1-0442-7E4E-8C51-20757A7F4E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8997794" y="333633"/>
            <a:ext cx="3194206" cy="6715125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6690055E-9326-974A-921F-051F996078C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996" t="49998" b="7422"/>
          <a:stretch/>
        </p:blipFill>
        <p:spPr>
          <a:xfrm rot="2338759">
            <a:off x="2915832" y="3206705"/>
            <a:ext cx="398981" cy="17145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1CBF3EAC-925B-754C-A6D1-F6C4C87C82F2}"/>
              </a:ext>
            </a:extLst>
          </p:cNvPr>
          <p:cNvGrpSpPr/>
          <p:nvPr/>
        </p:nvGrpSpPr>
        <p:grpSpPr>
          <a:xfrm>
            <a:off x="3641546" y="2935635"/>
            <a:ext cx="4637520" cy="189360"/>
            <a:chOff x="3641546" y="2935635"/>
            <a:chExt cx="4637520" cy="18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F8C1456-EC53-A344-B7FF-D0C914875BA0}"/>
                    </a:ext>
                  </a:extLst>
                </p14:cNvPr>
                <p14:cNvContentPartPr/>
                <p14:nvPr/>
              </p14:nvContentPartPr>
              <p14:xfrm>
                <a:off x="3641546" y="2935635"/>
                <a:ext cx="4466880" cy="1062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F8C1456-EC53-A344-B7FF-D0C914875BA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32546" y="2926635"/>
                  <a:ext cx="44845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3C1A570-4D7B-9E46-8E5E-0044EC1A8C1D}"/>
                    </a:ext>
                  </a:extLst>
                </p14:cNvPr>
                <p14:cNvContentPartPr/>
                <p14:nvPr/>
              </p14:nvContentPartPr>
              <p14:xfrm>
                <a:off x="7948586" y="2963715"/>
                <a:ext cx="330480" cy="161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3C1A570-4D7B-9E46-8E5E-0044EC1A8C1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939946" y="2955075"/>
                  <a:ext cx="348120" cy="178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723519B-B62D-CC4F-8FD8-7C375FE08B47}"/>
                  </a:ext>
                </a:extLst>
              </p14:cNvPr>
              <p14:cNvContentPartPr/>
              <p14:nvPr/>
            </p14:nvContentPartPr>
            <p14:xfrm>
              <a:off x="3366146" y="3468435"/>
              <a:ext cx="4684320" cy="16884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723519B-B62D-CC4F-8FD8-7C375FE08B4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57146" y="3459435"/>
                <a:ext cx="4701960" cy="170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5179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toy, vector graphics&#10;&#10;Description automatically generated">
            <a:extLst>
              <a:ext uri="{FF2B5EF4-FFF2-40B4-BE49-F238E27FC236}">
                <a16:creationId xmlns:a16="http://schemas.microsoft.com/office/drawing/2014/main" id="{87B30FEF-DBE1-EB4C-AB04-B30EC2D5D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90562" y="2100263"/>
            <a:ext cx="5843588" cy="58435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7A3486-F73A-4D44-97DD-2F28F81E7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55939">
            <a:off x="1706213" y="2807493"/>
            <a:ext cx="1861000" cy="1100137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49468470-D3CB-8040-B907-75AAD4E67A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996" t="49998" b="7422"/>
          <a:stretch/>
        </p:blipFill>
        <p:spPr>
          <a:xfrm rot="1855939">
            <a:off x="2984350" y="3688533"/>
            <a:ext cx="515152" cy="221371"/>
          </a:xfrm>
          <a:prstGeom prst="rect">
            <a:avLst/>
          </a:prstGeom>
        </p:spPr>
      </p:pic>
      <p:pic>
        <p:nvPicPr>
          <p:cNvPr id="3" name="Picture 2" descr="A picture containing building material, brick&#10;&#10;Description automatically generated">
            <a:extLst>
              <a:ext uri="{FF2B5EF4-FFF2-40B4-BE49-F238E27FC236}">
                <a16:creationId xmlns:a16="http://schemas.microsoft.com/office/drawing/2014/main" id="{26A1C6A1-0442-7E4E-8C51-20757A7F4E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9001125" y="0"/>
            <a:ext cx="3194206" cy="6715125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850EA56E-EDC3-E245-810D-8789F5F41A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996" t="49998" b="7422"/>
          <a:stretch/>
        </p:blipFill>
        <p:spPr>
          <a:xfrm rot="3333955">
            <a:off x="2858928" y="3940839"/>
            <a:ext cx="398981" cy="17145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542C62A-30AE-CA4E-AADE-8B00D3ABF5E0}"/>
              </a:ext>
            </a:extLst>
          </p:cNvPr>
          <p:cNvGrpSpPr/>
          <p:nvPr/>
        </p:nvGrpSpPr>
        <p:grpSpPr>
          <a:xfrm>
            <a:off x="3556226" y="3934635"/>
            <a:ext cx="5109120" cy="2395800"/>
            <a:chOff x="3556226" y="3934635"/>
            <a:chExt cx="5109120" cy="239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5004907-E7DE-184A-849F-4569017C8C5E}"/>
                    </a:ext>
                  </a:extLst>
                </p14:cNvPr>
                <p14:cNvContentPartPr/>
                <p14:nvPr/>
              </p14:nvContentPartPr>
              <p14:xfrm>
                <a:off x="3556226" y="3934635"/>
                <a:ext cx="4931640" cy="23194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5004907-E7DE-184A-849F-4569017C8C5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547586" y="3925635"/>
                  <a:ext cx="4949280" cy="233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DB0FC86-BD8D-B745-B856-0ABD7C9D9835}"/>
                    </a:ext>
                  </a:extLst>
                </p14:cNvPr>
                <p14:cNvContentPartPr/>
                <p14:nvPr/>
              </p14:nvContentPartPr>
              <p14:xfrm>
                <a:off x="8330546" y="6115875"/>
                <a:ext cx="334800" cy="2145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DB0FC86-BD8D-B745-B856-0ABD7C9D983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321906" y="6107235"/>
                  <a:ext cx="352440" cy="23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9990E18-5DD8-AF46-B9A8-8D90B238A237}"/>
              </a:ext>
            </a:extLst>
          </p:cNvPr>
          <p:cNvGrpSpPr/>
          <p:nvPr/>
        </p:nvGrpSpPr>
        <p:grpSpPr>
          <a:xfrm>
            <a:off x="3234386" y="4223715"/>
            <a:ext cx="1450440" cy="2455920"/>
            <a:chOff x="3234386" y="4223715"/>
            <a:chExt cx="1450440" cy="245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59A2AB5-48D0-614B-B951-43D0FBFD5239}"/>
                    </a:ext>
                  </a:extLst>
                </p14:cNvPr>
                <p14:cNvContentPartPr/>
                <p14:nvPr/>
              </p14:nvContentPartPr>
              <p14:xfrm>
                <a:off x="3234386" y="4223715"/>
                <a:ext cx="1265040" cy="2329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59A2AB5-48D0-614B-B951-43D0FBFD523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225746" y="4215075"/>
                  <a:ext cx="1282680" cy="234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6817874-9CAB-9049-A170-2708F85C0ED6}"/>
                    </a:ext>
                  </a:extLst>
                </p14:cNvPr>
                <p14:cNvContentPartPr/>
                <p14:nvPr/>
              </p14:nvContentPartPr>
              <p14:xfrm>
                <a:off x="4200986" y="6340155"/>
                <a:ext cx="483840" cy="3394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6817874-9CAB-9049-A170-2708F85C0ED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192346" y="6331515"/>
                  <a:ext cx="501480" cy="35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B2758A7-36DC-0143-84C5-AA3AD6503F2A}"/>
              </a:ext>
            </a:extLst>
          </p:cNvPr>
          <p:cNvGrpSpPr/>
          <p:nvPr/>
        </p:nvGrpSpPr>
        <p:grpSpPr>
          <a:xfrm>
            <a:off x="4418786" y="1889835"/>
            <a:ext cx="1792800" cy="4121280"/>
            <a:chOff x="4418786" y="1889835"/>
            <a:chExt cx="1792800" cy="412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FE41DD2-2155-7C48-9AD8-FA72A526485C}"/>
                    </a:ext>
                  </a:extLst>
                </p14:cNvPr>
                <p14:cNvContentPartPr/>
                <p14:nvPr/>
              </p14:nvContentPartPr>
              <p14:xfrm>
                <a:off x="4418786" y="2011875"/>
                <a:ext cx="1784520" cy="39992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FE41DD2-2155-7C48-9AD8-FA72A526485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410146" y="2002875"/>
                  <a:ext cx="1802160" cy="401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DF4719E-21D5-5243-96F5-2EE07D252602}"/>
                    </a:ext>
                  </a:extLst>
                </p14:cNvPr>
                <p14:cNvContentPartPr/>
                <p14:nvPr/>
              </p14:nvContentPartPr>
              <p14:xfrm>
                <a:off x="6051746" y="1889835"/>
                <a:ext cx="159840" cy="2520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DF4719E-21D5-5243-96F5-2EE07D25260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043106" y="1880835"/>
                  <a:ext cx="177480" cy="2696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AA9A04F-AD7D-4E4F-85C3-5D2E237C3593}"/>
              </a:ext>
            </a:extLst>
          </p:cNvPr>
          <p:cNvSpPr txBox="1"/>
          <p:nvPr/>
        </p:nvSpPr>
        <p:spPr>
          <a:xfrm>
            <a:off x="5722425" y="1396857"/>
            <a:ext cx="994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Error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0FF96C63-E639-B049-9BE3-D0C50A50951D}"/>
                  </a:ext>
                </a:extLst>
              </p14:cNvPr>
              <p14:cNvContentPartPr/>
              <p14:nvPr/>
            </p14:nvContentPartPr>
            <p14:xfrm>
              <a:off x="6149306" y="1618395"/>
              <a:ext cx="3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0FF96C63-E639-B049-9BE3-D0C50A50951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140306" y="1609755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6805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FB8594-403C-9A47-849E-0DAC3F03F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4350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In the above slides if a single sensor is used then the obstacle detected in the head level only.</a:t>
            </a:r>
          </a:p>
          <a:p>
            <a:r>
              <a:rPr lang="en-US" sz="3200" dirty="0"/>
              <a:t>If two sensors is used .</a:t>
            </a:r>
          </a:p>
          <a:p>
            <a:r>
              <a:rPr lang="en-US" sz="3200" dirty="0"/>
              <a:t>If the wearer tilt his head then the second sensor gives false positives due to pre-determined obstacle detection length .</a:t>
            </a:r>
          </a:p>
        </p:txBody>
      </p:sp>
    </p:spTree>
    <p:extLst>
      <p:ext uri="{BB962C8B-B14F-4D97-AF65-F5344CB8AC3E}">
        <p14:creationId xmlns:p14="http://schemas.microsoft.com/office/powerpoint/2010/main" val="1054165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red, hat, headdress&#10;&#10;Description automatically generated">
            <a:extLst>
              <a:ext uri="{FF2B5EF4-FFF2-40B4-BE49-F238E27FC236}">
                <a16:creationId xmlns:a16="http://schemas.microsoft.com/office/drawing/2014/main" id="{8FF86E51-1A74-C64C-896E-47204BE3B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070" y="1712181"/>
            <a:ext cx="6426302" cy="3798931"/>
          </a:xfrm>
          <a:prstGeom prst="rect">
            <a:avLst/>
          </a:prstGeom>
        </p:spPr>
      </p:pic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E4B626A7-0127-9447-BF11-2BA3103AFD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686" t="7287" b="16192"/>
          <a:stretch/>
        </p:blipFill>
        <p:spPr>
          <a:xfrm rot="6069623">
            <a:off x="7467368" y="3890105"/>
            <a:ext cx="818197" cy="1242167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C0E67D53-9E99-234B-966D-9EB1EA697F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996" t="49998" b="7422"/>
          <a:stretch/>
        </p:blipFill>
        <p:spPr>
          <a:xfrm>
            <a:off x="9169618" y="4259380"/>
            <a:ext cx="1051334" cy="451779"/>
          </a:xfrm>
          <a:prstGeom prst="rect">
            <a:avLst/>
          </a:prstGeom>
        </p:spPr>
      </p:pic>
      <p:pic>
        <p:nvPicPr>
          <p:cNvPr id="3" name="Picture 2" descr="Shape&#10;&#10;Description automatically generated">
            <a:extLst>
              <a:ext uri="{FF2B5EF4-FFF2-40B4-BE49-F238E27FC236}">
                <a16:creationId xmlns:a16="http://schemas.microsoft.com/office/drawing/2014/main" id="{123F7A98-A438-9640-B7B8-4EBD47F636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137" t="67882" r="39488" b="21044"/>
          <a:stretch/>
        </p:blipFill>
        <p:spPr>
          <a:xfrm flipV="1">
            <a:off x="8041858" y="4453379"/>
            <a:ext cx="1127760" cy="335047"/>
          </a:xfrm>
          <a:prstGeom prst="rect">
            <a:avLst/>
          </a:prstGeom>
        </p:spPr>
      </p:pic>
      <p:pic>
        <p:nvPicPr>
          <p:cNvPr id="8" name="Picture 7" descr="Shape&#10;&#10;Description automatically generated">
            <a:extLst>
              <a:ext uri="{FF2B5EF4-FFF2-40B4-BE49-F238E27FC236}">
                <a16:creationId xmlns:a16="http://schemas.microsoft.com/office/drawing/2014/main" id="{E4C6B32A-DEA6-9A4D-8103-C2610A267F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137" t="67882" r="39488" b="21044"/>
          <a:stretch/>
        </p:blipFill>
        <p:spPr>
          <a:xfrm rot="2662403" flipV="1">
            <a:off x="7918517" y="4775828"/>
            <a:ext cx="1127760" cy="335047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BBE82AC5-D8D4-5447-84F8-66087C8E89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996" t="49998" b="7422"/>
          <a:stretch/>
        </p:blipFill>
        <p:spPr>
          <a:xfrm rot="2008317">
            <a:off x="8813557" y="5285223"/>
            <a:ext cx="1051334" cy="451779"/>
          </a:xfrm>
          <a:prstGeom prst="rect">
            <a:avLst/>
          </a:prstGeom>
        </p:spPr>
      </p:pic>
      <p:pic>
        <p:nvPicPr>
          <p:cNvPr id="11" name="Picture 10" descr="A close-up of a computer chip&#10;&#10;Description automatically generated with low confidence">
            <a:extLst>
              <a:ext uri="{FF2B5EF4-FFF2-40B4-BE49-F238E27FC236}">
                <a16:creationId xmlns:a16="http://schemas.microsoft.com/office/drawing/2014/main" id="{DAE8EAC5-A817-184F-95CE-D7BE66A8D8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8153" y="3770083"/>
            <a:ext cx="1198591" cy="79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412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FB8594-403C-9A47-849E-0DAC3F03F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8230"/>
            <a:ext cx="10515600" cy="4351338"/>
          </a:xfrm>
        </p:spPr>
        <p:txBody>
          <a:bodyPr>
            <a:noAutofit/>
          </a:bodyPr>
          <a:lstStyle/>
          <a:p>
            <a:endParaRPr lang="en-US" sz="3200" dirty="0"/>
          </a:p>
          <a:p>
            <a:r>
              <a:rPr lang="en-US" sz="3200" dirty="0"/>
              <a:t>To solve the previous error due to fixed positioning of sensors</a:t>
            </a:r>
          </a:p>
          <a:p>
            <a:r>
              <a:rPr lang="en-US" sz="3200" dirty="0"/>
              <a:t>In the above slide a gyroscope sensor is used to detect the tilt of cap.</a:t>
            </a:r>
          </a:p>
          <a:p>
            <a:r>
              <a:rPr lang="en-US" sz="3200" dirty="0"/>
              <a:t>A mechanical link is connected to servo motor and holds two sensors 45 degree apart.</a:t>
            </a:r>
          </a:p>
          <a:p>
            <a:r>
              <a:rPr lang="en-US" sz="3200" dirty="0"/>
              <a:t>If any tilt is detected by gyroscope sensor, the servo motor rotates in opposite direction to compensate the tilt and minimize error. </a:t>
            </a:r>
          </a:p>
        </p:txBody>
      </p:sp>
    </p:spTree>
    <p:extLst>
      <p:ext uri="{BB962C8B-B14F-4D97-AF65-F5344CB8AC3E}">
        <p14:creationId xmlns:p14="http://schemas.microsoft.com/office/powerpoint/2010/main" val="2680587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red, hat, headdress&#10;&#10;Description automatically generated">
            <a:extLst>
              <a:ext uri="{FF2B5EF4-FFF2-40B4-BE49-F238E27FC236}">
                <a16:creationId xmlns:a16="http://schemas.microsoft.com/office/drawing/2014/main" id="{8FF86E51-1A74-C64C-896E-47204BE3B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070" y="1712181"/>
            <a:ext cx="6426302" cy="3798931"/>
          </a:xfrm>
          <a:prstGeom prst="rect">
            <a:avLst/>
          </a:prstGeom>
        </p:spPr>
      </p:pic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E4B626A7-0127-9447-BF11-2BA3103AFD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686" t="7287" b="16192"/>
          <a:stretch/>
        </p:blipFill>
        <p:spPr>
          <a:xfrm rot="6069623">
            <a:off x="7467368" y="3890105"/>
            <a:ext cx="818197" cy="1242167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C0E67D53-9E99-234B-966D-9EB1EA697F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996" t="49998" b="7422"/>
          <a:stretch/>
        </p:blipFill>
        <p:spPr>
          <a:xfrm>
            <a:off x="9169618" y="4259380"/>
            <a:ext cx="1051334" cy="451779"/>
          </a:xfrm>
          <a:prstGeom prst="rect">
            <a:avLst/>
          </a:prstGeom>
        </p:spPr>
      </p:pic>
      <p:pic>
        <p:nvPicPr>
          <p:cNvPr id="3" name="Picture 2" descr="Shape&#10;&#10;Description automatically generated">
            <a:extLst>
              <a:ext uri="{FF2B5EF4-FFF2-40B4-BE49-F238E27FC236}">
                <a16:creationId xmlns:a16="http://schemas.microsoft.com/office/drawing/2014/main" id="{123F7A98-A438-9640-B7B8-4EBD47F636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137" t="67882" r="39488" b="21044"/>
          <a:stretch/>
        </p:blipFill>
        <p:spPr>
          <a:xfrm flipV="1">
            <a:off x="8041858" y="4453379"/>
            <a:ext cx="1127760" cy="335047"/>
          </a:xfrm>
          <a:prstGeom prst="rect">
            <a:avLst/>
          </a:prstGeom>
        </p:spPr>
      </p:pic>
      <p:pic>
        <p:nvPicPr>
          <p:cNvPr id="8" name="Picture 7" descr="Shape&#10;&#10;Description automatically generated">
            <a:extLst>
              <a:ext uri="{FF2B5EF4-FFF2-40B4-BE49-F238E27FC236}">
                <a16:creationId xmlns:a16="http://schemas.microsoft.com/office/drawing/2014/main" id="{E4C6B32A-DEA6-9A4D-8103-C2610A267F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137" t="67882" r="39488" b="21044"/>
          <a:stretch/>
        </p:blipFill>
        <p:spPr>
          <a:xfrm rot="2662403" flipV="1">
            <a:off x="7918517" y="4775828"/>
            <a:ext cx="1127760" cy="335047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BBE82AC5-D8D4-5447-84F8-66087C8E89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996" t="49998" b="7422"/>
          <a:stretch/>
        </p:blipFill>
        <p:spPr>
          <a:xfrm rot="2008317">
            <a:off x="8813557" y="5285223"/>
            <a:ext cx="1051334" cy="451779"/>
          </a:xfrm>
          <a:prstGeom prst="rect">
            <a:avLst/>
          </a:prstGeom>
        </p:spPr>
      </p:pic>
      <p:pic>
        <p:nvPicPr>
          <p:cNvPr id="11" name="Picture 10" descr="A close-up of a computer chip&#10;&#10;Description automatically generated with low confidence">
            <a:extLst>
              <a:ext uri="{FF2B5EF4-FFF2-40B4-BE49-F238E27FC236}">
                <a16:creationId xmlns:a16="http://schemas.microsoft.com/office/drawing/2014/main" id="{DAE8EAC5-A817-184F-95CE-D7BE66A8D8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8153" y="3770083"/>
            <a:ext cx="1198591" cy="79977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7CFD9B4-F562-BA40-8C92-3A800218FE19}"/>
                  </a:ext>
                </a:extLst>
              </p14:cNvPr>
              <p14:cNvContentPartPr/>
              <p14:nvPr/>
            </p14:nvContentPartPr>
            <p14:xfrm>
              <a:off x="7096466" y="1157595"/>
              <a:ext cx="1499400" cy="27421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7CFD9B4-F562-BA40-8C92-3A800218FE1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87466" y="1148955"/>
                <a:ext cx="1517040" cy="27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E03B3F3-3A92-B94E-97D2-6873837802D7}"/>
                  </a:ext>
                </a:extLst>
              </p14:cNvPr>
              <p14:cNvContentPartPr/>
              <p14:nvPr/>
            </p14:nvContentPartPr>
            <p14:xfrm>
              <a:off x="8533226" y="1184235"/>
              <a:ext cx="177840" cy="1951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E03B3F3-3A92-B94E-97D2-6873837802D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24586" y="1175235"/>
                <a:ext cx="195480" cy="212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24305C61-0854-3C41-BD37-74E220472F71}"/>
              </a:ext>
            </a:extLst>
          </p:cNvPr>
          <p:cNvGrpSpPr/>
          <p:nvPr/>
        </p:nvGrpSpPr>
        <p:grpSpPr>
          <a:xfrm>
            <a:off x="4876706" y="5032635"/>
            <a:ext cx="3093480" cy="1464840"/>
            <a:chOff x="4876706" y="5032635"/>
            <a:chExt cx="3093480" cy="146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79CF0C8-C8CF-6C4A-BD5E-561540611A7A}"/>
                    </a:ext>
                  </a:extLst>
                </p14:cNvPr>
                <p14:cNvContentPartPr/>
                <p14:nvPr/>
              </p14:nvContentPartPr>
              <p14:xfrm>
                <a:off x="4943666" y="5032635"/>
                <a:ext cx="3026520" cy="13078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79CF0C8-C8CF-6C4A-BD5E-561540611A7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934666" y="5023635"/>
                  <a:ext cx="3044160" cy="13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C161553-93AE-D345-9014-E7E667F6E603}"/>
                    </a:ext>
                  </a:extLst>
                </p14:cNvPr>
                <p14:cNvContentPartPr/>
                <p14:nvPr/>
              </p14:nvContentPartPr>
              <p14:xfrm>
                <a:off x="4876706" y="6259515"/>
                <a:ext cx="219240" cy="2379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C161553-93AE-D345-9014-E7E667F6E60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867706" y="6250875"/>
                  <a:ext cx="236880" cy="255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D56A7E3-02D1-7045-B7C7-716732402540}"/>
                  </a:ext>
                </a:extLst>
              </p14:cNvPr>
              <p14:cNvContentPartPr/>
              <p14:nvPr/>
            </p14:nvContentPartPr>
            <p14:xfrm>
              <a:off x="8587586" y="2858235"/>
              <a:ext cx="1243440" cy="1566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D56A7E3-02D1-7045-B7C7-71673240254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578586" y="2849235"/>
                <a:ext cx="1261080" cy="158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94F3B5C-9831-5A4C-A4FF-EF4DA222BFA2}"/>
                  </a:ext>
                </a:extLst>
              </p14:cNvPr>
              <p14:cNvContentPartPr/>
              <p14:nvPr/>
            </p14:nvContentPartPr>
            <p14:xfrm>
              <a:off x="9771626" y="2758155"/>
              <a:ext cx="122400" cy="1656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94F3B5C-9831-5A4C-A4FF-EF4DA222BFA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762626" y="2749515"/>
                <a:ext cx="140040" cy="18324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72BB2B30-8E4D-5C47-B1F5-F5DF3563F838}"/>
              </a:ext>
            </a:extLst>
          </p:cNvPr>
          <p:cNvSpPr txBox="1"/>
          <p:nvPr/>
        </p:nvSpPr>
        <p:spPr>
          <a:xfrm>
            <a:off x="8041858" y="728589"/>
            <a:ext cx="1140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gyroscope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EF11AFF-BC2A-DA4B-8047-DAF89A044A00}"/>
              </a:ext>
            </a:extLst>
          </p:cNvPr>
          <p:cNvSpPr txBox="1"/>
          <p:nvPr/>
        </p:nvSpPr>
        <p:spPr>
          <a:xfrm>
            <a:off x="9109255" y="1920513"/>
            <a:ext cx="1324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Mechanical link to servo motor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C3AFD6A-D797-2D44-AF8D-C78B2EE0B121}"/>
              </a:ext>
            </a:extLst>
          </p:cNvPr>
          <p:cNvSpPr txBox="1"/>
          <p:nvPr/>
        </p:nvSpPr>
        <p:spPr>
          <a:xfrm>
            <a:off x="3371640" y="6074849"/>
            <a:ext cx="1347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Servo motor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22831BB-1060-594C-9E28-184030B44751}"/>
                  </a:ext>
                </a:extLst>
              </p14:cNvPr>
              <p14:cNvContentPartPr/>
              <p14:nvPr/>
            </p14:nvContentPartPr>
            <p14:xfrm>
              <a:off x="313706" y="431475"/>
              <a:ext cx="3600" cy="36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22831BB-1060-594C-9E28-184030B4475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05066" y="422475"/>
                <a:ext cx="2124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00656BBA-1F07-4643-B07C-1E3FBFB47577}"/>
                  </a:ext>
                </a:extLst>
              </p14:cNvPr>
              <p14:cNvContentPartPr/>
              <p14:nvPr/>
            </p14:nvContentPartPr>
            <p14:xfrm>
              <a:off x="9970706" y="4464195"/>
              <a:ext cx="649080" cy="11772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00656BBA-1F07-4643-B07C-1E3FBFB4757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961706" y="4455195"/>
                <a:ext cx="666720" cy="11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38087B3-57F0-674A-B555-387BFBAD5445}"/>
                  </a:ext>
                </a:extLst>
              </p:cNvPr>
              <p:cNvSpPr txBox="1"/>
              <p:nvPr/>
            </p:nvSpPr>
            <p:spPr>
              <a:xfrm>
                <a:off x="10675741" y="4569854"/>
                <a:ext cx="93911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Sensors 45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dirty="0"/>
                  <a:t> degree apart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38087B3-57F0-674A-B555-387BFBAD5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5741" y="4569854"/>
                <a:ext cx="939114" cy="1200329"/>
              </a:xfrm>
              <a:prstGeom prst="rect">
                <a:avLst/>
              </a:prstGeom>
              <a:blipFill>
                <a:blip r:embed="rId22"/>
                <a:stretch>
                  <a:fillRect l="-5333" t="-3158" r="-6667" b="-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8232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</TotalTime>
  <Words>149</Words>
  <Application>Microsoft Macintosh PowerPoint</Application>
  <PresentationFormat>Widescreen</PresentationFormat>
  <Paragraphs>15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Smart cap for visually impaired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RESU SRISAI KUMAR</dc:creator>
  <cp:lastModifiedBy>RESU SRISAI KUMAR</cp:lastModifiedBy>
  <cp:revision>17</cp:revision>
  <dcterms:created xsi:type="dcterms:W3CDTF">2022-01-09T09:09:39Z</dcterms:created>
  <dcterms:modified xsi:type="dcterms:W3CDTF">2022-01-09T11:51:33Z</dcterms:modified>
</cp:coreProperties>
</file>