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2" r:id="rId5"/>
    <p:sldId id="271" r:id="rId6"/>
    <p:sldId id="259" r:id="rId7"/>
    <p:sldId id="267" r:id="rId8"/>
    <p:sldId id="268" r:id="rId9"/>
    <p:sldId id="269" r:id="rId10"/>
    <p:sldId id="264" r:id="rId11"/>
    <p:sldId id="265" r:id="rId12"/>
    <p:sldId id="266" r:id="rId13"/>
    <p:sldId id="270" r:id="rId14"/>
    <p:sldId id="274" r:id="rId15"/>
    <p:sldId id="276" r:id="rId16"/>
    <p:sldId id="288" r:id="rId17"/>
    <p:sldId id="281" r:id="rId18"/>
    <p:sldId id="272" r:id="rId19"/>
    <p:sldId id="273" r:id="rId20"/>
    <p:sldId id="278" r:id="rId21"/>
    <p:sldId id="280" r:id="rId22"/>
    <p:sldId id="282" r:id="rId23"/>
    <p:sldId id="284" r:id="rId24"/>
    <p:sldId id="285" r:id="rId25"/>
    <p:sldId id="286" r:id="rId26"/>
    <p:sldId id="277" r:id="rId27"/>
    <p:sldId id="287" r:id="rId28"/>
    <p:sldId id="283" r:id="rId29"/>
    <p:sldId id="28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/index.php?title=%E6%8D%A2%E8%A1%8C%E7%AC%A6&amp;action=edit&amp;redlink=1" TargetMode="External"/><Relationship Id="rId2" Type="http://schemas.openxmlformats.org/officeDocument/2006/relationships/hyperlink" Target="https://zh.wikipedia.org/wiki/%E5%88%B6%E8%A1%A8%E7%AC%A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Shell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Tian.Liu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man</a:t>
            </a:r>
          </a:p>
          <a:p>
            <a:r>
              <a:rPr lang="en-US" altLang="zh-CN" dirty="0" smtClean="0"/>
              <a:t>cat; more; less; head; tail; </a:t>
            </a:r>
            <a:r>
              <a:rPr lang="en-US" altLang="zh-CN" dirty="0" err="1" smtClean="0"/>
              <a:t>wc</a:t>
            </a:r>
            <a:endParaRPr lang="en-US" altLang="zh-CN" dirty="0" smtClean="0"/>
          </a:p>
          <a:p>
            <a:r>
              <a:rPr lang="en-US" altLang="zh-CN" dirty="0" smtClean="0"/>
              <a:t>find;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xargs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sed</a:t>
            </a:r>
            <a:endParaRPr lang="en-US" altLang="zh-CN" dirty="0" smtClean="0"/>
          </a:p>
          <a:p>
            <a:r>
              <a:rPr lang="en-US" altLang="zh-CN" dirty="0" smtClean="0"/>
              <a:t>tee</a:t>
            </a:r>
          </a:p>
          <a:p>
            <a:r>
              <a:rPr lang="en-US" altLang="zh-CN" dirty="0" err="1" smtClean="0"/>
              <a:t>bc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expr</a:t>
            </a:r>
            <a:r>
              <a:rPr lang="en-US" altLang="zh-CN" dirty="0" smtClean="0"/>
              <a:t>; dc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Shell Command-&gt;</a:t>
            </a:r>
            <a:br>
              <a:rPr lang="en-US" altLang="zh-CN" dirty="0" smtClean="0"/>
            </a:br>
            <a:r>
              <a:rPr lang="en-US" altLang="zh-CN" dirty="0" smtClean="0"/>
              <a:t>cat, more, less, head, tail, </a:t>
            </a:r>
            <a:r>
              <a:rPr lang="en-US" altLang="zh-CN" dirty="0" err="1" smtClean="0"/>
              <a:t>wc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cat </a:t>
            </a:r>
            <a:r>
              <a:rPr lang="en-US" altLang="zh-CN" dirty="0" smtClean="0"/>
              <a:t>: show the whole file</a:t>
            </a:r>
          </a:p>
          <a:p>
            <a:r>
              <a:rPr lang="en-US" altLang="zh-CN" b="1" dirty="0" smtClean="0"/>
              <a:t>more</a:t>
            </a:r>
            <a:r>
              <a:rPr lang="en-US" altLang="zh-CN" dirty="0" smtClean="0"/>
              <a:t>: show the file in pages</a:t>
            </a:r>
          </a:p>
          <a:p>
            <a:pPr lvl="1"/>
            <a:r>
              <a:rPr lang="en-US" altLang="zh-CN" dirty="0" smtClean="0"/>
              <a:t>‘space’:	page down</a:t>
            </a:r>
          </a:p>
          <a:p>
            <a:pPr lvl="1"/>
            <a:r>
              <a:rPr lang="en-US" altLang="zh-CN" dirty="0" smtClean="0"/>
              <a:t>‘b’:		page up</a:t>
            </a:r>
          </a:p>
          <a:p>
            <a:r>
              <a:rPr lang="en-US" altLang="zh-CN" b="1" dirty="0" smtClean="0"/>
              <a:t>less</a:t>
            </a:r>
            <a:r>
              <a:rPr lang="en-US" altLang="zh-CN" dirty="0" smtClean="0"/>
              <a:t>: show the file in pages</a:t>
            </a:r>
          </a:p>
          <a:p>
            <a:pPr lvl="1"/>
            <a:r>
              <a:rPr lang="en-US" altLang="zh-CN" dirty="0" smtClean="0"/>
              <a:t>‘space’:	page down</a:t>
            </a:r>
          </a:p>
          <a:p>
            <a:pPr lvl="1"/>
            <a:r>
              <a:rPr lang="en-US" altLang="zh-CN" dirty="0" smtClean="0"/>
              <a:t>‘b’:		page up</a:t>
            </a:r>
          </a:p>
          <a:p>
            <a:pPr lvl="1"/>
            <a:r>
              <a:rPr lang="en-US" altLang="zh-CN" dirty="0" smtClean="0"/>
              <a:t>‘/’:		search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Shell Command-&gt;</a:t>
            </a:r>
            <a:br>
              <a:rPr lang="en-US" altLang="zh-CN" dirty="0" smtClean="0"/>
            </a:br>
            <a:r>
              <a:rPr lang="en-US" altLang="zh-CN" dirty="0" smtClean="0"/>
              <a:t>cat, more, less, head, tail, </a:t>
            </a:r>
            <a:r>
              <a:rPr lang="en-US" altLang="zh-CN" dirty="0" err="1" smtClean="0"/>
              <a:t>wc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head</a:t>
            </a:r>
            <a:r>
              <a:rPr lang="en-US" altLang="zh-CN" dirty="0" smtClean="0"/>
              <a:t>: show content from head</a:t>
            </a:r>
          </a:p>
          <a:p>
            <a:pPr lvl="1"/>
            <a:r>
              <a:rPr lang="en-US" altLang="zh-CN" dirty="0" smtClean="0"/>
              <a:t>head –n </a:t>
            </a:r>
            <a:r>
              <a:rPr lang="en-US" altLang="zh-CN" sz="2000" i="1" dirty="0" err="1" smtClean="0"/>
              <a:t>line_number</a:t>
            </a:r>
            <a:r>
              <a:rPr lang="en-US" altLang="zh-CN" sz="2400" dirty="0" smtClean="0"/>
              <a:t> </a:t>
            </a:r>
            <a:r>
              <a:rPr lang="en-US" altLang="zh-CN" dirty="0" smtClean="0"/>
              <a:t>filename</a:t>
            </a:r>
          </a:p>
          <a:p>
            <a:pPr lvl="1"/>
            <a:r>
              <a:rPr lang="en-US" altLang="zh-CN" dirty="0" smtClean="0"/>
              <a:t>head –n -</a:t>
            </a:r>
            <a:r>
              <a:rPr lang="en-US" altLang="zh-CN" sz="2100" i="1" dirty="0" err="1" smtClean="0"/>
              <a:t>line_number</a:t>
            </a:r>
            <a:r>
              <a:rPr lang="en-US" altLang="zh-CN" sz="3200" dirty="0" smtClean="0"/>
              <a:t>  filename</a:t>
            </a:r>
            <a:endParaRPr lang="en-US" altLang="zh-CN" dirty="0" smtClean="0"/>
          </a:p>
          <a:p>
            <a:r>
              <a:rPr lang="en-US" altLang="zh-CN" b="1" dirty="0" smtClean="0"/>
              <a:t>tail</a:t>
            </a:r>
            <a:r>
              <a:rPr lang="en-US" altLang="zh-CN" dirty="0" smtClean="0"/>
              <a:t>: show content from tail</a:t>
            </a:r>
          </a:p>
          <a:p>
            <a:pPr lvl="1"/>
            <a:r>
              <a:rPr lang="en-US" altLang="zh-CN" dirty="0" smtClean="0"/>
              <a:t>tail -n </a:t>
            </a:r>
            <a:r>
              <a:rPr lang="en-US" altLang="zh-CN" sz="2000" i="1" dirty="0" err="1" smtClean="0"/>
              <a:t>line_number</a:t>
            </a:r>
            <a:r>
              <a:rPr lang="en-US" altLang="zh-CN" sz="2400" dirty="0" smtClean="0"/>
              <a:t> </a:t>
            </a:r>
            <a:r>
              <a:rPr lang="en-US" altLang="zh-CN" dirty="0" smtClean="0"/>
              <a:t>filename</a:t>
            </a:r>
          </a:p>
          <a:p>
            <a:pPr lvl="1"/>
            <a:r>
              <a:rPr lang="en-US" altLang="zh-CN" dirty="0" smtClean="0"/>
              <a:t>tail -n +</a:t>
            </a:r>
            <a:r>
              <a:rPr lang="en-US" altLang="zh-CN" sz="2000" i="1" dirty="0" err="1" smtClean="0"/>
              <a:t>line_number</a:t>
            </a:r>
            <a:r>
              <a:rPr lang="en-US" altLang="zh-CN" sz="2400" dirty="0" smtClean="0"/>
              <a:t> </a:t>
            </a:r>
            <a:r>
              <a:rPr lang="en-US" altLang="zh-CN" dirty="0" smtClean="0"/>
              <a:t>filename</a:t>
            </a:r>
          </a:p>
          <a:p>
            <a:pPr lvl="1"/>
            <a:r>
              <a:rPr lang="en-US" altLang="zh-CN" dirty="0" smtClean="0"/>
              <a:t>tail –f filename</a:t>
            </a:r>
          </a:p>
          <a:p>
            <a:pPr lvl="1"/>
            <a:r>
              <a:rPr lang="en-US" altLang="zh-CN" dirty="0" smtClean="0"/>
              <a:t>tail –n +</a:t>
            </a:r>
            <a:r>
              <a:rPr lang="en-US" altLang="zh-CN" sz="2000" i="1" dirty="0" err="1" smtClean="0"/>
              <a:t>line_number</a:t>
            </a:r>
            <a:r>
              <a:rPr lang="en-US" altLang="zh-CN" dirty="0" smtClean="0"/>
              <a:t> filename | head –n </a:t>
            </a:r>
            <a:r>
              <a:rPr lang="en-US" altLang="zh-CN" sz="2000" i="1" dirty="0" err="1" smtClean="0"/>
              <a:t>line_number</a:t>
            </a:r>
            <a:r>
              <a:rPr lang="en-US" altLang="zh-CN" dirty="0" smtClean="0"/>
              <a:t> </a:t>
            </a:r>
          </a:p>
          <a:p>
            <a:r>
              <a:rPr lang="en-US" altLang="zh-CN" b="1" dirty="0" err="1" smtClean="0"/>
              <a:t>wc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err="1" smtClean="0"/>
              <a:t>wc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lwc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Shell Command-&gt;</a:t>
            </a:r>
            <a:br>
              <a:rPr lang="en-US" altLang="zh-CN" dirty="0" smtClean="0"/>
            </a:br>
            <a:r>
              <a:rPr lang="en-US" altLang="zh-CN" dirty="0" smtClean="0"/>
              <a:t>find,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xargs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find</a:t>
            </a:r>
          </a:p>
          <a:p>
            <a:pPr lvl="1"/>
            <a:r>
              <a:rPr lang="en-US" altLang="zh-CN" dirty="0" smtClean="0"/>
              <a:t>-name, -type, -</a:t>
            </a:r>
            <a:r>
              <a:rPr lang="en-US" altLang="zh-CN" dirty="0" err="1" smtClean="0"/>
              <a:t>atime</a:t>
            </a:r>
            <a:r>
              <a:rPr lang="en-US" altLang="zh-CN" dirty="0" smtClean="0"/>
              <a:t>,-user,-size</a:t>
            </a:r>
          </a:p>
          <a:p>
            <a:pPr lvl="1"/>
            <a:r>
              <a:rPr lang="en-US" altLang="zh-CN" dirty="0" smtClean="0"/>
              <a:t>find ./ -type f -</a:t>
            </a:r>
            <a:r>
              <a:rPr lang="en-US" altLang="zh-CN" dirty="0" err="1" smtClean="0"/>
              <a:t>mtime</a:t>
            </a:r>
            <a:r>
              <a:rPr lang="en-US" altLang="zh-CN" dirty="0" smtClean="0"/>
              <a:t> +1 |</a:t>
            </a:r>
            <a:r>
              <a:rPr lang="en-US" altLang="zh-CN" dirty="0" err="1" smtClean="0"/>
              <a:t>xargs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-l</a:t>
            </a:r>
          </a:p>
          <a:p>
            <a:pPr lvl="1"/>
            <a:r>
              <a:rPr lang="en-US" altLang="zh-CN" dirty="0" smtClean="0"/>
              <a:t>find . -newer </a:t>
            </a:r>
            <a:r>
              <a:rPr lang="en-US" altLang="zh-CN" dirty="0" err="1" smtClean="0"/>
              <a:t>reference_file_older</a:t>
            </a:r>
            <a:r>
              <a:rPr lang="en-US" altLang="zh-CN" dirty="0" smtClean="0"/>
              <a:t> -a ! -newer </a:t>
            </a:r>
            <a:r>
              <a:rPr lang="en-US" altLang="zh-CN" dirty="0" err="1" smtClean="0"/>
              <a:t>reference_file_newer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touch –t 201612290000.00</a:t>
            </a:r>
          </a:p>
          <a:p>
            <a:r>
              <a:rPr lang="en-US" altLang="zh-CN" dirty="0" err="1" smtClean="0"/>
              <a:t>grep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</a:t>
            </a:r>
            <a:r>
              <a:rPr lang="en-US" altLang="zh-CN" dirty="0" err="1" smtClean="0"/>
              <a:t>r,-i</a:t>
            </a:r>
            <a:r>
              <a:rPr lang="en-US" altLang="zh-CN" dirty="0" smtClean="0"/>
              <a:t>, -l, -v, -c</a:t>
            </a:r>
          </a:p>
          <a:p>
            <a:r>
              <a:rPr lang="en-US" altLang="zh-CN" dirty="0" err="1" smtClean="0"/>
              <a:t>xargs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find ./ -type f -name *.c | </a:t>
            </a:r>
            <a:r>
              <a:rPr lang="en-US" altLang="zh-CN" dirty="0" err="1" smtClean="0"/>
              <a:t>xargs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main</a:t>
            </a:r>
          </a:p>
          <a:p>
            <a:pPr lvl="1"/>
            <a:r>
              <a:rPr lang="en-US" altLang="zh-CN" dirty="0" smtClean="0"/>
              <a:t>find ./ -type f –name *.c |</a:t>
            </a:r>
            <a:r>
              <a:rPr lang="en-US" altLang="zh-CN" dirty="0" err="1" smtClean="0"/>
              <a:t>xargs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-l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Shell Command-&gt;</a:t>
            </a:r>
            <a:br>
              <a:rPr lang="en-US" altLang="zh-CN" dirty="0" smtClean="0"/>
            </a:br>
            <a:r>
              <a:rPr lang="en-US" altLang="zh-CN" dirty="0" smtClean="0"/>
              <a:t>find,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xargs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awk</a:t>
            </a:r>
            <a:r>
              <a:rPr lang="en-US" altLang="zh-CN" dirty="0" smtClean="0"/>
              <a:t>:</a:t>
            </a:r>
          </a:p>
          <a:p>
            <a:pPr lvl="1">
              <a:buNone/>
            </a:pPr>
            <a:r>
              <a:rPr lang="en-US" altLang="zh-CN" dirty="0" err="1" smtClean="0"/>
              <a:t>awk</a:t>
            </a:r>
            <a:r>
              <a:rPr lang="en-US" altLang="zh-CN" dirty="0" smtClean="0"/>
              <a:t> ‘{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command(s)</a:t>
            </a:r>
            <a:r>
              <a:rPr lang="en-US" altLang="zh-CN" dirty="0" smtClean="0"/>
              <a:t>}’</a:t>
            </a:r>
          </a:p>
          <a:p>
            <a:pPr lvl="1">
              <a:buNone/>
            </a:pPr>
            <a:r>
              <a:rPr lang="en-US" altLang="zh-CN" dirty="0" smtClean="0"/>
              <a:t>print</a:t>
            </a:r>
          </a:p>
          <a:p>
            <a:pPr lvl="2"/>
            <a:r>
              <a:rPr lang="en-US" altLang="zh-CN" dirty="0" smtClean="0"/>
              <a:t>NR</a:t>
            </a:r>
            <a:r>
              <a:rPr lang="zh-CN" altLang="en-US" dirty="0" smtClean="0"/>
              <a:t>：已输入记录的条数。</a:t>
            </a:r>
          </a:p>
          <a:p>
            <a:pPr lvl="2"/>
            <a:r>
              <a:rPr lang="en-US" altLang="zh-CN" dirty="0" smtClean="0"/>
              <a:t>NF</a:t>
            </a:r>
            <a:r>
              <a:rPr lang="zh-CN" altLang="en-US" dirty="0" smtClean="0"/>
              <a:t>：当前记录中域的个数。记录中最后一个域可以以</a:t>
            </a:r>
            <a:r>
              <a:rPr lang="en-US" altLang="zh-CN" dirty="0" smtClean="0"/>
              <a:t>$NF</a:t>
            </a:r>
            <a:r>
              <a:rPr lang="zh-CN" altLang="en-US" dirty="0" smtClean="0"/>
              <a:t>的方式引用。</a:t>
            </a:r>
          </a:p>
          <a:p>
            <a:pPr lvl="2"/>
            <a:r>
              <a:rPr lang="en-US" altLang="zh-CN" dirty="0" smtClean="0"/>
              <a:t>FILENAME</a:t>
            </a:r>
            <a:r>
              <a:rPr lang="zh-CN" altLang="en-US" dirty="0" smtClean="0"/>
              <a:t>：当前输入文件的文件名。</a:t>
            </a:r>
          </a:p>
          <a:p>
            <a:pPr lvl="2"/>
            <a:r>
              <a:rPr lang="en-US" altLang="zh-CN" dirty="0" smtClean="0"/>
              <a:t>FS</a:t>
            </a:r>
            <a:r>
              <a:rPr lang="zh-CN" altLang="en-US" dirty="0" smtClean="0"/>
              <a:t>：“域分隔符”，用于将输入记录分割成域。其默认值为“空白字符”，即空格和</a:t>
            </a:r>
            <a:r>
              <a:rPr lang="zh-CN" altLang="en-US" dirty="0" smtClean="0">
                <a:hlinkClick r:id="rId2" tooltip="制表符"/>
              </a:rPr>
              <a:t>制表符</a:t>
            </a:r>
            <a:r>
              <a:rPr lang="zh-CN" altLang="en-US" dirty="0" smtClean="0"/>
              <a:t>。</a:t>
            </a:r>
            <a:r>
              <a:rPr lang="en-US" altLang="zh-CN" dirty="0" smtClean="0"/>
              <a:t>FS</a:t>
            </a:r>
            <a:r>
              <a:rPr lang="zh-CN" altLang="en-US" dirty="0" smtClean="0"/>
              <a:t>可以替换为其它字符，从而改变域分隔符。</a:t>
            </a:r>
          </a:p>
          <a:p>
            <a:pPr lvl="2"/>
            <a:r>
              <a:rPr lang="en-US" altLang="zh-CN" dirty="0" smtClean="0"/>
              <a:t>RS</a:t>
            </a:r>
            <a:r>
              <a:rPr lang="zh-CN" altLang="en-US" dirty="0" smtClean="0"/>
              <a:t>：当前的“记录分隔符”。默认状态下，输入的每行都被作为一个记录，因此默认记录分隔符是</a:t>
            </a:r>
            <a:r>
              <a:rPr lang="zh-CN" altLang="en-US" dirty="0" smtClean="0">
                <a:hlinkClick r:id="rId3" tooltip="换行符（页面不存在）"/>
              </a:rPr>
              <a:t>换行符</a:t>
            </a:r>
            <a:r>
              <a:rPr lang="zh-CN" altLang="en-US" dirty="0" smtClean="0"/>
              <a:t>。</a:t>
            </a:r>
          </a:p>
          <a:p>
            <a:pPr lvl="2"/>
            <a:r>
              <a:rPr lang="en-US" altLang="zh-CN" dirty="0" smtClean="0"/>
              <a:t>OFS</a:t>
            </a:r>
            <a:r>
              <a:rPr lang="zh-CN" altLang="en-US" dirty="0" smtClean="0"/>
              <a:t>：“输出域分隔符”，即分隔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命令的参数的符号。其默认值为空格。</a:t>
            </a:r>
          </a:p>
          <a:p>
            <a:pPr lvl="2"/>
            <a:r>
              <a:rPr lang="en-US" altLang="zh-CN" dirty="0" smtClean="0"/>
              <a:t>ORS</a:t>
            </a:r>
            <a:r>
              <a:rPr lang="zh-CN" altLang="en-US" dirty="0" smtClean="0"/>
              <a:t>：“输出记录分隔符”，即每个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命令之间的符号。其默认值为换行符。</a:t>
            </a:r>
          </a:p>
          <a:p>
            <a:pPr lvl="2"/>
            <a:r>
              <a:rPr lang="en-US" altLang="zh-CN" dirty="0" smtClean="0"/>
              <a:t>OFMT</a:t>
            </a:r>
            <a:r>
              <a:rPr lang="zh-CN" altLang="en-US" dirty="0" smtClean="0"/>
              <a:t>：“输出数字格式”（</a:t>
            </a:r>
            <a:r>
              <a:rPr lang="en-US" altLang="zh-CN" dirty="0" smtClean="0"/>
              <a:t>Format for numeric output</a:t>
            </a:r>
            <a:r>
              <a:rPr lang="zh-CN" altLang="en-US" dirty="0" smtClean="0"/>
              <a:t>），其默认值为</a:t>
            </a:r>
            <a:r>
              <a:rPr lang="en-US" altLang="zh-CN" dirty="0" smtClean="0"/>
              <a:t>"%.6g"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2">
              <a:buNone/>
            </a:pPr>
            <a:r>
              <a:rPr lang="en-US" altLang="zh-CN" dirty="0" smtClean="0"/>
              <a:t>echo "1 2 3 4 5 6 7 8 9" |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 '{print "No."$</a:t>
            </a:r>
            <a:r>
              <a:rPr lang="en-US" altLang="zh-CN" dirty="0" err="1" smtClean="0"/>
              <a:t>NF;for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&lt;$NF;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++){print $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}}'</a:t>
            </a:r>
            <a:endParaRPr lang="zh-CN" altLang="en-US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Shell Command-&gt;</a:t>
            </a:r>
            <a:br>
              <a:rPr lang="en-US" altLang="zh-CN" dirty="0" smtClean="0"/>
            </a:br>
            <a:r>
              <a:rPr lang="en-US" altLang="zh-CN" dirty="0" smtClean="0"/>
              <a:t>find,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xargs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awk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sed</a:t>
            </a:r>
            <a:r>
              <a:rPr lang="en-US" altLang="zh-CN" sz="2400" i="1" dirty="0" smtClean="0"/>
              <a:t>(stream editor)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S,N,a,i,c,d,p</a:t>
            </a:r>
            <a:r>
              <a:rPr lang="en-US" altLang="zh-CN" dirty="0" smtClean="0"/>
              <a:t>,</a:t>
            </a:r>
          </a:p>
          <a:p>
            <a:pPr lvl="2"/>
            <a:r>
              <a:rPr lang="en-US" altLang="zh-CN" dirty="0" smtClean="0"/>
              <a:t>Regular Expression</a:t>
            </a:r>
          </a:p>
          <a:p>
            <a:pPr lvl="3">
              <a:buNone/>
            </a:pPr>
            <a:r>
              <a:rPr lang="en-US" altLang="zh-CN" dirty="0" smtClean="0"/>
              <a:t>^ </a:t>
            </a:r>
            <a:r>
              <a:rPr lang="en-US" altLang="zh-CN" smtClean="0"/>
              <a:t>	 	:/^#/</a:t>
            </a:r>
            <a:r>
              <a:rPr lang="en-US" altLang="zh-CN" dirty="0" smtClean="0"/>
              <a:t>	-&gt;line with‘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en-US" altLang="zh-CN" dirty="0" smtClean="0"/>
              <a:t>’ as a head.		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#include a</a:t>
            </a:r>
          </a:p>
          <a:p>
            <a:pPr lvl="3">
              <a:buNone/>
            </a:pPr>
            <a:r>
              <a:rPr lang="en-US" altLang="zh-CN" dirty="0" smtClean="0"/>
              <a:t>$ 		:/}$/	-&gt;line with ‘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r>
              <a:rPr lang="en-US" altLang="zh-CN" dirty="0" smtClean="0"/>
              <a:t>’ as a tail. 		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{ hello }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3">
              <a:buNone/>
            </a:pPr>
            <a:r>
              <a:rPr lang="en-US" altLang="zh-CN" dirty="0" smtClean="0"/>
              <a:t>\&lt; 	:\&lt;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	-&gt;word with ‘</a:t>
            </a:r>
            <a:r>
              <a:rPr lang="en-US" altLang="zh-CN" dirty="0" err="1" smtClean="0">
                <a:solidFill>
                  <a:srgbClr val="FF0000"/>
                </a:solidFill>
              </a:rPr>
              <a:t>abc</a:t>
            </a:r>
            <a:r>
              <a:rPr lang="en-US" altLang="zh-CN" dirty="0" smtClean="0"/>
              <a:t>‘ as a head. 	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: </a:t>
            </a:r>
            <a:r>
              <a:rPr lang="en-US" altLang="zh-CN" dirty="0" err="1" smtClean="0">
                <a:solidFill>
                  <a:srgbClr val="FF0000"/>
                </a:solidFill>
              </a:rPr>
              <a:t>abcstring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3">
              <a:buNone/>
            </a:pPr>
            <a:r>
              <a:rPr lang="en-US" altLang="zh-CN" dirty="0" smtClean="0"/>
              <a:t>\&gt;		: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\&gt;	-&gt;word with ‘</a:t>
            </a:r>
            <a:r>
              <a:rPr lang="en-US" altLang="zh-CN" dirty="0" err="1" smtClean="0">
                <a:solidFill>
                  <a:srgbClr val="FF0000"/>
                </a:solidFill>
              </a:rPr>
              <a:t>abc</a:t>
            </a:r>
            <a:r>
              <a:rPr lang="en-US" altLang="zh-CN" dirty="0" smtClean="0"/>
              <a:t>’ as a tail. 	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:  </a:t>
            </a:r>
            <a:r>
              <a:rPr lang="en-US" altLang="zh-CN" dirty="0" err="1" smtClean="0">
                <a:solidFill>
                  <a:srgbClr val="FF0000"/>
                </a:solidFill>
              </a:rPr>
              <a:t>stringabc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3">
              <a:buNone/>
            </a:pPr>
            <a:r>
              <a:rPr lang="en-US" altLang="zh-CN" dirty="0" smtClean="0"/>
              <a:t>.		:any single </a:t>
            </a:r>
            <a:r>
              <a:rPr lang="en-US" altLang="zh-CN" dirty="0" err="1" smtClean="0"/>
              <a:t>charater</a:t>
            </a:r>
            <a:endParaRPr lang="zh-CN" altLang="en-US" dirty="0" smtClean="0"/>
          </a:p>
          <a:p>
            <a:pPr lvl="3">
              <a:buNone/>
            </a:pPr>
            <a:r>
              <a:rPr lang="zh-CN" altLang="en-US" dirty="0" smtClean="0"/>
              <a:t>*</a:t>
            </a:r>
            <a:r>
              <a:rPr lang="en-US" altLang="zh-CN" dirty="0" smtClean="0"/>
              <a:t>		:0 plus time</a:t>
            </a:r>
          </a:p>
          <a:p>
            <a:pPr lvl="3">
              <a:buNone/>
            </a:pPr>
            <a:r>
              <a:rPr lang="en-US" altLang="zh-CN" dirty="0" smtClean="0"/>
              <a:t>[ ]		: [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]	-&gt;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 or 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 or 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</a:p>
          <a:p>
            <a:pPr lvl="4">
              <a:buNone/>
            </a:pP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[a-</a:t>
            </a:r>
            <a:r>
              <a:rPr lang="en-US" altLang="zh-CN" dirty="0" err="1" smtClean="0"/>
              <a:t>zA</a:t>
            </a:r>
            <a:r>
              <a:rPr lang="en-US" altLang="zh-CN" dirty="0" smtClean="0"/>
              <a:t>-Z]	-&gt;all </a:t>
            </a:r>
            <a:r>
              <a:rPr lang="zh-CN" altLang="en-US" dirty="0" smtClean="0"/>
              <a:t> </a:t>
            </a:r>
            <a:r>
              <a:rPr lang="en-US" altLang="zh-CN" dirty="0" smtClean="0"/>
              <a:t>26 characters.</a:t>
            </a:r>
          </a:p>
          <a:p>
            <a:pPr lvl="4">
              <a:buNone/>
            </a:pPr>
            <a:r>
              <a:rPr lang="en-US" altLang="zh-CN" dirty="0" smtClean="0"/>
              <a:t>: [^a]	-&gt;any characters expect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pl-PL" altLang="zh-CN" sz="2000" dirty="0" smtClean="0"/>
              <a:t>cat sed.txt |</a:t>
            </a:r>
            <a:r>
              <a:rPr lang="en-US" altLang="zh-CN" sz="2000" dirty="0" smtClean="0"/>
              <a:t> </a:t>
            </a:r>
            <a:r>
              <a:rPr lang="pl-PL" altLang="zh-CN" sz="2000" dirty="0" smtClean="0"/>
              <a:t>sed s/[a-z,A-Z]*m$/Jerry/g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</a:t>
            </a:r>
            <a:r>
              <a:rPr lang="pl-PL" altLang="zh-CN" sz="2000" dirty="0" smtClean="0"/>
              <a:t> </a:t>
            </a:r>
            <a:r>
              <a:rPr lang="en-US" altLang="zh-CN" sz="2000" dirty="0" smtClean="0"/>
              <a:t>	</a:t>
            </a:r>
            <a:r>
              <a:rPr lang="pl-PL" altLang="zh-CN" sz="2000" dirty="0" smtClean="0"/>
              <a:t>cat sed.txt |</a:t>
            </a:r>
            <a:r>
              <a:rPr lang="en-US" altLang="zh-CN" sz="2000" dirty="0" smtClean="0"/>
              <a:t> </a:t>
            </a:r>
            <a:r>
              <a:rPr lang="pl-PL" altLang="zh-CN" sz="2000" dirty="0" smtClean="0"/>
              <a:t>sed s/^m[a-z,A-Z]*/Jerry/g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		cat sed.txt | </a:t>
            </a:r>
            <a:r>
              <a:rPr lang="en-US" altLang="zh-CN" sz="2000" dirty="0" err="1" smtClean="0"/>
              <a:t>sed</a:t>
            </a:r>
            <a:r>
              <a:rPr lang="en-US" altLang="zh-CN" sz="2000" dirty="0" smtClean="0"/>
              <a:t> s/'Tom\&gt;'/Jerry/g</a:t>
            </a:r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command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Shell Command-&gt;</a:t>
            </a:r>
            <a:br>
              <a:rPr lang="en-US" altLang="zh-CN" dirty="0" smtClean="0"/>
            </a:br>
            <a:r>
              <a:rPr lang="en-US" altLang="zh-CN" dirty="0" smtClean="0"/>
              <a:t>tee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tee:</a:t>
            </a:r>
          </a:p>
          <a:p>
            <a:pPr lvl="1"/>
            <a:r>
              <a:rPr lang="en-US" altLang="zh-CN" dirty="0" err="1" smtClean="0"/>
              <a:t>ls</a:t>
            </a:r>
            <a:r>
              <a:rPr lang="en-US" altLang="zh-CN" dirty="0" smtClean="0"/>
              <a:t> –l | tee ls.log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command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Shell Command-&gt;</a:t>
            </a:r>
            <a:br>
              <a:rPr lang="en-US" altLang="zh-CN" dirty="0" smtClean="0"/>
            </a:br>
            <a:r>
              <a:rPr lang="en-US" altLang="zh-CN" dirty="0" err="1" smtClean="0"/>
              <a:t>bc,expr,dc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 </a:t>
            </a:r>
            <a:r>
              <a:rPr lang="en-US" altLang="zh-CN" b="1" dirty="0" smtClean="0"/>
              <a:t>$(()) or $[]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=$(($var+1))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=$[$var+1] </a:t>
            </a:r>
          </a:p>
          <a:p>
            <a:r>
              <a:rPr lang="en-US" altLang="zh-CN" b="1" dirty="0" err="1" smtClean="0"/>
              <a:t>expr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expr</a:t>
            </a:r>
            <a:r>
              <a:rPr lang="en-US" altLang="zh-CN" dirty="0" smtClean="0"/>
              <a:t> 3 + 4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=$(</a:t>
            </a:r>
            <a:r>
              <a:rPr lang="en-US" altLang="zh-CN" dirty="0" err="1" smtClean="0"/>
              <a:t>expr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- 5)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=$(</a:t>
            </a:r>
            <a:r>
              <a:rPr lang="en-US" altLang="zh-CN" dirty="0" err="1" smtClean="0"/>
              <a:t>expr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\* 2)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bc</a:t>
            </a:r>
            <a:r>
              <a:rPr lang="en-US" altLang="zh-CN" i="1" dirty="0" smtClean="0"/>
              <a:t>(support float)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= echo “scale=4;(3+4-5)*2” |</a:t>
            </a:r>
            <a:r>
              <a:rPr lang="en-US" altLang="zh-CN" dirty="0" err="1" smtClean="0"/>
              <a:t>bc</a:t>
            </a:r>
            <a:endParaRPr lang="en-US" altLang="zh-CN" dirty="0" smtClean="0"/>
          </a:p>
          <a:p>
            <a:r>
              <a:rPr lang="en-US" altLang="zh-CN" b="1" dirty="0" smtClean="0"/>
              <a:t>dc</a:t>
            </a:r>
            <a:r>
              <a:rPr lang="en-US" altLang="zh-CN" sz="2200" dirty="0" smtClean="0"/>
              <a:t>(Reverse Polish notation, RPN)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echo “3 4 + 5 – 2 * p” | dc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command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en-US" altLang="zh-CN" dirty="0" err="1" smtClean="0"/>
              <a:t>var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$$: PID of this shell</a:t>
            </a:r>
          </a:p>
          <a:p>
            <a:pPr lvl="1"/>
            <a:r>
              <a:rPr lang="en-US" altLang="zh-CN" dirty="0" smtClean="0"/>
              <a:t>$#: number of parameter</a:t>
            </a:r>
          </a:p>
          <a:p>
            <a:pPr lvl="1"/>
            <a:r>
              <a:rPr lang="en-US" altLang="zh-CN" dirty="0" smtClean="0"/>
              <a:t>$n (n=0,1,2…): the </a:t>
            </a:r>
            <a:r>
              <a:rPr lang="en-US" altLang="zh-CN" dirty="0" err="1" smtClean="0"/>
              <a:t>No.n</a:t>
            </a:r>
            <a:r>
              <a:rPr lang="en-US" altLang="zh-CN" dirty="0" smtClean="0"/>
              <a:t> of the parameter list</a:t>
            </a:r>
          </a:p>
          <a:p>
            <a:pPr lvl="1"/>
            <a:r>
              <a:rPr lang="en-US" altLang="zh-CN" dirty="0" smtClean="0"/>
              <a:t>$*: list of parameter</a:t>
            </a:r>
          </a:p>
          <a:p>
            <a:pPr lvl="1"/>
            <a:r>
              <a:rPr lang="en-US" altLang="zh-CN" dirty="0" smtClean="0"/>
              <a:t>$@: same effect with $*,but not in all conditions</a:t>
            </a:r>
          </a:p>
          <a:p>
            <a:pPr lvl="1"/>
            <a:r>
              <a:rPr lang="en-US" altLang="zh-CN" dirty="0" smtClean="0"/>
              <a:t>$?: return </a:t>
            </a:r>
            <a:r>
              <a:rPr lang="en-US" altLang="zh-CN" smtClean="0"/>
              <a:t>value of latest </a:t>
            </a:r>
            <a:r>
              <a:rPr lang="en-US" altLang="zh-CN" dirty="0" smtClean="0"/>
              <a:t>function or command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</a:p>
          <a:p>
            <a:r>
              <a:rPr lang="en-US" altLang="zh-CN" dirty="0" smtClean="0"/>
              <a:t>case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for</a:t>
            </a:r>
          </a:p>
          <a:p>
            <a:r>
              <a:rPr lang="en-US" altLang="zh-CN" dirty="0" smtClean="0"/>
              <a:t>while</a:t>
            </a:r>
          </a:p>
          <a:p>
            <a:r>
              <a:rPr lang="en-US" altLang="zh-CN" dirty="0" smtClean="0"/>
              <a:t>until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About shell</a:t>
            </a:r>
          </a:p>
          <a:p>
            <a:r>
              <a:rPr lang="en-US" altLang="zh-CN" dirty="0" smtClean="0"/>
              <a:t>Shell command</a:t>
            </a:r>
          </a:p>
          <a:p>
            <a:r>
              <a:rPr lang="en-US" altLang="zh-CN" dirty="0" smtClean="0"/>
              <a:t>Shell program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control-&gt;if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If (</a:t>
            </a:r>
            <a:r>
              <a:rPr lang="en-US" altLang="zh-CN" sz="2400" i="1" dirty="0" smtClean="0"/>
              <a:t>for </a:t>
            </a:r>
            <a:r>
              <a:rPr lang="en-US" altLang="zh-CN" sz="2400" i="1" dirty="0" err="1" smtClean="0"/>
              <a:t>expression:command</a:t>
            </a:r>
            <a:r>
              <a:rPr lang="en-US" altLang="zh-CN" sz="2400" i="1" dirty="0" smtClean="0"/>
              <a:t> ‘[]’ equal command ‘test’ 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(1)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sz="2400" i="1" dirty="0" smtClean="0"/>
              <a:t> if [ expression </a:t>
            </a:r>
            <a:r>
              <a:rPr lang="en-US" altLang="zh-CN" sz="2400" i="1" dirty="0" smtClean="0"/>
              <a:t>];then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i="1" dirty="0" smtClean="0"/>
              <a:t>			statement(s) to be executed</a:t>
            </a:r>
          </a:p>
          <a:p>
            <a:pPr>
              <a:buNone/>
            </a:pPr>
            <a:r>
              <a:rPr lang="en-US" altLang="zh-CN" sz="2400" i="1" dirty="0" smtClean="0"/>
              <a:t>		</a:t>
            </a:r>
            <a:r>
              <a:rPr lang="en-US" altLang="zh-CN" sz="2400" i="1" dirty="0" err="1" smtClean="0"/>
              <a:t>elif</a:t>
            </a:r>
            <a:r>
              <a:rPr lang="en-US" altLang="zh-CN" sz="2400" i="1" dirty="0" smtClean="0"/>
              <a:t> </a:t>
            </a:r>
            <a:r>
              <a:rPr lang="en-US" altLang="zh-CN" sz="2400" i="1" dirty="0" smtClean="0"/>
              <a:t>[ expression ];then</a:t>
            </a:r>
            <a:endParaRPr lang="en-US" altLang="zh-CN" sz="2400" i="1" dirty="0" smtClean="0"/>
          </a:p>
          <a:p>
            <a:pPr>
              <a:buNone/>
            </a:pPr>
            <a:r>
              <a:rPr lang="en-US" altLang="zh-CN" sz="2400" i="1" dirty="0" smtClean="0"/>
              <a:t>			 statement(s) to be executed</a:t>
            </a:r>
          </a:p>
          <a:p>
            <a:pPr>
              <a:buNone/>
            </a:pPr>
            <a:r>
              <a:rPr lang="en-US" altLang="zh-CN" sz="2400" i="1" dirty="0" smtClean="0"/>
              <a:t>		else</a:t>
            </a:r>
          </a:p>
          <a:p>
            <a:pPr>
              <a:buNone/>
            </a:pPr>
            <a:r>
              <a:rPr lang="en-US" altLang="zh-CN" sz="2400" i="1" dirty="0" smtClean="0"/>
              <a:t>			 statement(s) to be executed</a:t>
            </a:r>
          </a:p>
          <a:p>
            <a:pPr>
              <a:buNone/>
            </a:pPr>
            <a:r>
              <a:rPr lang="en-US" altLang="zh-CN" sz="2400" i="1" dirty="0" smtClean="0"/>
              <a:t>		</a:t>
            </a:r>
            <a:r>
              <a:rPr lang="en-US" altLang="zh-CN" sz="2400" i="1" dirty="0" err="1" smtClean="0"/>
              <a:t>fi</a:t>
            </a:r>
            <a:endParaRPr lang="en-US" altLang="zh-CN" sz="2400" i="1" dirty="0" smtClean="0"/>
          </a:p>
          <a:p>
            <a:pPr lvl="1"/>
            <a:r>
              <a:rPr lang="en-US" altLang="zh-CN" dirty="0" smtClean="0"/>
              <a:t>(2)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sz="2400" i="1" dirty="0" smtClean="0"/>
              <a:t>if [ expression ];then statement(s);else statement(s); </a:t>
            </a:r>
            <a:r>
              <a:rPr lang="en-US" altLang="zh-CN" sz="2400" i="1" dirty="0" err="1" smtClean="0"/>
              <a:t>fi</a:t>
            </a:r>
            <a:endParaRPr lang="zh-CN" altLang="en-US" sz="2000" i="1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expression of 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test</a:t>
            </a:r>
            <a:r>
              <a:rPr lang="en-US" altLang="zh-CN" dirty="0" smtClean="0"/>
              <a:t>  or </a:t>
            </a:r>
            <a:r>
              <a:rPr lang="en-US" altLang="zh-CN" i="1" dirty="0" smtClean="0">
                <a:solidFill>
                  <a:srgbClr val="FF0000"/>
                </a:solidFill>
              </a:rPr>
              <a:t>[]</a:t>
            </a:r>
          </a:p>
          <a:p>
            <a:pPr lvl="1"/>
            <a:r>
              <a:rPr lang="en-US" altLang="zh-CN" dirty="0" smtClean="0"/>
              <a:t>Number</a:t>
            </a:r>
            <a:r>
              <a:rPr lang="en-US" altLang="zh-CN" sz="1600" i="1" dirty="0" smtClean="0"/>
              <a:t>(equal, less, greater)</a:t>
            </a:r>
            <a:endParaRPr lang="en-US" altLang="zh-CN" i="1" dirty="0" smtClean="0"/>
          </a:p>
          <a:p>
            <a:pPr lvl="2"/>
            <a:r>
              <a:rPr lang="pt-BR" altLang="zh-CN" dirty="0" smtClean="0"/>
              <a:t>-eq</a:t>
            </a:r>
            <a:r>
              <a:rPr lang="en-US" altLang="zh-CN" dirty="0" smtClean="0"/>
              <a:t>;</a:t>
            </a:r>
            <a:r>
              <a:rPr lang="pt-BR" altLang="zh-CN" dirty="0" smtClean="0"/>
              <a:t> -ne; -lt; -le</a:t>
            </a:r>
            <a:r>
              <a:rPr lang="en-US" altLang="zh-CN" dirty="0" smtClean="0"/>
              <a:t>; </a:t>
            </a:r>
            <a:r>
              <a:rPr lang="pt-BR" altLang="zh-CN" dirty="0" smtClean="0"/>
              <a:t>-gt; -ge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</a:t>
            </a:r>
          </a:p>
          <a:p>
            <a:pPr lvl="2"/>
            <a:r>
              <a:rPr lang="en-US" altLang="zh-CN" dirty="0" smtClean="0"/>
              <a:t>-z; -n; =; ==; !=; \&lt;; \&gt;</a:t>
            </a:r>
          </a:p>
          <a:p>
            <a:pPr lvl="1"/>
            <a:r>
              <a:rPr lang="en-US" altLang="zh-CN" dirty="0" smtClean="0"/>
              <a:t>File</a:t>
            </a:r>
          </a:p>
          <a:p>
            <a:pPr lvl="2"/>
            <a:r>
              <a:rPr lang="en-US" altLang="zh-CN" dirty="0" smtClean="0"/>
              <a:t>-e; -r; -w; -x; -s; -d; -f; -c; -b</a:t>
            </a:r>
          </a:p>
          <a:p>
            <a:pPr lvl="1"/>
            <a:r>
              <a:rPr lang="en-US" altLang="zh-CN" dirty="0" smtClean="0"/>
              <a:t>Other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control-&gt;Case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Case</a:t>
            </a:r>
            <a:endParaRPr lang="en-US" altLang="zh-CN" sz="2000" i="1" dirty="0" smtClean="0"/>
          </a:p>
          <a:p>
            <a:pPr lvl="1">
              <a:buNone/>
            </a:pPr>
            <a:r>
              <a:rPr lang="en-US" altLang="zh-CN" dirty="0" smtClean="0"/>
              <a:t>case </a:t>
            </a:r>
            <a:r>
              <a:rPr lang="zh-CN" altLang="en-US" dirty="0" smtClean="0"/>
              <a:t>值 </a:t>
            </a:r>
            <a:r>
              <a:rPr lang="en-US" altLang="zh-CN" dirty="0" smtClean="0"/>
              <a:t>in </a:t>
            </a:r>
          </a:p>
          <a:p>
            <a:pPr lvl="2">
              <a:buNone/>
            </a:pPr>
            <a:r>
              <a:rPr lang="zh-CN" altLang="en-US" dirty="0" smtClean="0"/>
              <a:t>模式</a:t>
            </a:r>
            <a:r>
              <a:rPr lang="en-US" altLang="zh-CN" dirty="0" smtClean="0"/>
              <a:t>1) 	command1</a:t>
            </a:r>
          </a:p>
          <a:p>
            <a:pPr lvl="2">
              <a:buNone/>
            </a:pPr>
            <a:r>
              <a:rPr lang="en-US" altLang="zh-CN" dirty="0" smtClean="0"/>
              <a:t>		command2</a:t>
            </a:r>
          </a:p>
          <a:p>
            <a:pPr lvl="2">
              <a:buNone/>
            </a:pPr>
            <a:r>
              <a:rPr lang="en-US" altLang="zh-CN" dirty="0" smtClean="0"/>
              <a:t>		command3</a:t>
            </a:r>
          </a:p>
          <a:p>
            <a:pPr lvl="2">
              <a:buNone/>
            </a:pPr>
            <a:r>
              <a:rPr lang="en-US" altLang="zh-CN" dirty="0" smtClean="0"/>
              <a:t>		;;</a:t>
            </a:r>
          </a:p>
          <a:p>
            <a:pPr lvl="2">
              <a:buNone/>
            </a:pPr>
            <a:r>
              <a:rPr lang="zh-CN" altLang="en-US" dirty="0" smtClean="0"/>
              <a:t>模式</a:t>
            </a:r>
            <a:r>
              <a:rPr lang="en-US" altLang="zh-CN" dirty="0" smtClean="0"/>
              <a:t>2)	command1</a:t>
            </a:r>
          </a:p>
          <a:p>
            <a:pPr lvl="4">
              <a:buNone/>
            </a:pPr>
            <a:r>
              <a:rPr lang="en-US" altLang="zh-CN" sz="2200" dirty="0" smtClean="0"/>
              <a:t>Command2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	command3</a:t>
            </a:r>
          </a:p>
          <a:p>
            <a:pPr lvl="2">
              <a:buNone/>
            </a:pPr>
            <a:r>
              <a:rPr lang="en-US" altLang="zh-CN" dirty="0" smtClean="0"/>
              <a:t>		;; </a:t>
            </a:r>
          </a:p>
          <a:p>
            <a:pPr lvl="2">
              <a:buNone/>
            </a:pPr>
            <a:r>
              <a:rPr lang="en-US" altLang="zh-CN" dirty="0" smtClean="0"/>
              <a:t>          *)	command1</a:t>
            </a:r>
          </a:p>
          <a:p>
            <a:pPr lvl="2">
              <a:buNone/>
            </a:pPr>
            <a:r>
              <a:rPr lang="en-US" altLang="zh-CN" dirty="0" smtClean="0"/>
              <a:t>		command2</a:t>
            </a:r>
          </a:p>
          <a:p>
            <a:pPr lvl="2">
              <a:buNone/>
            </a:pPr>
            <a:r>
              <a:rPr lang="en-US" altLang="zh-CN" dirty="0" smtClean="0"/>
              <a:t>		command3</a:t>
            </a:r>
          </a:p>
          <a:p>
            <a:pPr lvl="2">
              <a:buNone/>
            </a:pPr>
            <a:r>
              <a:rPr lang="en-US" altLang="zh-CN" dirty="0" smtClean="0"/>
              <a:t>		;; </a:t>
            </a:r>
          </a:p>
          <a:p>
            <a:pPr lvl="1">
              <a:buNone/>
            </a:pPr>
            <a:r>
              <a:rPr lang="en-US" altLang="zh-CN" dirty="0" err="1" smtClean="0"/>
              <a:t>esac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control-&gt;For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For</a:t>
            </a:r>
          </a:p>
          <a:p>
            <a:pPr lvl="1">
              <a:buNone/>
            </a:pPr>
            <a:r>
              <a:rPr lang="en-US" altLang="zh-CN" dirty="0" smtClean="0"/>
              <a:t>		for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in string</a:t>
            </a:r>
          </a:p>
          <a:p>
            <a:pPr lvl="2">
              <a:buNone/>
            </a:pPr>
            <a:r>
              <a:rPr lang="en-US" altLang="zh-CN" dirty="0" smtClean="0"/>
              <a:t>do</a:t>
            </a:r>
          </a:p>
          <a:p>
            <a:pPr lvl="2">
              <a:buNone/>
            </a:pPr>
            <a:r>
              <a:rPr lang="en-US" altLang="zh-CN" dirty="0" smtClean="0"/>
              <a:t>		command(s)</a:t>
            </a:r>
          </a:p>
          <a:p>
            <a:pPr lvl="2">
              <a:buNone/>
            </a:pPr>
            <a:r>
              <a:rPr lang="en-US" altLang="zh-CN" dirty="0" smtClean="0"/>
              <a:t>done</a:t>
            </a:r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$(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1 2 10)</a:t>
            </a:r>
          </a:p>
          <a:p>
            <a:pPr lvl="2">
              <a:buNone/>
            </a:pPr>
            <a:r>
              <a:rPr lang="en-US" altLang="zh-CN" dirty="0" smtClean="0"/>
              <a:t>do</a:t>
            </a:r>
          </a:p>
          <a:p>
            <a:pPr lvl="2">
              <a:buNone/>
            </a:pPr>
            <a:r>
              <a:rPr lang="en-US" altLang="zh-CN" dirty="0" smtClean="0"/>
              <a:t>		command(s)</a:t>
            </a:r>
          </a:p>
          <a:p>
            <a:pPr lvl="2">
              <a:buNone/>
            </a:pPr>
            <a:r>
              <a:rPr lang="en-US" altLang="zh-CN" dirty="0" smtClean="0"/>
              <a:t>done</a:t>
            </a:r>
          </a:p>
          <a:p>
            <a:pPr lvl="2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break [n]</a:t>
            </a:r>
          </a:p>
          <a:p>
            <a:pPr lvl="1"/>
            <a:r>
              <a:rPr lang="en-US" altLang="zh-CN" dirty="0" smtClean="0"/>
              <a:t>break out layer n</a:t>
            </a:r>
          </a:p>
          <a:p>
            <a:r>
              <a:rPr lang="en-US" altLang="zh-CN" dirty="0" smtClean="0"/>
              <a:t>continue [n]</a:t>
            </a:r>
          </a:p>
          <a:p>
            <a:pPr lvl="1"/>
            <a:r>
              <a:rPr lang="en-US" altLang="zh-CN" dirty="0" smtClean="0"/>
              <a:t>continue into layer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program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control-&gt;While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(1)</a:t>
            </a:r>
          </a:p>
          <a:p>
            <a:pPr lvl="1">
              <a:buNone/>
            </a:pPr>
            <a:r>
              <a:rPr lang="en-US" altLang="zh-CN" dirty="0" smtClean="0"/>
              <a:t>		while expression</a:t>
            </a:r>
          </a:p>
          <a:p>
            <a:pPr lvl="1">
              <a:buNone/>
            </a:pPr>
            <a:r>
              <a:rPr lang="en-US" altLang="zh-CN" dirty="0" smtClean="0"/>
              <a:t>		do</a:t>
            </a:r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en-US" altLang="zh-CN" smtClean="0"/>
              <a:t>	command(s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smtClean="0"/>
              <a:t>		done</a:t>
            </a:r>
          </a:p>
          <a:p>
            <a:pPr lvl="1"/>
            <a:r>
              <a:rPr lang="en-US" altLang="zh-CN" dirty="0" smtClean="0"/>
              <a:t>(2)</a:t>
            </a:r>
          </a:p>
          <a:p>
            <a:pPr lvl="1">
              <a:buNone/>
            </a:pPr>
            <a:r>
              <a:rPr lang="en-US" altLang="zh-CN" dirty="0" smtClean="0"/>
              <a:t>		while read line</a:t>
            </a:r>
          </a:p>
          <a:p>
            <a:pPr lvl="1">
              <a:buNone/>
            </a:pPr>
            <a:r>
              <a:rPr lang="en-US" altLang="zh-CN" dirty="0" smtClean="0"/>
              <a:t>		do</a:t>
            </a:r>
          </a:p>
          <a:p>
            <a:pPr lvl="1">
              <a:buNone/>
            </a:pPr>
            <a:r>
              <a:rPr lang="en-US" altLang="zh-CN" dirty="0" smtClean="0"/>
              <a:t>			commands</a:t>
            </a:r>
          </a:p>
          <a:p>
            <a:pPr lvl="1">
              <a:buNone/>
            </a:pPr>
            <a:r>
              <a:rPr lang="en-US" altLang="zh-CN" dirty="0" smtClean="0"/>
              <a:t>		done &lt; </a:t>
            </a:r>
            <a:r>
              <a:rPr lang="en-US" altLang="zh-CN" dirty="0" err="1" smtClean="0"/>
              <a:t>file_name</a:t>
            </a:r>
            <a:endParaRPr lang="en-US" altLang="zh-CN" dirty="0" smtClean="0"/>
          </a:p>
          <a:p>
            <a:r>
              <a:rPr lang="en-US" altLang="zh-CN" dirty="0" smtClean="0"/>
              <a:t>break [n]</a:t>
            </a:r>
          </a:p>
          <a:p>
            <a:r>
              <a:rPr lang="en-US" altLang="zh-CN" dirty="0" err="1" smtClean="0"/>
              <a:t>conrinue</a:t>
            </a:r>
            <a:r>
              <a:rPr lang="en-US" altLang="zh-CN" dirty="0" smtClean="0"/>
              <a:t> [n]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program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control-&gt;Until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Until</a:t>
            </a:r>
          </a:p>
          <a:p>
            <a:pPr lvl="2">
              <a:buNone/>
            </a:pPr>
            <a:r>
              <a:rPr lang="en-US" altLang="zh-CN" dirty="0" smtClean="0"/>
              <a:t>	until expression</a:t>
            </a:r>
          </a:p>
          <a:p>
            <a:pPr lvl="2">
              <a:buNone/>
            </a:pPr>
            <a:r>
              <a:rPr lang="en-US" altLang="zh-CN" dirty="0" smtClean="0"/>
              <a:t>	do</a:t>
            </a:r>
          </a:p>
          <a:p>
            <a:pPr lvl="2">
              <a:buNone/>
            </a:pPr>
            <a:r>
              <a:rPr lang="en-US" altLang="zh-CN" dirty="0" smtClean="0"/>
              <a:t>		command(s)</a:t>
            </a:r>
          </a:p>
          <a:p>
            <a:pPr lvl="2">
              <a:buNone/>
            </a:pPr>
            <a:r>
              <a:rPr lang="en-US" altLang="zh-CN" dirty="0" smtClean="0"/>
              <a:t>	done</a:t>
            </a:r>
          </a:p>
          <a:p>
            <a:r>
              <a:rPr lang="en-US" altLang="zh-CN" dirty="0" smtClean="0"/>
              <a:t>break [n]</a:t>
            </a:r>
          </a:p>
          <a:p>
            <a:r>
              <a:rPr lang="en-US" altLang="zh-CN" dirty="0" smtClean="0"/>
              <a:t>continue [n]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program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Function</a:t>
            </a:r>
          </a:p>
          <a:p>
            <a:pPr>
              <a:buNone/>
            </a:pPr>
            <a:r>
              <a:rPr lang="en-US" altLang="zh-CN" dirty="0" smtClean="0"/>
              <a:t>	[function] </a:t>
            </a:r>
            <a:r>
              <a:rPr lang="en-US" altLang="zh-CN" dirty="0" err="1" smtClean="0"/>
              <a:t>function_name</a:t>
            </a:r>
            <a:r>
              <a:rPr lang="en-US" altLang="zh-CN" dirty="0" smtClean="0"/>
              <a:t> () </a:t>
            </a:r>
          </a:p>
          <a:p>
            <a:pPr>
              <a:buNone/>
            </a:pPr>
            <a:r>
              <a:rPr lang="en-US" altLang="zh-CN" dirty="0" smtClean="0"/>
              <a:t>	{</a:t>
            </a:r>
          </a:p>
          <a:p>
            <a:pPr>
              <a:buNone/>
            </a:pPr>
            <a:r>
              <a:rPr lang="en-US" altLang="zh-CN" dirty="0" smtClean="0"/>
              <a:t>		list of commands</a:t>
            </a:r>
          </a:p>
          <a:p>
            <a:pPr>
              <a:buNone/>
            </a:pPr>
            <a:r>
              <a:rPr lang="en-US" altLang="zh-CN" dirty="0" smtClean="0"/>
              <a:t>		[ return value ]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unset  .f  </a:t>
            </a:r>
            <a:r>
              <a:rPr lang="en-US" altLang="zh-CN" dirty="0" err="1" smtClean="0"/>
              <a:t>function_name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program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Include other shell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Source 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shell_script</a:t>
            </a:r>
            <a:r>
              <a:rPr lang="en-US" altLang="zh-CN" dirty="0" smtClean="0"/>
              <a:t>      or        </a:t>
            </a:r>
            <a:r>
              <a:rPr lang="en-US" altLang="zh-CN" i="1" dirty="0" smtClean="0">
                <a:solidFill>
                  <a:srgbClr val="FF0000"/>
                </a:solidFill>
              </a:rPr>
              <a:t>. 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shell_script</a:t>
            </a:r>
            <a:endParaRPr lang="en-US" altLang="zh-CN" i="1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program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Interactive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</a:t>
            </a:r>
          </a:p>
          <a:p>
            <a:pPr lvl="1">
              <a:buNone/>
            </a:pPr>
            <a:r>
              <a:rPr lang="en-US" altLang="zh-CN" dirty="0" smtClean="0"/>
              <a:t>read </a:t>
            </a:r>
            <a:r>
              <a:rPr lang="en-US" altLang="zh-CN" dirty="0" err="1" smtClean="0"/>
              <a:t>var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program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getops</a:t>
            </a:r>
            <a:r>
              <a:rPr lang="en-US" altLang="zh-CN" dirty="0" smtClean="0"/>
              <a:t> </a:t>
            </a:r>
            <a:r>
              <a:rPr lang="en-US" altLang="zh-CN" sz="2000" i="1" dirty="0" smtClean="0"/>
              <a:t>build-in bash</a:t>
            </a:r>
            <a:br>
              <a:rPr lang="en-US" altLang="zh-CN" sz="2000" i="1" dirty="0" smtClean="0"/>
            </a:br>
            <a:r>
              <a:rPr lang="en-US" altLang="zh-CN" sz="2700" i="1" dirty="0" smtClean="0"/>
              <a:t>(instead of $n when you have many parameters)</a:t>
            </a:r>
            <a:endParaRPr lang="zh-CN" altLang="en-US" sz="36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sz="2400" dirty="0" smtClean="0"/>
              <a:t>#!/bin/bash</a:t>
            </a:r>
          </a:p>
          <a:p>
            <a:pPr>
              <a:buNone/>
            </a:pPr>
            <a:r>
              <a:rPr lang="en-US" altLang="zh-CN" sz="2400" dirty="0" smtClean="0"/>
              <a:t>while  </a:t>
            </a:r>
            <a:r>
              <a:rPr lang="en-US" altLang="zh-CN" sz="2400" dirty="0" err="1" smtClean="0"/>
              <a:t>getopts</a:t>
            </a:r>
            <a:r>
              <a:rPr lang="en-US" altLang="zh-CN" sz="2400" dirty="0" smtClean="0"/>
              <a:t>  'd:Dm:f:t:'  OPT  #</a:t>
            </a:r>
            <a:r>
              <a:rPr lang="zh-CN" altLang="en-US" sz="2400" dirty="0" smtClean="0"/>
              <a:t>选项后面的冒号表示该选项需要参数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do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000" dirty="0" smtClean="0"/>
              <a:t>case  $OPT  in</a:t>
            </a:r>
          </a:p>
          <a:p>
            <a:pPr>
              <a:buNone/>
            </a:pPr>
            <a:r>
              <a:rPr lang="en-US" altLang="zh-CN" sz="2000" dirty="0" smtClean="0"/>
              <a:t>		d)</a:t>
            </a:r>
          </a:p>
          <a:p>
            <a:pPr>
              <a:buNone/>
            </a:pPr>
            <a:r>
              <a:rPr lang="en-US" altLang="zh-CN" sz="2000" dirty="0" smtClean="0"/>
              <a:t>			DEL_DAYS="$</a:t>
            </a:r>
            <a:r>
              <a:rPr lang="en-US" altLang="zh-CN" sz="2400" dirty="0" smtClean="0"/>
              <a:t>OPTARG“  #</a:t>
            </a:r>
            <a:r>
              <a:rPr lang="zh-CN" altLang="en-US" sz="2400" dirty="0" smtClean="0"/>
              <a:t>参数存在</a:t>
            </a:r>
            <a:r>
              <a:rPr lang="en-US" altLang="zh-CN" sz="2400" dirty="0" smtClean="0"/>
              <a:t>$OPTARG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000" dirty="0" smtClean="0"/>
              <a:t>			;;</a:t>
            </a:r>
          </a:p>
          <a:p>
            <a:pPr>
              <a:buNone/>
            </a:pPr>
            <a:r>
              <a:rPr lang="en-US" altLang="zh-CN" sz="2000" dirty="0" smtClean="0"/>
              <a:t>		D)</a:t>
            </a:r>
          </a:p>
          <a:p>
            <a:pPr>
              <a:buNone/>
            </a:pPr>
            <a:r>
              <a:rPr lang="en-US" altLang="zh-CN" sz="2000" dirty="0" smtClean="0"/>
              <a:t>			DEL_ORIGINAL='yes‘</a:t>
            </a:r>
          </a:p>
          <a:p>
            <a:pPr>
              <a:buNone/>
            </a:pPr>
            <a:r>
              <a:rPr lang="en-US" altLang="zh-CN" sz="2000" dirty="0" smtClean="0"/>
              <a:t>			;;</a:t>
            </a:r>
          </a:p>
          <a:p>
            <a:pPr>
              <a:buNone/>
            </a:pPr>
            <a:r>
              <a:rPr lang="en-US" altLang="zh-CN" sz="2000" dirty="0" smtClean="0"/>
              <a:t>		f)</a:t>
            </a:r>
          </a:p>
          <a:p>
            <a:pPr>
              <a:buNone/>
            </a:pPr>
            <a:r>
              <a:rPr lang="en-US" altLang="zh-CN" sz="2000" dirty="0" smtClean="0"/>
              <a:t>			DIR_FROM="$OPTARG“</a:t>
            </a:r>
          </a:p>
          <a:p>
            <a:pPr>
              <a:buNone/>
            </a:pPr>
            <a:r>
              <a:rPr lang="en-US" altLang="zh-CN" sz="2000" dirty="0" smtClean="0"/>
              <a:t>			;;</a:t>
            </a:r>
          </a:p>
          <a:p>
            <a:pPr>
              <a:buNone/>
            </a:pPr>
            <a:r>
              <a:rPr lang="en-US" altLang="zh-CN" sz="2000" dirty="0" smtClean="0"/>
              <a:t>		m)</a:t>
            </a:r>
          </a:p>
          <a:p>
            <a:pPr>
              <a:buNone/>
            </a:pPr>
            <a:r>
              <a:rPr lang="en-US" altLang="zh-CN" sz="2000" dirty="0" smtClean="0"/>
              <a:t>			MAILDIR_NAME="$OPTARG“</a:t>
            </a:r>
          </a:p>
          <a:p>
            <a:pPr>
              <a:buNone/>
            </a:pPr>
            <a:r>
              <a:rPr lang="en-US" altLang="zh-CN" sz="2000" dirty="0" smtClean="0"/>
              <a:t>			;;</a:t>
            </a:r>
          </a:p>
          <a:p>
            <a:pPr>
              <a:buNone/>
            </a:pPr>
            <a:r>
              <a:rPr lang="en-US" altLang="zh-CN" sz="2000" dirty="0" smtClean="0"/>
              <a:t>		t)</a:t>
            </a:r>
          </a:p>
          <a:p>
            <a:pPr>
              <a:buNone/>
            </a:pPr>
            <a:r>
              <a:rPr lang="en-US" altLang="zh-CN" sz="2000" dirty="0" smtClean="0"/>
              <a:t>			DIR_TO="$OPTARG“</a:t>
            </a:r>
          </a:p>
          <a:p>
            <a:pPr>
              <a:buNone/>
            </a:pPr>
            <a:r>
              <a:rPr lang="en-US" altLang="zh-CN" sz="2000" dirty="0" smtClean="0"/>
              <a:t>			;;</a:t>
            </a:r>
          </a:p>
          <a:p>
            <a:pPr>
              <a:buNone/>
            </a:pPr>
            <a:r>
              <a:rPr lang="en-US" altLang="zh-CN" sz="2000" dirty="0" smtClean="0"/>
              <a:t>		?) 	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当有不认识的选项的时候</a:t>
            </a:r>
            <a:r>
              <a:rPr lang="en-US" altLang="zh-CN" sz="2400" dirty="0" err="1" smtClean="0"/>
              <a:t>arg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?</a:t>
            </a:r>
          </a:p>
          <a:p>
            <a:pPr>
              <a:buNone/>
            </a:pPr>
            <a:r>
              <a:rPr lang="en-US" altLang="zh-CN" sz="2000" dirty="0" smtClean="0"/>
              <a:t>			echo "Usage: `</a:t>
            </a:r>
            <a:r>
              <a:rPr lang="en-US" altLang="zh-CN" sz="2000" dirty="0" err="1" smtClean="0"/>
              <a:t>basename</a:t>
            </a:r>
            <a:r>
              <a:rPr lang="en-US" altLang="zh-CN" sz="2000" dirty="0" smtClean="0"/>
              <a:t> $0` [options] filename“</a:t>
            </a:r>
          </a:p>
          <a:p>
            <a:pPr>
              <a:buNone/>
            </a:pPr>
            <a:r>
              <a:rPr lang="en-US" altLang="zh-CN" sz="2000" dirty="0" smtClean="0"/>
              <a:t>			 ;;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esac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done</a:t>
            </a: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-9966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 program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085784" y="2718648"/>
            <a:ext cx="3878704" cy="38787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Kernel</a:t>
            </a:r>
            <a:endParaRPr lang="zh-CN" altLang="en-US" dirty="0"/>
          </a:p>
        </p:txBody>
      </p:sp>
      <p:sp>
        <p:nvSpPr>
          <p:cNvPr id="13" name="饼形 12"/>
          <p:cNvSpPr/>
          <p:nvPr/>
        </p:nvSpPr>
        <p:spPr>
          <a:xfrm>
            <a:off x="5557516" y="3185090"/>
            <a:ext cx="2942829" cy="2917009"/>
          </a:xfrm>
          <a:prstGeom prst="pie">
            <a:avLst>
              <a:gd name="adj1" fmla="val 880172"/>
              <a:gd name="adj2" fmla="val 11872691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饼形 11"/>
          <p:cNvSpPr/>
          <p:nvPr/>
        </p:nvSpPr>
        <p:spPr>
          <a:xfrm>
            <a:off x="5559116" y="3186690"/>
            <a:ext cx="2942829" cy="2917009"/>
          </a:xfrm>
          <a:prstGeom prst="pie">
            <a:avLst>
              <a:gd name="adj1" fmla="val 11785151"/>
              <a:gd name="adj2" fmla="val 17596174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988792" y="3606112"/>
            <a:ext cx="2088232" cy="20882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Kernel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&amp; 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 is a program based on system API</a:t>
            </a:r>
          </a:p>
          <a:p>
            <a:r>
              <a:rPr lang="en-US" altLang="zh-CN" dirty="0" smtClean="0"/>
              <a:t>bash, ash, </a:t>
            </a:r>
            <a:r>
              <a:rPr lang="en-US" altLang="zh-CN" dirty="0" err="1" smtClean="0"/>
              <a:t>zsh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tcsh</a:t>
            </a:r>
            <a:r>
              <a:rPr lang="en-US" altLang="zh-CN" dirty="0" smtClean="0"/>
              <a:t>, etc.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420840" y="4038160"/>
            <a:ext cx="1224136" cy="122413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Kernel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0880" y="3678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 rot="19375449">
            <a:off x="5974503" y="345280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4856" y="569434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 Lib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 rot="4096377">
            <a:off x="7719066" y="379261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Program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76904" y="0"/>
            <a:ext cx="1297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About shell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Shell: bash, ash, </a:t>
            </a:r>
            <a:r>
              <a:rPr lang="en-US" altLang="zh-CN" dirty="0" err="1" smtClean="0"/>
              <a:t>zsh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tcsh</a:t>
            </a:r>
            <a:r>
              <a:rPr lang="en-US" altLang="zh-CN" dirty="0" smtClean="0"/>
              <a:t>, etc.</a:t>
            </a:r>
          </a:p>
          <a:p>
            <a:r>
              <a:rPr lang="en-US" altLang="zh-CN" dirty="0" smtClean="0"/>
              <a:t>/etc/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(for user):/bin/bash</a:t>
            </a:r>
          </a:p>
          <a:p>
            <a:r>
              <a:rPr lang="en-US" altLang="zh-CN" dirty="0" smtClean="0"/>
              <a:t>/bin/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: link file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7576904" y="0"/>
            <a:ext cx="1297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About shell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Kinds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Login</a:t>
            </a:r>
          </a:p>
          <a:p>
            <a:pPr lvl="1"/>
            <a:r>
              <a:rPr lang="en-US" altLang="zh-CN" dirty="0" smtClean="0"/>
              <a:t>Login shell</a:t>
            </a:r>
          </a:p>
          <a:p>
            <a:pPr lvl="1"/>
            <a:r>
              <a:rPr lang="en-US" altLang="zh-CN" dirty="0" smtClean="0"/>
              <a:t>No-login shell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Interactive</a:t>
            </a:r>
          </a:p>
          <a:p>
            <a:pPr lvl="1"/>
            <a:r>
              <a:rPr lang="en-US" altLang="zh-CN" dirty="0" smtClean="0"/>
              <a:t>interactive shell</a:t>
            </a:r>
          </a:p>
          <a:p>
            <a:pPr lvl="2"/>
            <a:r>
              <a:rPr lang="en-US" altLang="zh-CN" dirty="0" smtClean="0"/>
              <a:t>echo $- : 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non-interactive shell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6904" y="0"/>
            <a:ext cx="1297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About shell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System boot</a:t>
            </a:r>
            <a:endParaRPr lang="zh-CN" altLang="en-US" dirty="0"/>
          </a:p>
        </p:txBody>
      </p:sp>
      <p:pic>
        <p:nvPicPr>
          <p:cNvPr id="4" name="图片 3" descr="http://image.beekka.com/blog/201308/bg2013081708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2290" y="2492896"/>
            <a:ext cx="5554166" cy="361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576904" y="0"/>
            <a:ext cx="1297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About shell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/etc/profile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system global settings</a:t>
            </a:r>
          </a:p>
          <a:p>
            <a:pPr lvl="1"/>
            <a:r>
              <a:rPr lang="en-US" altLang="zh-CN" dirty="0" smtClean="0"/>
              <a:t>call by system</a:t>
            </a:r>
          </a:p>
          <a:p>
            <a:r>
              <a:rPr lang="en-US" altLang="zh-CN" b="1" dirty="0" smtClean="0"/>
              <a:t>/etc/</a:t>
            </a:r>
            <a:r>
              <a:rPr lang="en-US" altLang="zh-CN" b="1" dirty="0" err="1" smtClean="0"/>
              <a:t>bashrc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call by ~/.</a:t>
            </a:r>
            <a:r>
              <a:rPr lang="en-US" altLang="zh-CN" dirty="0" err="1" smtClean="0"/>
              <a:t>bashrc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b="1" dirty="0" smtClean="0"/>
              <a:t>~/.</a:t>
            </a:r>
            <a:r>
              <a:rPr lang="en-US" altLang="zh-CN" b="1" dirty="0" err="1" smtClean="0"/>
              <a:t>bash_profile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login shell</a:t>
            </a:r>
          </a:p>
          <a:p>
            <a:pPr lvl="1"/>
            <a:r>
              <a:rPr lang="en-US" altLang="zh-CN" sz="2400" dirty="0" smtClean="0"/>
              <a:t>~/.</a:t>
            </a:r>
            <a:r>
              <a:rPr lang="en-US" altLang="zh-CN" sz="2400" dirty="0" err="1" smtClean="0"/>
              <a:t>bash_profile</a:t>
            </a:r>
            <a:r>
              <a:rPr lang="en-US" altLang="zh-CN" sz="2400" dirty="0" smtClean="0"/>
              <a:t>(1</a:t>
            </a:r>
            <a:r>
              <a:rPr lang="en-US" altLang="zh-CN" sz="2400" baseline="30000" dirty="0" smtClean="0"/>
              <a:t>st</a:t>
            </a:r>
            <a:r>
              <a:rPr lang="en-US" altLang="zh-CN" sz="2400" dirty="0" smtClean="0"/>
              <a:t>.)</a:t>
            </a:r>
          </a:p>
          <a:p>
            <a:pPr lvl="1"/>
            <a:r>
              <a:rPr lang="en-US" altLang="zh-CN" sz="2400" dirty="0" smtClean="0"/>
              <a:t>~/.</a:t>
            </a:r>
            <a:r>
              <a:rPr lang="en-US" altLang="zh-CN" sz="2400" dirty="0" err="1" smtClean="0"/>
              <a:t>bash_login</a:t>
            </a:r>
            <a:r>
              <a:rPr lang="en-US" altLang="zh-CN" sz="2400" dirty="0" smtClean="0"/>
              <a:t>(2</a:t>
            </a:r>
            <a:r>
              <a:rPr lang="en-US" altLang="zh-CN" sz="2400" baseline="30000" dirty="0" smtClean="0"/>
              <a:t>nd</a:t>
            </a:r>
            <a:r>
              <a:rPr lang="en-US" altLang="zh-CN" sz="2400" dirty="0" smtClean="0"/>
              <a:t> .only when 1st is not exist)</a:t>
            </a:r>
          </a:p>
          <a:p>
            <a:pPr lvl="1"/>
            <a:r>
              <a:rPr lang="en-US" altLang="zh-CN" sz="2400" dirty="0" smtClean="0"/>
              <a:t>~/.profile(3</a:t>
            </a:r>
            <a:r>
              <a:rPr lang="en-US" altLang="zh-CN" sz="2400" baseline="30000" dirty="0" smtClean="0"/>
              <a:t>rd</a:t>
            </a:r>
            <a:r>
              <a:rPr lang="en-US" altLang="zh-CN" sz="2400" dirty="0" smtClean="0"/>
              <a:t> .only when 1</a:t>
            </a:r>
            <a:r>
              <a:rPr lang="en-US" altLang="zh-CN" sz="2400" baseline="30000" dirty="0" smtClean="0"/>
              <a:t>st</a:t>
            </a:r>
            <a:r>
              <a:rPr lang="en-US" altLang="zh-CN" sz="2400" dirty="0" smtClean="0"/>
              <a:t> &amp; 2</a:t>
            </a:r>
            <a:r>
              <a:rPr lang="en-US" altLang="zh-CN" sz="2400" baseline="30000" dirty="0" smtClean="0"/>
              <a:t>nd</a:t>
            </a:r>
            <a:r>
              <a:rPr lang="en-US" altLang="zh-CN" sz="2400" dirty="0" smtClean="0"/>
              <a:t> both are not exist)</a:t>
            </a:r>
          </a:p>
          <a:p>
            <a:r>
              <a:rPr lang="en-US" altLang="zh-CN" b="1" dirty="0" smtClean="0"/>
              <a:t>~/.</a:t>
            </a:r>
            <a:r>
              <a:rPr lang="en-US" altLang="zh-CN" b="1" dirty="0" err="1" smtClean="0"/>
              <a:t>bashrc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no-login shell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76904" y="0"/>
            <a:ext cx="1297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About shell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source</a:t>
            </a:r>
            <a:r>
              <a:rPr lang="en-US" altLang="zh-CN" dirty="0" smtClean="0"/>
              <a:t>(or ‘ 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/>
              <a:t> ’): make the shell script effective </a:t>
            </a:r>
          </a:p>
          <a:p>
            <a:pPr lvl="1"/>
            <a:r>
              <a:rPr lang="en-US" altLang="zh-CN" dirty="0" smtClean="0"/>
              <a:t>source ~/.</a:t>
            </a:r>
            <a:r>
              <a:rPr lang="en-US" altLang="zh-CN" dirty="0" err="1" smtClean="0"/>
              <a:t>bashrc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   ~/.</a:t>
            </a:r>
            <a:r>
              <a:rPr lang="en-US" altLang="zh-CN" dirty="0" err="1" smtClean="0"/>
              <a:t>bashrc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export</a:t>
            </a:r>
            <a:r>
              <a:rPr lang="en-US" altLang="zh-CN" dirty="0" smtClean="0"/>
              <a:t>: make the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be effective in it’s </a:t>
            </a:r>
            <a:r>
              <a:rPr lang="en-US" altLang="zh-CN" dirty="0" err="1" smtClean="0"/>
              <a:t>subshell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export VAR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76904" y="0"/>
            <a:ext cx="1297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About shell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set</a:t>
            </a:r>
          </a:p>
          <a:p>
            <a:pPr lvl="1"/>
            <a:r>
              <a:rPr lang="en-US" altLang="zh-CN" dirty="0" smtClean="0"/>
              <a:t>Shell Variables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env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CN" dirty="0" smtClean="0"/>
              <a:t>User Environment Variables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export</a:t>
            </a:r>
          </a:p>
          <a:p>
            <a:pPr lvl="1"/>
            <a:r>
              <a:rPr lang="en-US" altLang="zh-CN" sz="2200" dirty="0" smtClean="0"/>
              <a:t>declare -x</a:t>
            </a:r>
          </a:p>
          <a:p>
            <a:pPr lvl="1"/>
            <a:r>
              <a:rPr lang="en-US" altLang="zh-CN" sz="2200" dirty="0" smtClean="0"/>
              <a:t>make the </a:t>
            </a:r>
            <a:r>
              <a:rPr lang="en-US" altLang="zh-CN" sz="2200" dirty="0" smtClean="0">
                <a:solidFill>
                  <a:srgbClr val="FF0000"/>
                </a:solidFill>
              </a:rPr>
              <a:t>Shell Variables </a:t>
            </a:r>
            <a:r>
              <a:rPr lang="en-US" altLang="zh-CN" sz="2200" dirty="0" smtClean="0"/>
              <a:t>into </a:t>
            </a:r>
            <a:r>
              <a:rPr lang="en-US" altLang="zh-CN" sz="2200" dirty="0" smtClean="0">
                <a:solidFill>
                  <a:srgbClr val="FF0000"/>
                </a:solidFill>
              </a:rPr>
              <a:t>User Environment Variables</a:t>
            </a:r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=$(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= $(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= `</a:t>
            </a:r>
            <a:r>
              <a:rPr lang="en-US" altLang="zh-CN" dirty="0" err="1" smtClean="0"/>
              <a:t>ls`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unset  </a:t>
            </a:r>
            <a:r>
              <a:rPr lang="en-US" altLang="zh-CN" dirty="0" err="1" smtClean="0"/>
              <a:t>var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576904" y="0"/>
            <a:ext cx="1297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About shell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3255</TotalTime>
  <Words>865</Words>
  <Application>Microsoft Office PowerPoint</Application>
  <PresentationFormat>全屏显示(4:3)</PresentationFormat>
  <Paragraphs>297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龙腾四海</vt:lpstr>
      <vt:lpstr>Shell Introduction</vt:lpstr>
      <vt:lpstr>Content</vt:lpstr>
      <vt:lpstr>Shell &amp; Kernel</vt:lpstr>
      <vt:lpstr>shell</vt:lpstr>
      <vt:lpstr>Shell Kinds</vt:lpstr>
      <vt:lpstr>System boot</vt:lpstr>
      <vt:lpstr>profile</vt:lpstr>
      <vt:lpstr>profile</vt:lpstr>
      <vt:lpstr>Variables</vt:lpstr>
      <vt:lpstr>Shell Command</vt:lpstr>
      <vt:lpstr>Shell Command-&gt; cat, more, less, head, tail, wc</vt:lpstr>
      <vt:lpstr>Shell Command-&gt; cat, more, less, head, tail, wc</vt:lpstr>
      <vt:lpstr>Shell Command-&gt; find, grep, xargs, awk, sed</vt:lpstr>
      <vt:lpstr>Shell Command-&gt; find, grep, xargs, awk, sed</vt:lpstr>
      <vt:lpstr>Shell Command-&gt; find, grep, xargs, awk, sed</vt:lpstr>
      <vt:lpstr>Shell Command-&gt; tee</vt:lpstr>
      <vt:lpstr>Shell Command-&gt; bc,expr,dc</vt:lpstr>
      <vt:lpstr>Shell program</vt:lpstr>
      <vt:lpstr>control</vt:lpstr>
      <vt:lpstr>control-&gt;if</vt:lpstr>
      <vt:lpstr>control expression of If</vt:lpstr>
      <vt:lpstr>control-&gt;Case </vt:lpstr>
      <vt:lpstr>control-&gt;For </vt:lpstr>
      <vt:lpstr>control-&gt;While</vt:lpstr>
      <vt:lpstr>control-&gt;Until</vt:lpstr>
      <vt:lpstr>Function</vt:lpstr>
      <vt:lpstr>Include other shell script</vt:lpstr>
      <vt:lpstr>Interactive</vt:lpstr>
      <vt:lpstr>getops build-in bash (instead of $n when you have many parameters)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introuduction</dc:title>
  <dc:creator>Tian Tian1 Liu</dc:creator>
  <cp:lastModifiedBy>Tian Tian1 Liu</cp:lastModifiedBy>
  <cp:revision>791</cp:revision>
  <dcterms:created xsi:type="dcterms:W3CDTF">2016-12-23T07:29:05Z</dcterms:created>
  <dcterms:modified xsi:type="dcterms:W3CDTF">2017-05-25T10:34:29Z</dcterms:modified>
</cp:coreProperties>
</file>