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70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8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6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50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43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8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35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10/25/16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mkrish/python-design-patterns/tree/master/behavioral_patterns/observer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OBSERVER PATTERN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069848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Keerati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imkulphong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this program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277" y="241397"/>
            <a:ext cx="2984947" cy="1750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98" y="2337211"/>
            <a:ext cx="8798611" cy="33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819807" y="2217684"/>
            <a:ext cx="11225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github.com/imkrish/python-design-patterns/</a:t>
            </a:r>
            <a:br>
              <a:rPr lang="en-US" sz="2000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tree/master/behavioral_patterns/observer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3517" y="310170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46455" y="4398569"/>
            <a:ext cx="3863976" cy="1371600"/>
            <a:chOff x="1776" y="3024"/>
            <a:chExt cx="2434" cy="86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776" y="3024"/>
              <a:ext cx="1968" cy="864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Times New Roman" pitchFamily="18" charset="0"/>
              </a:endParaRPr>
            </a:p>
            <a:p>
              <a:pPr algn="ctr" eaLnBrk="0" hangingPunct="0"/>
              <a:r>
                <a:rPr lang="en-US" sz="2000" dirty="0">
                  <a:latin typeface="Times New Roman" pitchFamily="18" charset="0"/>
                </a:rPr>
                <a:t>A=10%</a:t>
              </a:r>
            </a:p>
            <a:p>
              <a:pPr algn="ctr" eaLnBrk="0" hangingPunct="0"/>
              <a:r>
                <a:rPr lang="en-US" sz="2000" dirty="0">
                  <a:latin typeface="Times New Roman" pitchFamily="18" charset="0"/>
                </a:rPr>
                <a:t>B=40%</a:t>
              </a:r>
            </a:p>
            <a:p>
              <a:pPr algn="ctr" eaLnBrk="0" hangingPunct="0"/>
              <a:r>
                <a:rPr lang="en-US" sz="2000" dirty="0">
                  <a:latin typeface="Times New Roman" pitchFamily="18" charset="0"/>
                </a:rPr>
                <a:t>C=30%</a:t>
              </a:r>
            </a:p>
            <a:p>
              <a:pPr algn="ctr" eaLnBrk="0" hangingPunct="0"/>
              <a:r>
                <a:rPr lang="en-US" sz="2000" dirty="0">
                  <a:latin typeface="Times New Roman" pitchFamily="18" charset="0"/>
                </a:rPr>
                <a:t>D=20%</a:t>
              </a:r>
            </a:p>
            <a:p>
              <a:pPr algn="ctr" eaLnBrk="0" hangingPunct="0"/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094" y="3332"/>
              <a:ext cx="11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en-US" sz="2000" b="1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792" y="345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853159" y="1883969"/>
            <a:ext cx="2984504" cy="2895600"/>
            <a:chOff x="3544" y="1440"/>
            <a:chExt cx="1880" cy="1824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4320" y="1440"/>
              <a:ext cx="1104" cy="1056"/>
              <a:chOff x="4320" y="1440"/>
              <a:chExt cx="1104" cy="1056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1104" cy="105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4704" y="1488"/>
                <a:ext cx="192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V="1">
                <a:off x="4896" y="1488"/>
                <a:ext cx="24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52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4320" y="1968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4992" y="192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512" y="168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dirty="0">
                    <a:solidFill>
                      <a:schemeClr val="accent5">
                        <a:lumMod val="25000"/>
                      </a:schemeClr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3544" y="2414"/>
              <a:ext cx="1208" cy="850"/>
              <a:chOff x="3544" y="2414"/>
              <a:chExt cx="1208" cy="850"/>
            </a:xfrm>
          </p:grpSpPr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 flipV="1">
                <a:off x="3544" y="2414"/>
                <a:ext cx="1008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H="1">
                <a:off x="3696" y="2496"/>
                <a:ext cx="1056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656055" y="1579169"/>
            <a:ext cx="2362200" cy="2819400"/>
            <a:chOff x="2160" y="1248"/>
            <a:chExt cx="1488" cy="1776"/>
          </a:xfrm>
        </p:grpSpPr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2160" y="1248"/>
              <a:ext cx="1488" cy="1402"/>
              <a:chOff x="2160" y="1248"/>
              <a:chExt cx="1488" cy="1402"/>
            </a:xfrm>
          </p:grpSpPr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400" y="2160"/>
                <a:ext cx="192" cy="240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32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395" y="2016"/>
                <a:ext cx="144" cy="384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720" y="1632"/>
                <a:ext cx="192" cy="768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3040" y="1872"/>
                <a:ext cx="176" cy="528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23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2736" y="2400"/>
                <a:ext cx="223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488" cy="13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12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 flipV="1">
                <a:off x="2304" y="1488"/>
                <a:ext cx="0" cy="9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488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2208" y="1248"/>
                <a:ext cx="1189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dirty="0">
                    <a:latin typeface="Times New Roman" pitchFamily="18" charset="0"/>
                  </a:rPr>
                  <a:t>Relative Percentages</a:t>
                </a:r>
              </a:p>
            </p:txBody>
          </p:sp>
        </p:grpSp>
        <p:grpSp>
          <p:nvGrpSpPr>
            <p:cNvPr id="24" name="Group 36"/>
            <p:cNvGrpSpPr>
              <a:grpSpLocks/>
            </p:cNvGrpSpPr>
            <p:nvPr/>
          </p:nvGrpSpPr>
          <p:grpSpPr bwMode="auto">
            <a:xfrm>
              <a:off x="2784" y="2640"/>
              <a:ext cx="144" cy="384"/>
              <a:chOff x="2784" y="2640"/>
              <a:chExt cx="144" cy="384"/>
            </a:xfrm>
          </p:grpSpPr>
          <p:sp>
            <p:nvSpPr>
              <p:cNvPr id="25" name="Line 37"/>
              <p:cNvSpPr>
                <a:spLocks noChangeShapeType="1"/>
              </p:cNvSpPr>
              <p:nvPr/>
            </p:nvSpPr>
            <p:spPr bwMode="auto">
              <a:xfrm flipV="1">
                <a:off x="2784" y="2640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8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608055" y="1807769"/>
            <a:ext cx="2819400" cy="3038478"/>
            <a:chOff x="240" y="1392"/>
            <a:chExt cx="1776" cy="1914"/>
          </a:xfrm>
        </p:grpSpPr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240" y="1392"/>
              <a:ext cx="1728" cy="1122"/>
              <a:chOff x="336" y="1392"/>
              <a:chExt cx="1728" cy="1122"/>
            </a:xfrm>
          </p:grpSpPr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336" y="1968"/>
                <a:ext cx="1728" cy="258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 dirty="0" smtClean="0">
                    <a:latin typeface="Times New Roman" pitchFamily="18" charset="0"/>
                  </a:rPr>
                  <a:t>Y</a:t>
                </a:r>
                <a:r>
                  <a:rPr lang="en-US" sz="2000" dirty="0">
                    <a:latin typeface="Times New Roman" pitchFamily="18" charset="0"/>
                  </a:rPr>
                  <a:t>	10  40  30 20</a:t>
                </a: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336" y="1680"/>
                <a:ext cx="1728" cy="258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 dirty="0" smtClean="0">
                    <a:latin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</a:rPr>
                  <a:t>	</a:t>
                </a:r>
                <a:r>
                  <a:rPr lang="en-US" sz="2000" dirty="0" smtClean="0">
                    <a:latin typeface="Times New Roman" pitchFamily="18" charset="0"/>
                  </a:rPr>
                  <a:t>15  35  35 15</a:t>
                </a:r>
                <a:endParaRPr lang="en-US" sz="2000" dirty="0">
                  <a:latin typeface="Times New Roman" pitchFamily="18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336" y="2256"/>
                <a:ext cx="1728" cy="258"/>
              </a:xfrm>
              <a:prstGeom prst="rect">
                <a:avLst/>
              </a:prstGeom>
              <a:noFill/>
              <a:ln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 dirty="0" smtClean="0">
                    <a:latin typeface="Times New Roman" pitchFamily="18" charset="0"/>
                  </a:rPr>
                  <a:t>Z</a:t>
                </a:r>
                <a:r>
                  <a:rPr lang="en-US" sz="2000" dirty="0">
                    <a:latin typeface="Times New Roman" pitchFamily="18" charset="0"/>
                  </a:rPr>
                  <a:t>	10  40  30 20</a:t>
                </a: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666" y="1392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A   B   C   D</a:t>
                </a:r>
              </a:p>
            </p:txBody>
          </p:sp>
        </p:grpSp>
        <p:grpSp>
          <p:nvGrpSpPr>
            <p:cNvPr id="42" name="Group 45"/>
            <p:cNvGrpSpPr>
              <a:grpSpLocks/>
            </p:cNvGrpSpPr>
            <p:nvPr/>
          </p:nvGrpSpPr>
          <p:grpSpPr bwMode="auto">
            <a:xfrm>
              <a:off x="809" y="2538"/>
              <a:ext cx="1207" cy="768"/>
              <a:chOff x="809" y="2538"/>
              <a:chExt cx="1207" cy="768"/>
            </a:xfrm>
          </p:grpSpPr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76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 flipH="1" flipV="1">
                <a:off x="809" y="2538"/>
                <a:ext cx="1008" cy="76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7842089" y="489922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Data(Model) Object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68237" y="1029681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View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59144" y="1318303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View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1343" y="1318303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0111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42151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rgbClr val="0070C0"/>
                </a:solidFill>
              </a:rPr>
              <a:t>one-to-many</a:t>
            </a:r>
            <a:r>
              <a:rPr lang="en-US" dirty="0"/>
              <a:t> dependency between objects so that </a:t>
            </a:r>
            <a:r>
              <a:rPr lang="en-US" b="1" dirty="0">
                <a:solidFill>
                  <a:srgbClr val="0070C0"/>
                </a:solidFill>
              </a:rPr>
              <a:t>when one object changes state, all its dependents are notified and updated automatically</a:t>
            </a:r>
            <a:r>
              <a:rPr lang="en-US" b="1" dirty="0"/>
              <a:t>.</a:t>
            </a:r>
          </a:p>
          <a:p>
            <a:r>
              <a:rPr lang="en-US" dirty="0"/>
              <a:t>Encapsulate the core (or common or engine) components in a Subject abstraction, and the variable (or optional or user interface) components in an Observer hierarchy.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"View" </a:t>
            </a:r>
            <a:r>
              <a:rPr lang="en-US" dirty="0"/>
              <a:t>part of </a:t>
            </a:r>
            <a:r>
              <a:rPr lang="en-US" b="1" dirty="0">
                <a:solidFill>
                  <a:srgbClr val="0070C0"/>
                </a:solidFill>
              </a:rPr>
              <a:t>Model-View-Controller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Publish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Subscribe</a:t>
            </a:r>
          </a:p>
          <a:p>
            <a:r>
              <a:rPr lang="en-US" dirty="0" smtClean="0"/>
              <a:t>Dependents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108" y="4171515"/>
            <a:ext cx="10058400" cy="133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Also Known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6" y="-231221"/>
            <a:ext cx="1020387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566" y="42041"/>
            <a:ext cx="157655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5365" y="2276208"/>
            <a:ext cx="538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Defines an updating interface for objects</a:t>
            </a:r>
            <a:br>
              <a:rPr lang="en-US" dirty="0" smtClean="0"/>
            </a:br>
            <a:r>
              <a:rPr lang="en-US" dirty="0" smtClean="0"/>
              <a:t>that should be notified of changes in a subject.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65" y="3588248"/>
            <a:ext cx="6632777" cy="1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08" y="2176001"/>
            <a:ext cx="5672959" cy="3811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7567" y="3353521"/>
            <a:ext cx="4703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Knows its observers. Any number of </a:t>
            </a:r>
            <a:br>
              <a:rPr lang="en-US" dirty="0" smtClean="0"/>
            </a:br>
            <a:r>
              <a:rPr lang="en-US" dirty="0" smtClean="0"/>
              <a:t>Observer objects may observe a subject.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Provides an interface for attaching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detaching Observer objects.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4510" y="3580302"/>
            <a:ext cx="3331780" cy="144364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5020" y="5125650"/>
            <a:ext cx="4256690" cy="81576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Subject (</a:t>
            </a:r>
            <a:r>
              <a:rPr lang="en-US" dirty="0" err="1" smtClean="0"/>
              <a:t>ClockTimer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3" y="2094695"/>
            <a:ext cx="4244281" cy="3976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32" y="3005958"/>
            <a:ext cx="2500542" cy="28924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5274" y="3395560"/>
            <a:ext cx="4174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Stores state of interest to </a:t>
            </a:r>
            <a:br>
              <a:rPr lang="en-US" dirty="0" smtClean="0"/>
            </a:br>
            <a:r>
              <a:rPr lang="en-US" dirty="0" err="1" smtClean="0"/>
              <a:t>ConcreteObserver</a:t>
            </a:r>
            <a:r>
              <a:rPr lang="en-US" dirty="0" smtClean="0"/>
              <a:t> objects.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Sends a notification to its observers</a:t>
            </a:r>
            <a:br>
              <a:rPr lang="en-US" dirty="0" smtClean="0"/>
            </a:br>
            <a:r>
              <a:rPr lang="en-US" dirty="0" smtClean="0"/>
              <a:t>when its state changes.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4717" y="2785242"/>
            <a:ext cx="1408386" cy="53602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5284" y="5538952"/>
            <a:ext cx="1213944" cy="20177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32" y="2282890"/>
            <a:ext cx="2224454" cy="4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33269" cy="1609344"/>
          </a:xfrm>
        </p:spPr>
        <p:txBody>
          <a:bodyPr>
            <a:normAutofit/>
          </a:bodyPr>
          <a:lstStyle/>
          <a:p>
            <a:r>
              <a:rPr lang="en-US" smtClean="0"/>
              <a:t>Concrete Observer</a:t>
            </a:r>
            <a:r>
              <a:rPr lang="en-US"/>
              <a:t> </a:t>
            </a:r>
            <a:r>
              <a:rPr lang="en-US" smtClean="0"/>
              <a:t>(</a:t>
            </a:r>
            <a:r>
              <a:rPr lang="en-US" dirty="0" err="1" smtClean="0"/>
              <a:t>DigitalClock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54" y="2093975"/>
            <a:ext cx="5183808" cy="4295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4924" y="3164336"/>
            <a:ext cx="5306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Maintains a reference to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err="1" smtClean="0"/>
              <a:t>ConcreteSubject</a:t>
            </a:r>
            <a:r>
              <a:rPr lang="en-US" dirty="0" smtClean="0"/>
              <a:t> object.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Stores state that should stay consistent </a:t>
            </a:r>
            <a:br>
              <a:rPr lang="en-US" dirty="0" smtClean="0"/>
            </a:br>
            <a:r>
              <a:rPr lang="en-US" dirty="0" smtClean="0"/>
              <a:t>with the subject’s.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Implements the Observer updating interface</a:t>
            </a:r>
            <a:br>
              <a:rPr lang="en-US" dirty="0" smtClean="0"/>
            </a:br>
            <a:r>
              <a:rPr lang="en-US" dirty="0" smtClean="0"/>
              <a:t>to keep its state consistent with the subject’s.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2883" y="3695176"/>
            <a:ext cx="1502980" cy="68763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7917" y="4729655"/>
            <a:ext cx="1861435" cy="6459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33269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Concrete Observer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AnalogClock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70" y="2093976"/>
            <a:ext cx="5003007" cy="4160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07628" y="3279228"/>
            <a:ext cx="1939157" cy="1996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61" y="3594537"/>
            <a:ext cx="4159671" cy="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702</TotalTime>
  <Words>154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Georgia</vt:lpstr>
      <vt:lpstr>Rockwell Extra Bold</vt:lpstr>
      <vt:lpstr>Times New Roman</vt:lpstr>
      <vt:lpstr>Trebuchet MS</vt:lpstr>
      <vt:lpstr>Wingdings</vt:lpstr>
      <vt:lpstr>Arial</vt:lpstr>
      <vt:lpstr>Wood Type</vt:lpstr>
      <vt:lpstr>OBSERVER PATTERN</vt:lpstr>
      <vt:lpstr>PowerPoint Presentation</vt:lpstr>
      <vt:lpstr>Intent</vt:lpstr>
      <vt:lpstr>PowerPoint Presentation</vt:lpstr>
      <vt:lpstr>Observer</vt:lpstr>
      <vt:lpstr>Subject</vt:lpstr>
      <vt:lpstr>Concrete Subject (ClockTimer)</vt:lpstr>
      <vt:lpstr>Concrete Observer (DigitalClock)</vt:lpstr>
      <vt:lpstr>Concrete Observer (AnalogClock)</vt:lpstr>
      <vt:lpstr>Run this program</vt:lpstr>
      <vt:lpstr>Example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Microsoft Office User</dc:creator>
  <cp:lastModifiedBy>Microsoft Office User</cp:lastModifiedBy>
  <cp:revision>22</cp:revision>
  <dcterms:created xsi:type="dcterms:W3CDTF">2016-10-24T01:22:13Z</dcterms:created>
  <dcterms:modified xsi:type="dcterms:W3CDTF">2016-10-24T20:14:56Z</dcterms:modified>
</cp:coreProperties>
</file>