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5" r:id="rId2"/>
    <p:sldMasterId id="2147483717" r:id="rId3"/>
    <p:sldMasterId id="2147483749" r:id="rId4"/>
    <p:sldMasterId id="2147484065" r:id="rId5"/>
  </p:sldMasterIdLst>
  <p:sldIdLst>
    <p:sldId id="256" r:id="rId6"/>
    <p:sldId id="259" r:id="rId7"/>
    <p:sldId id="260"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723433"/>
            <a:ext cx="12192000" cy="541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0" y="0"/>
            <a:ext cx="6096000" cy="79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1884700" y="1525667"/>
            <a:ext cx="7718400" cy="690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2974700" y="3687067"/>
            <a:ext cx="8270400" cy="6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400">
                <a:solidFill>
                  <a:schemeClr val="accent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ubTitle" idx="2"/>
          </p:nvPr>
        </p:nvSpPr>
        <p:spPr>
          <a:xfrm>
            <a:off x="2384967" y="2349067"/>
            <a:ext cx="7718400" cy="6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5" name="Google Shape;15;p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6" name="Google Shape;16;p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7" name="Google Shape;17;p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18" name="Google Shape;18;p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19" name="Google Shape;19;p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20" name="Google Shape;20;p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21" name="Google Shape;21;p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22" name="Google Shape;22;p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23" name="Google Shape;23;p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24" name="Google Shape;24;p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25" name="Google Shape;25;p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26" name="Google Shape;26;p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27" name="Google Shape;27;p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46401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1"/>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1"/>
          <p:cNvSpPr txBox="1">
            <a:spLocks noGrp="1"/>
          </p:cNvSpPr>
          <p:nvPr>
            <p:ph type="title" hasCustomPrompt="1"/>
          </p:nvPr>
        </p:nvSpPr>
        <p:spPr>
          <a:xfrm>
            <a:off x="1445633" y="1748567"/>
            <a:ext cx="8505600" cy="135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68" name="Google Shape;168;p11"/>
          <p:cNvSpPr txBox="1">
            <a:spLocks noGrp="1"/>
          </p:cNvSpPr>
          <p:nvPr>
            <p:ph type="body" idx="1"/>
          </p:nvPr>
        </p:nvSpPr>
        <p:spPr>
          <a:xfrm>
            <a:off x="2072300" y="3315900"/>
            <a:ext cx="8918800" cy="7040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2400">
                <a:solidFill>
                  <a:schemeClr val="accent3"/>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169" name="Google Shape;169;p1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70" name="Google Shape;170;p1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71" name="Google Shape;171;p1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72" name="Google Shape;172;p1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173" name="Google Shape;173;p1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174" name="Google Shape;174;p1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175" name="Google Shape;175;p1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176" name="Google Shape;176;p1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177" name="Google Shape;177;p1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178" name="Google Shape;178;p1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179" name="Google Shape;179;p1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180" name="Google Shape;180;p1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181" name="Google Shape;181;p1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182" name="Google Shape;182;p1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1184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extLst>
      <p:ext uri="{BB962C8B-B14F-4D97-AF65-F5344CB8AC3E}">
        <p14:creationId xmlns:p14="http://schemas.microsoft.com/office/powerpoint/2010/main" val="210256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4"/>
        <p:cNvGrpSpPr/>
        <p:nvPr/>
      </p:nvGrpSpPr>
      <p:grpSpPr>
        <a:xfrm>
          <a:off x="0" y="0"/>
          <a:ext cx="0" cy="0"/>
          <a:chOff x="0" y="0"/>
          <a:chExt cx="0" cy="0"/>
        </a:xfrm>
      </p:grpSpPr>
      <p:sp>
        <p:nvSpPr>
          <p:cNvPr id="185" name="Google Shape;185;p1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3"/>
          <p:cNvSpPr txBox="1">
            <a:spLocks noGrp="1"/>
          </p:cNvSpPr>
          <p:nvPr>
            <p:ph type="title" hasCustomPrompt="1"/>
          </p:nvPr>
        </p:nvSpPr>
        <p:spPr>
          <a:xfrm flipH="1">
            <a:off x="1947267" y="1915617"/>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88" name="Google Shape;188;p13"/>
          <p:cNvSpPr txBox="1">
            <a:spLocks noGrp="1"/>
          </p:cNvSpPr>
          <p:nvPr>
            <p:ph type="subTitle" idx="1"/>
          </p:nvPr>
        </p:nvSpPr>
        <p:spPr>
          <a:xfrm>
            <a:off x="3110067" y="2366817"/>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89" name="Google Shape;189;p13"/>
          <p:cNvSpPr txBox="1">
            <a:spLocks noGrp="1"/>
          </p:cNvSpPr>
          <p:nvPr>
            <p:ph type="subTitle" idx="2"/>
          </p:nvPr>
        </p:nvSpPr>
        <p:spPr>
          <a:xfrm>
            <a:off x="3110067" y="1915633"/>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accent1"/>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0" name="Google Shape;190;p13"/>
          <p:cNvSpPr txBox="1">
            <a:spLocks noGrp="1"/>
          </p:cNvSpPr>
          <p:nvPr>
            <p:ph type="title" idx="3" hasCustomPrompt="1"/>
          </p:nvPr>
        </p:nvSpPr>
        <p:spPr>
          <a:xfrm flipH="1">
            <a:off x="3800167" y="3226483"/>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1" name="Google Shape;191;p13"/>
          <p:cNvSpPr txBox="1">
            <a:spLocks noGrp="1"/>
          </p:cNvSpPr>
          <p:nvPr>
            <p:ph type="subTitle" idx="4"/>
          </p:nvPr>
        </p:nvSpPr>
        <p:spPr>
          <a:xfrm>
            <a:off x="4962967" y="367395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2" name="Google Shape;192;p13"/>
          <p:cNvSpPr txBox="1">
            <a:spLocks noGrp="1"/>
          </p:cNvSpPr>
          <p:nvPr>
            <p:ph type="subTitle" idx="5"/>
          </p:nvPr>
        </p:nvSpPr>
        <p:spPr>
          <a:xfrm>
            <a:off x="4962967" y="3226467"/>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lt2"/>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3" name="Google Shape;193;p13"/>
          <p:cNvSpPr txBox="1">
            <a:spLocks noGrp="1"/>
          </p:cNvSpPr>
          <p:nvPr>
            <p:ph type="title" idx="6" hasCustomPrompt="1"/>
          </p:nvPr>
        </p:nvSpPr>
        <p:spPr>
          <a:xfrm flipH="1">
            <a:off x="5657167" y="4533616"/>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4" name="Google Shape;194;p13"/>
          <p:cNvSpPr txBox="1">
            <a:spLocks noGrp="1"/>
          </p:cNvSpPr>
          <p:nvPr>
            <p:ph type="subTitle" idx="7"/>
          </p:nvPr>
        </p:nvSpPr>
        <p:spPr>
          <a:xfrm>
            <a:off x="6819967" y="498479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5" name="Google Shape;195;p13"/>
          <p:cNvSpPr txBox="1">
            <a:spLocks noGrp="1"/>
          </p:cNvSpPr>
          <p:nvPr>
            <p:ph type="subTitle" idx="8"/>
          </p:nvPr>
        </p:nvSpPr>
        <p:spPr>
          <a:xfrm>
            <a:off x="6819967" y="4533600"/>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6" name="Google Shape;196;p1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97" name="Google Shape;197;p1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98" name="Google Shape;198;p1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99" name="Google Shape;199;p1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200" name="Google Shape;200;p1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201" name="Google Shape;201;p1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202" name="Google Shape;202;p1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203" name="Google Shape;203;p1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204" name="Google Shape;204;p1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205" name="Google Shape;205;p1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206" name="Google Shape;206;p1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207" name="Google Shape;207;p1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208" name="Google Shape;208;p1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209" name="Google Shape;209;p1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29237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1"/>
        <p:cNvGrpSpPr/>
        <p:nvPr/>
      </p:nvGrpSpPr>
      <p:grpSpPr>
        <a:xfrm>
          <a:off x="0" y="0"/>
          <a:ext cx="0" cy="0"/>
          <a:chOff x="0" y="0"/>
          <a:chExt cx="0" cy="0"/>
        </a:xfrm>
      </p:grpSpPr>
      <p:sp>
        <p:nvSpPr>
          <p:cNvPr id="212" name="Google Shape;212;p1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4"/>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4"/>
          <p:cNvSpPr txBox="1">
            <a:spLocks noGrp="1"/>
          </p:cNvSpPr>
          <p:nvPr>
            <p:ph type="title"/>
          </p:nvPr>
        </p:nvSpPr>
        <p:spPr>
          <a:xfrm>
            <a:off x="2337267" y="4006800"/>
            <a:ext cx="8145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2400">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5" name="Google Shape;215;p14"/>
          <p:cNvSpPr txBox="1">
            <a:spLocks noGrp="1"/>
          </p:cNvSpPr>
          <p:nvPr>
            <p:ph type="subTitle" idx="1"/>
          </p:nvPr>
        </p:nvSpPr>
        <p:spPr>
          <a:xfrm>
            <a:off x="2337267" y="2353200"/>
            <a:ext cx="8145600" cy="16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667">
                <a:solidFill>
                  <a:schemeClr val="accent3"/>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6" name="Google Shape;216;p1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217" name="Google Shape;217;p1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218" name="Google Shape;218;p1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219" name="Google Shape;219;p1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220" name="Google Shape;220;p1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221" name="Google Shape;221;p1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222" name="Google Shape;222;p1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223" name="Google Shape;223;p1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224" name="Google Shape;224;p1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225" name="Google Shape;225;p1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226" name="Google Shape;226;p1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227" name="Google Shape;227;p1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228" name="Google Shape;228;p1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229" name="Google Shape;229;p1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99744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0"/>
        <p:cNvGrpSpPr/>
        <p:nvPr/>
      </p:nvGrpSpPr>
      <p:grpSpPr>
        <a:xfrm>
          <a:off x="0" y="0"/>
          <a:ext cx="0" cy="0"/>
          <a:chOff x="0" y="0"/>
          <a:chExt cx="0" cy="0"/>
        </a:xfrm>
      </p:grpSpPr>
      <p:sp>
        <p:nvSpPr>
          <p:cNvPr id="231" name="Google Shape;231;p1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5"/>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5"/>
          <p:cNvSpPr txBox="1">
            <a:spLocks noGrp="1"/>
          </p:cNvSpPr>
          <p:nvPr>
            <p:ph type="subTitle" idx="1"/>
          </p:nvPr>
        </p:nvSpPr>
        <p:spPr>
          <a:xfrm>
            <a:off x="4591667" y="4828359"/>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4" name="Google Shape;234;p15"/>
          <p:cNvSpPr txBox="1">
            <a:spLocks noGrp="1"/>
          </p:cNvSpPr>
          <p:nvPr>
            <p:ph type="subTitle" idx="2"/>
          </p:nvPr>
        </p:nvSpPr>
        <p:spPr>
          <a:xfrm>
            <a:off x="4068333" y="3517800"/>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5" name="Google Shape;235;p15"/>
          <p:cNvSpPr txBox="1">
            <a:spLocks noGrp="1"/>
          </p:cNvSpPr>
          <p:nvPr>
            <p:ph type="subTitle" idx="3"/>
          </p:nvPr>
        </p:nvSpPr>
        <p:spPr>
          <a:xfrm>
            <a:off x="4068333" y="3107233"/>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6" name="Google Shape;236;p15"/>
          <p:cNvSpPr txBox="1">
            <a:spLocks noGrp="1"/>
          </p:cNvSpPr>
          <p:nvPr>
            <p:ph type="subTitle" idx="4"/>
          </p:nvPr>
        </p:nvSpPr>
        <p:spPr>
          <a:xfrm>
            <a:off x="3499633" y="2207267"/>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7" name="Google Shape;237;p15"/>
          <p:cNvSpPr txBox="1">
            <a:spLocks noGrp="1"/>
          </p:cNvSpPr>
          <p:nvPr>
            <p:ph type="subTitle" idx="5"/>
          </p:nvPr>
        </p:nvSpPr>
        <p:spPr>
          <a:xfrm>
            <a:off x="3499633" y="17967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8" name="Google Shape;238;p15"/>
          <p:cNvSpPr txBox="1">
            <a:spLocks noGrp="1"/>
          </p:cNvSpPr>
          <p:nvPr>
            <p:ph type="subTitle" idx="6"/>
          </p:nvPr>
        </p:nvSpPr>
        <p:spPr>
          <a:xfrm>
            <a:off x="4591667" y="44178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9" name="Google Shape;239;p1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240" name="Google Shape;240;p1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241" name="Google Shape;241;p1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242" name="Google Shape;242;p1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243" name="Google Shape;243;p1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244" name="Google Shape;244;p1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245" name="Google Shape;245;p1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246" name="Google Shape;246;p1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247" name="Google Shape;247;p1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248" name="Google Shape;248;p1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249" name="Google Shape;249;p1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250" name="Google Shape;250;p1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251" name="Google Shape;251;p1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252" name="Google Shape;252;p1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8027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4"/>
        <p:cNvGrpSpPr/>
        <p:nvPr/>
      </p:nvGrpSpPr>
      <p:grpSpPr>
        <a:xfrm>
          <a:off x="0" y="0"/>
          <a:ext cx="0" cy="0"/>
          <a:chOff x="0" y="0"/>
          <a:chExt cx="0" cy="0"/>
        </a:xfrm>
      </p:grpSpPr>
      <p:sp>
        <p:nvSpPr>
          <p:cNvPr id="255" name="Google Shape;255;p1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6"/>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16"/>
          <p:cNvSpPr txBox="1">
            <a:spLocks noGrp="1"/>
          </p:cNvSpPr>
          <p:nvPr>
            <p:ph type="subTitle" idx="1"/>
          </p:nvPr>
        </p:nvSpPr>
        <p:spPr>
          <a:xfrm>
            <a:off x="7461641" y="2356739"/>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8" name="Google Shape;258;p16"/>
          <p:cNvSpPr txBox="1">
            <a:spLocks noGrp="1"/>
          </p:cNvSpPr>
          <p:nvPr>
            <p:ph type="subTitle" idx="2"/>
          </p:nvPr>
        </p:nvSpPr>
        <p:spPr>
          <a:xfrm>
            <a:off x="3326300" y="2356744"/>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9" name="Google Shape;259;p16"/>
          <p:cNvSpPr txBox="1">
            <a:spLocks noGrp="1"/>
          </p:cNvSpPr>
          <p:nvPr>
            <p:ph type="subTitle" idx="3"/>
          </p:nvPr>
        </p:nvSpPr>
        <p:spPr>
          <a:xfrm>
            <a:off x="3326300"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6"/>
          <p:cNvSpPr txBox="1">
            <a:spLocks noGrp="1"/>
          </p:cNvSpPr>
          <p:nvPr>
            <p:ph type="subTitle" idx="4"/>
          </p:nvPr>
        </p:nvSpPr>
        <p:spPr>
          <a:xfrm>
            <a:off x="7461633"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1" name="Google Shape;261;p16"/>
          <p:cNvSpPr txBox="1">
            <a:spLocks noGrp="1"/>
          </p:cNvSpPr>
          <p:nvPr>
            <p:ph type="subTitle" idx="5"/>
          </p:nvPr>
        </p:nvSpPr>
        <p:spPr>
          <a:xfrm>
            <a:off x="8040041" y="4495105"/>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2" name="Google Shape;262;p16"/>
          <p:cNvSpPr txBox="1">
            <a:spLocks noGrp="1"/>
          </p:cNvSpPr>
          <p:nvPr>
            <p:ph type="subTitle" idx="6"/>
          </p:nvPr>
        </p:nvSpPr>
        <p:spPr>
          <a:xfrm>
            <a:off x="3904700" y="4495111"/>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3" name="Google Shape;263;p16"/>
          <p:cNvSpPr txBox="1">
            <a:spLocks noGrp="1"/>
          </p:cNvSpPr>
          <p:nvPr>
            <p:ph type="subTitle" idx="7"/>
          </p:nvPr>
        </p:nvSpPr>
        <p:spPr>
          <a:xfrm>
            <a:off x="3904700"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4" name="Google Shape;264;p16"/>
          <p:cNvSpPr txBox="1">
            <a:spLocks noGrp="1"/>
          </p:cNvSpPr>
          <p:nvPr>
            <p:ph type="subTitle" idx="8"/>
          </p:nvPr>
        </p:nvSpPr>
        <p:spPr>
          <a:xfrm>
            <a:off x="8040033"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5" name="Google Shape;265;p1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266" name="Google Shape;266;p1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267" name="Google Shape;267;p1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268" name="Google Shape;268;p1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269" name="Google Shape;269;p1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270" name="Google Shape;270;p1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271" name="Google Shape;271;p1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272" name="Google Shape;272;p1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273" name="Google Shape;273;p1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274" name="Google Shape;274;p1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275" name="Google Shape;275;p1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276" name="Google Shape;276;p1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277" name="Google Shape;277;p1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278" name="Google Shape;278;p1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278031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0"/>
        <p:cNvGrpSpPr/>
        <p:nvPr/>
      </p:nvGrpSpPr>
      <p:grpSpPr>
        <a:xfrm>
          <a:off x="0" y="0"/>
          <a:ext cx="0" cy="0"/>
          <a:chOff x="0" y="0"/>
          <a:chExt cx="0" cy="0"/>
        </a:xfrm>
      </p:grpSpPr>
      <p:sp>
        <p:nvSpPr>
          <p:cNvPr id="281" name="Google Shape;281;p1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7"/>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7"/>
          <p:cNvSpPr txBox="1">
            <a:spLocks noGrp="1"/>
          </p:cNvSpPr>
          <p:nvPr>
            <p:ph type="subTitle" idx="1"/>
          </p:nvPr>
        </p:nvSpPr>
        <p:spPr>
          <a:xfrm>
            <a:off x="2239233" y="2116859"/>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4" name="Google Shape;284;p17"/>
          <p:cNvSpPr txBox="1">
            <a:spLocks noGrp="1"/>
          </p:cNvSpPr>
          <p:nvPr>
            <p:ph type="subTitle" idx="2"/>
          </p:nvPr>
        </p:nvSpPr>
        <p:spPr>
          <a:xfrm>
            <a:off x="2239233" y="1693200"/>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5" name="Google Shape;285;p17"/>
          <p:cNvSpPr txBox="1">
            <a:spLocks noGrp="1"/>
          </p:cNvSpPr>
          <p:nvPr>
            <p:ph type="subTitle" idx="3"/>
          </p:nvPr>
        </p:nvSpPr>
        <p:spPr>
          <a:xfrm>
            <a:off x="3381713" y="4721801"/>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6" name="Google Shape;286;p17"/>
          <p:cNvSpPr txBox="1">
            <a:spLocks noGrp="1"/>
          </p:cNvSpPr>
          <p:nvPr>
            <p:ph type="subTitle" idx="4"/>
          </p:nvPr>
        </p:nvSpPr>
        <p:spPr>
          <a:xfrm>
            <a:off x="3381715" y="4295267"/>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7" name="Google Shape;287;p17"/>
          <p:cNvSpPr txBox="1">
            <a:spLocks noGrp="1"/>
          </p:cNvSpPr>
          <p:nvPr>
            <p:ph type="subTitle" idx="5"/>
          </p:nvPr>
        </p:nvSpPr>
        <p:spPr>
          <a:xfrm>
            <a:off x="6658800" y="2103568"/>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8" name="Google Shape;288;p17"/>
          <p:cNvSpPr txBox="1">
            <a:spLocks noGrp="1"/>
          </p:cNvSpPr>
          <p:nvPr>
            <p:ph type="subTitle" idx="6"/>
          </p:nvPr>
        </p:nvSpPr>
        <p:spPr>
          <a:xfrm>
            <a:off x="6658800" y="16770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9" name="Google Shape;289;p17"/>
          <p:cNvSpPr txBox="1">
            <a:spLocks noGrp="1"/>
          </p:cNvSpPr>
          <p:nvPr>
            <p:ph type="subTitle" idx="7"/>
          </p:nvPr>
        </p:nvSpPr>
        <p:spPr>
          <a:xfrm>
            <a:off x="2799967"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0" name="Google Shape;290;p17"/>
          <p:cNvSpPr txBox="1">
            <a:spLocks noGrp="1"/>
          </p:cNvSpPr>
          <p:nvPr>
            <p:ph type="subTitle" idx="8"/>
          </p:nvPr>
        </p:nvSpPr>
        <p:spPr>
          <a:xfrm>
            <a:off x="2799967"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1" name="Google Shape;291;p17"/>
          <p:cNvSpPr txBox="1">
            <a:spLocks noGrp="1"/>
          </p:cNvSpPr>
          <p:nvPr>
            <p:ph type="subTitle" idx="9"/>
          </p:nvPr>
        </p:nvSpPr>
        <p:spPr>
          <a:xfrm>
            <a:off x="7219533"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2" name="Google Shape;292;p17"/>
          <p:cNvSpPr txBox="1">
            <a:spLocks noGrp="1"/>
          </p:cNvSpPr>
          <p:nvPr>
            <p:ph type="subTitle" idx="13"/>
          </p:nvPr>
        </p:nvSpPr>
        <p:spPr>
          <a:xfrm>
            <a:off x="7219533"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3" name="Google Shape;293;p17"/>
          <p:cNvSpPr txBox="1">
            <a:spLocks noGrp="1"/>
          </p:cNvSpPr>
          <p:nvPr>
            <p:ph type="subTitle" idx="14"/>
          </p:nvPr>
        </p:nvSpPr>
        <p:spPr>
          <a:xfrm>
            <a:off x="7795647" y="473509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4" name="Google Shape;294;p17"/>
          <p:cNvSpPr txBox="1">
            <a:spLocks noGrp="1"/>
          </p:cNvSpPr>
          <p:nvPr>
            <p:ph type="subTitle" idx="15"/>
          </p:nvPr>
        </p:nvSpPr>
        <p:spPr>
          <a:xfrm>
            <a:off x="7795648" y="43114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5" name="Google Shape;295;p1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296" name="Google Shape;296;p1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297" name="Google Shape;297;p1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298" name="Google Shape;298;p1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299" name="Google Shape;299;p1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00" name="Google Shape;300;p1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301" name="Google Shape;301;p1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302" name="Google Shape;302;p1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303" name="Google Shape;303;p1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304" name="Google Shape;304;p1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305" name="Google Shape;305;p1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306" name="Google Shape;306;p1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307" name="Google Shape;307;p1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308" name="Google Shape;308;p1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65413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1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18"/>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18"/>
          <p:cNvSpPr txBox="1">
            <a:spLocks noGrp="1"/>
          </p:cNvSpPr>
          <p:nvPr>
            <p:ph type="title" hasCustomPrompt="1"/>
          </p:nvPr>
        </p:nvSpPr>
        <p:spPr>
          <a:xfrm>
            <a:off x="1512267" y="915000"/>
            <a:ext cx="7121600" cy="850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667">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4" name="Google Shape;314;p18"/>
          <p:cNvSpPr txBox="1">
            <a:spLocks noGrp="1"/>
          </p:cNvSpPr>
          <p:nvPr>
            <p:ph type="subTitle" idx="1"/>
          </p:nvPr>
        </p:nvSpPr>
        <p:spPr>
          <a:xfrm>
            <a:off x="2219300" y="1765000"/>
            <a:ext cx="64144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4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15" name="Google Shape;315;p1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316" name="Google Shape;316;p1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317" name="Google Shape;317;p1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318" name="Google Shape;318;p1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319" name="Google Shape;319;p1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20" name="Google Shape;320;p1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321" name="Google Shape;321;p1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322" name="Google Shape;322;p1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323" name="Google Shape;323;p1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324" name="Google Shape;324;p1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325" name="Google Shape;325;p1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326" name="Google Shape;326;p1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327" name="Google Shape;327;p1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328" name="Google Shape;328;p1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801167" y="2688233"/>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0" name="Google Shape;330;p18"/>
          <p:cNvSpPr txBox="1">
            <a:spLocks noGrp="1"/>
          </p:cNvSpPr>
          <p:nvPr>
            <p:ph type="subTitle" idx="3"/>
          </p:nvPr>
        </p:nvSpPr>
        <p:spPr>
          <a:xfrm>
            <a:off x="2801167" y="3341821"/>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31" name="Google Shape;331;p18"/>
          <p:cNvSpPr txBox="1">
            <a:spLocks noGrp="1"/>
          </p:cNvSpPr>
          <p:nvPr>
            <p:ph type="title" idx="4" hasCustomPrompt="1"/>
          </p:nvPr>
        </p:nvSpPr>
        <p:spPr>
          <a:xfrm>
            <a:off x="2801167" y="4018612"/>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2" name="Google Shape;332;p18"/>
          <p:cNvSpPr txBox="1">
            <a:spLocks noGrp="1"/>
          </p:cNvSpPr>
          <p:nvPr>
            <p:ph type="subTitle" idx="5"/>
          </p:nvPr>
        </p:nvSpPr>
        <p:spPr>
          <a:xfrm>
            <a:off x="2801167" y="4672200"/>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1077951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3"/>
        <p:cNvGrpSpPr/>
        <p:nvPr/>
      </p:nvGrpSpPr>
      <p:grpSpPr>
        <a:xfrm>
          <a:off x="0" y="0"/>
          <a:ext cx="0" cy="0"/>
          <a:chOff x="0" y="0"/>
          <a:chExt cx="0" cy="0"/>
        </a:xfrm>
      </p:grpSpPr>
      <p:sp>
        <p:nvSpPr>
          <p:cNvPr id="334" name="Google Shape;334;p1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19"/>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19"/>
          <p:cNvSpPr txBox="1">
            <a:spLocks noGrp="1"/>
          </p:cNvSpPr>
          <p:nvPr>
            <p:ph type="body" idx="1"/>
          </p:nvPr>
        </p:nvSpPr>
        <p:spPr>
          <a:xfrm>
            <a:off x="4408267" y="2970117"/>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37" name="Google Shape;337;p1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338" name="Google Shape;338;p1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339" name="Google Shape;339;p1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340" name="Google Shape;340;p1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341" name="Google Shape;341;p1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42" name="Google Shape;342;p1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343" name="Google Shape;343;p1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344" name="Google Shape;344;p1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345" name="Google Shape;345;p1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346" name="Google Shape;346;p1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347" name="Google Shape;347;p1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348" name="Google Shape;348;p1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349" name="Google Shape;349;p1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350" name="Google Shape;350;p1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2" name="Google Shape;352;p19"/>
          <p:cNvSpPr txBox="1">
            <a:spLocks noGrp="1"/>
          </p:cNvSpPr>
          <p:nvPr>
            <p:ph type="title" idx="2" hasCustomPrompt="1"/>
          </p:nvPr>
        </p:nvSpPr>
        <p:spPr>
          <a:xfrm flipH="1">
            <a:off x="2788267" y="3163017"/>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3" name="Google Shape;353;p19"/>
          <p:cNvSpPr txBox="1">
            <a:spLocks noGrp="1"/>
          </p:cNvSpPr>
          <p:nvPr>
            <p:ph type="body" idx="3"/>
          </p:nvPr>
        </p:nvSpPr>
        <p:spPr>
          <a:xfrm>
            <a:off x="4986133" y="4219233"/>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54" name="Google Shape;354;p19"/>
          <p:cNvSpPr txBox="1">
            <a:spLocks noGrp="1"/>
          </p:cNvSpPr>
          <p:nvPr>
            <p:ph type="title" idx="4" hasCustomPrompt="1"/>
          </p:nvPr>
        </p:nvSpPr>
        <p:spPr>
          <a:xfrm flipH="1">
            <a:off x="3366133" y="4412233"/>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5" name="Google Shape;355;p19"/>
          <p:cNvSpPr txBox="1">
            <a:spLocks noGrp="1"/>
          </p:cNvSpPr>
          <p:nvPr>
            <p:ph type="subTitle" idx="5"/>
          </p:nvPr>
        </p:nvSpPr>
        <p:spPr>
          <a:xfrm>
            <a:off x="2229600" y="1660200"/>
            <a:ext cx="7896000" cy="7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763917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6"/>
        <p:cNvGrpSpPr/>
        <p:nvPr/>
      </p:nvGrpSpPr>
      <p:grpSpPr>
        <a:xfrm>
          <a:off x="0" y="0"/>
          <a:ext cx="0" cy="0"/>
          <a:chOff x="0" y="0"/>
          <a:chExt cx="0" cy="0"/>
        </a:xfrm>
      </p:grpSpPr>
      <p:sp>
        <p:nvSpPr>
          <p:cNvPr id="357" name="Google Shape;357;p20"/>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0"/>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20"/>
          <p:cNvSpPr txBox="1">
            <a:spLocks noGrp="1"/>
          </p:cNvSpPr>
          <p:nvPr>
            <p:ph type="subTitle" idx="1"/>
          </p:nvPr>
        </p:nvSpPr>
        <p:spPr>
          <a:xfrm>
            <a:off x="2223008" y="3141100"/>
            <a:ext cx="3854800" cy="20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2133">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360" name="Google Shape;360;p20"/>
          <p:cNvSpPr txBox="1">
            <a:spLocks noGrp="1"/>
          </p:cNvSpPr>
          <p:nvPr>
            <p:ph type="title"/>
          </p:nvPr>
        </p:nvSpPr>
        <p:spPr>
          <a:xfrm>
            <a:off x="1495833" y="1578560"/>
            <a:ext cx="3854800" cy="14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1" name="Google Shape;361;p20"/>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362" name="Google Shape;362;p20"/>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363" name="Google Shape;363;p20"/>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364" name="Google Shape;364;p20"/>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365" name="Google Shape;365;p20"/>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66" name="Google Shape;366;p20"/>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367" name="Google Shape;367;p20"/>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368" name="Google Shape;368;p20"/>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369" name="Google Shape;369;p20"/>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370" name="Google Shape;370;p20"/>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371" name="Google Shape;371;p20"/>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372" name="Google Shape;372;p20"/>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373" name="Google Shape;373;p20"/>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374" name="Google Shape;374;p20"/>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44524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txBox="1">
            <a:spLocks noGrp="1"/>
          </p:cNvSpPr>
          <p:nvPr>
            <p:ph type="title" hasCustomPrompt="1"/>
          </p:nvPr>
        </p:nvSpPr>
        <p:spPr>
          <a:xfrm flipH="1">
            <a:off x="2739551" y="782633"/>
            <a:ext cx="245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3333"/>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32" name="Google Shape;32;p3"/>
          <p:cNvSpPr txBox="1">
            <a:spLocks noGrp="1"/>
          </p:cNvSpPr>
          <p:nvPr>
            <p:ph type="title" idx="2"/>
          </p:nvPr>
        </p:nvSpPr>
        <p:spPr>
          <a:xfrm>
            <a:off x="3474384" y="2462164"/>
            <a:ext cx="7169600" cy="71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3"/>
          <p:cNvSpPr txBox="1">
            <a:spLocks noGrp="1"/>
          </p:cNvSpPr>
          <p:nvPr>
            <p:ph type="subTitle" idx="1"/>
          </p:nvPr>
        </p:nvSpPr>
        <p:spPr>
          <a:xfrm>
            <a:off x="4051151" y="3264167"/>
            <a:ext cx="5281200" cy="10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4" name="Google Shape;34;p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35" name="Google Shape;35;p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36" name="Google Shape;36;p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37" name="Google Shape;37;p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38" name="Google Shape;38;p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9" name="Google Shape;39;p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40" name="Google Shape;40;p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41" name="Google Shape;41;p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42" name="Google Shape;42;p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43" name="Google Shape;43;p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44" name="Google Shape;44;p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45" name="Google Shape;45;p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46" name="Google Shape;46;p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47" name="Google Shape;47;p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95170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5"/>
        <p:cNvGrpSpPr/>
        <p:nvPr/>
      </p:nvGrpSpPr>
      <p:grpSpPr>
        <a:xfrm>
          <a:off x="0" y="0"/>
          <a:ext cx="0" cy="0"/>
          <a:chOff x="0" y="0"/>
          <a:chExt cx="0" cy="0"/>
        </a:xfrm>
      </p:grpSpPr>
      <p:sp>
        <p:nvSpPr>
          <p:cNvPr id="376" name="Google Shape;376;p2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21"/>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379" name="Google Shape;379;p2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380" name="Google Shape;380;p2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381" name="Google Shape;381;p2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382" name="Google Shape;382;p2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383" name="Google Shape;383;p2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384" name="Google Shape;384;p2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385" name="Google Shape;385;p2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386" name="Google Shape;386;p2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387" name="Google Shape;387;p2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388" name="Google Shape;388;p2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389" name="Google Shape;389;p2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390" name="Google Shape;390;p2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391" name="Google Shape;391;p2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787333" y="2608800"/>
            <a:ext cx="6815200" cy="281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3"/>
              </a:buClr>
              <a:buSzPts val="1400"/>
              <a:buChar char="∗"/>
              <a:defRPr sz="2667">
                <a:solidFill>
                  <a:schemeClr val="accent3"/>
                </a:solidFill>
              </a:defRPr>
            </a:lvl1pPr>
            <a:lvl2pPr marL="1219170" lvl="1" indent="-440256" rtl="0">
              <a:lnSpc>
                <a:spcPct val="100000"/>
              </a:lnSpc>
              <a:spcBef>
                <a:spcPts val="0"/>
              </a:spcBef>
              <a:spcAft>
                <a:spcPts val="0"/>
              </a:spcAft>
              <a:buClr>
                <a:schemeClr val="accent3"/>
              </a:buClr>
              <a:buSzPts val="1600"/>
              <a:buFont typeface="Montserrat"/>
              <a:buChar char="○"/>
              <a:defRPr sz="1600">
                <a:solidFill>
                  <a:schemeClr val="accent3"/>
                </a:solidFill>
              </a:defRPr>
            </a:lvl2pPr>
            <a:lvl3pPr marL="1828754" lvl="2" indent="-440256" rtl="0">
              <a:spcBef>
                <a:spcPts val="0"/>
              </a:spcBef>
              <a:spcAft>
                <a:spcPts val="0"/>
              </a:spcAft>
              <a:buClr>
                <a:schemeClr val="accent3"/>
              </a:buClr>
              <a:buSzPts val="1600"/>
              <a:buFont typeface="Montserrat"/>
              <a:buChar char="■"/>
              <a:defRPr>
                <a:solidFill>
                  <a:schemeClr val="accent3"/>
                </a:solidFill>
              </a:defRPr>
            </a:lvl3pPr>
            <a:lvl4pPr marL="2438339" lvl="3" indent="-440256" rtl="0">
              <a:spcBef>
                <a:spcPts val="0"/>
              </a:spcBef>
              <a:spcAft>
                <a:spcPts val="0"/>
              </a:spcAft>
              <a:buClr>
                <a:schemeClr val="accent3"/>
              </a:buClr>
              <a:buSzPts val="1600"/>
              <a:buFont typeface="Montserrat"/>
              <a:buChar char="●"/>
              <a:defRPr>
                <a:solidFill>
                  <a:schemeClr val="accent3"/>
                </a:solidFill>
              </a:defRPr>
            </a:lvl4pPr>
            <a:lvl5pPr marL="3047924" lvl="4" indent="-440256" rtl="0">
              <a:spcBef>
                <a:spcPts val="0"/>
              </a:spcBef>
              <a:spcAft>
                <a:spcPts val="0"/>
              </a:spcAft>
              <a:buClr>
                <a:schemeClr val="accent3"/>
              </a:buClr>
              <a:buSzPts val="1600"/>
              <a:buFont typeface="Montserrat"/>
              <a:buChar char="○"/>
              <a:defRPr>
                <a:solidFill>
                  <a:schemeClr val="accent3"/>
                </a:solidFill>
              </a:defRPr>
            </a:lvl5pPr>
            <a:lvl6pPr marL="3657509" lvl="5" indent="-440256" rtl="0">
              <a:spcBef>
                <a:spcPts val="0"/>
              </a:spcBef>
              <a:spcAft>
                <a:spcPts val="0"/>
              </a:spcAft>
              <a:buClr>
                <a:schemeClr val="accent3"/>
              </a:buClr>
              <a:buSzPts val="1600"/>
              <a:buFont typeface="Montserrat"/>
              <a:buChar char="■"/>
              <a:defRPr>
                <a:solidFill>
                  <a:schemeClr val="accent3"/>
                </a:solidFill>
              </a:defRPr>
            </a:lvl6pPr>
            <a:lvl7pPr marL="4267093" lvl="6" indent="-440256" rtl="0">
              <a:spcBef>
                <a:spcPts val="0"/>
              </a:spcBef>
              <a:spcAft>
                <a:spcPts val="0"/>
              </a:spcAft>
              <a:buClr>
                <a:schemeClr val="accent3"/>
              </a:buClr>
              <a:buSzPts val="1600"/>
              <a:buFont typeface="Montserrat"/>
              <a:buChar char="●"/>
              <a:defRPr>
                <a:solidFill>
                  <a:schemeClr val="accent3"/>
                </a:solidFill>
              </a:defRPr>
            </a:lvl7pPr>
            <a:lvl8pPr marL="4876678" lvl="7" indent="-440256" rtl="0">
              <a:spcBef>
                <a:spcPts val="0"/>
              </a:spcBef>
              <a:spcAft>
                <a:spcPts val="0"/>
              </a:spcAft>
              <a:buClr>
                <a:schemeClr val="accent3"/>
              </a:buClr>
              <a:buSzPts val="1600"/>
              <a:buFont typeface="Montserrat"/>
              <a:buChar char="○"/>
              <a:defRPr>
                <a:solidFill>
                  <a:schemeClr val="accent3"/>
                </a:solidFill>
              </a:defRPr>
            </a:lvl8pPr>
            <a:lvl9pPr marL="5486263" lvl="8" indent="-440256" rtl="0">
              <a:spcBef>
                <a:spcPts val="0"/>
              </a:spcBef>
              <a:spcAft>
                <a:spcPts val="0"/>
              </a:spcAft>
              <a:buClr>
                <a:schemeClr val="accent3"/>
              </a:buClr>
              <a:buSzPts val="1600"/>
              <a:buFont typeface="Montserrat"/>
              <a:buChar char="■"/>
              <a:defRPr>
                <a:solidFill>
                  <a:schemeClr val="accent3"/>
                </a:solidFill>
              </a:defRPr>
            </a:lvl9pPr>
          </a:lstStyle>
          <a:p>
            <a:pPr lvl="0"/>
            <a:r>
              <a:rPr lang="en-US"/>
              <a:t>Click to edit Master text styles</a:t>
            </a:r>
          </a:p>
        </p:txBody>
      </p:sp>
      <p:sp>
        <p:nvSpPr>
          <p:cNvPr id="393" name="Google Shape;393;p21"/>
          <p:cNvSpPr txBox="1">
            <a:spLocks noGrp="1"/>
          </p:cNvSpPr>
          <p:nvPr>
            <p:ph type="subTitle" idx="2"/>
          </p:nvPr>
        </p:nvSpPr>
        <p:spPr>
          <a:xfrm>
            <a:off x="2235967" y="1746467"/>
            <a:ext cx="7267600" cy="6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667" b="1">
                <a:solidFill>
                  <a:schemeClr val="accent3"/>
                </a:solidFill>
              </a:defRPr>
            </a:lvl2pPr>
            <a:lvl3pPr lvl="2" algn="ctr" rtl="0">
              <a:lnSpc>
                <a:spcPct val="100000"/>
              </a:lnSpc>
              <a:spcBef>
                <a:spcPts val="0"/>
              </a:spcBef>
              <a:spcAft>
                <a:spcPts val="0"/>
              </a:spcAft>
              <a:buClr>
                <a:schemeClr val="accent3"/>
              </a:buClr>
              <a:buSzPts val="2000"/>
              <a:buNone/>
              <a:defRPr sz="2667" b="1">
                <a:solidFill>
                  <a:schemeClr val="accent3"/>
                </a:solidFill>
              </a:defRPr>
            </a:lvl3pPr>
            <a:lvl4pPr lvl="3" algn="ctr" rtl="0">
              <a:lnSpc>
                <a:spcPct val="100000"/>
              </a:lnSpc>
              <a:spcBef>
                <a:spcPts val="0"/>
              </a:spcBef>
              <a:spcAft>
                <a:spcPts val="0"/>
              </a:spcAft>
              <a:buClr>
                <a:schemeClr val="accent3"/>
              </a:buClr>
              <a:buSzPts val="2000"/>
              <a:buNone/>
              <a:defRPr sz="2667" b="1">
                <a:solidFill>
                  <a:schemeClr val="accent3"/>
                </a:solidFill>
              </a:defRPr>
            </a:lvl4pPr>
            <a:lvl5pPr lvl="4" algn="ctr" rtl="0">
              <a:lnSpc>
                <a:spcPct val="100000"/>
              </a:lnSpc>
              <a:spcBef>
                <a:spcPts val="0"/>
              </a:spcBef>
              <a:spcAft>
                <a:spcPts val="0"/>
              </a:spcAft>
              <a:buClr>
                <a:schemeClr val="accent3"/>
              </a:buClr>
              <a:buSzPts val="2000"/>
              <a:buNone/>
              <a:defRPr sz="2667" b="1">
                <a:solidFill>
                  <a:schemeClr val="accent3"/>
                </a:solidFill>
              </a:defRPr>
            </a:lvl5pPr>
            <a:lvl6pPr lvl="5" algn="ctr" rtl="0">
              <a:lnSpc>
                <a:spcPct val="100000"/>
              </a:lnSpc>
              <a:spcBef>
                <a:spcPts val="0"/>
              </a:spcBef>
              <a:spcAft>
                <a:spcPts val="0"/>
              </a:spcAft>
              <a:buClr>
                <a:schemeClr val="accent3"/>
              </a:buClr>
              <a:buSzPts val="2000"/>
              <a:buNone/>
              <a:defRPr sz="2667" b="1">
                <a:solidFill>
                  <a:schemeClr val="accent3"/>
                </a:solidFill>
              </a:defRPr>
            </a:lvl6pPr>
            <a:lvl7pPr lvl="6" algn="ctr" rtl="0">
              <a:lnSpc>
                <a:spcPct val="100000"/>
              </a:lnSpc>
              <a:spcBef>
                <a:spcPts val="0"/>
              </a:spcBef>
              <a:spcAft>
                <a:spcPts val="0"/>
              </a:spcAft>
              <a:buClr>
                <a:schemeClr val="accent3"/>
              </a:buClr>
              <a:buSzPts val="2000"/>
              <a:buNone/>
              <a:defRPr sz="2667" b="1">
                <a:solidFill>
                  <a:schemeClr val="accent3"/>
                </a:solidFill>
              </a:defRPr>
            </a:lvl7pPr>
            <a:lvl8pPr lvl="7" algn="ctr" rtl="0">
              <a:lnSpc>
                <a:spcPct val="100000"/>
              </a:lnSpc>
              <a:spcBef>
                <a:spcPts val="0"/>
              </a:spcBef>
              <a:spcAft>
                <a:spcPts val="0"/>
              </a:spcAft>
              <a:buClr>
                <a:schemeClr val="accent3"/>
              </a:buClr>
              <a:buSzPts val="2000"/>
              <a:buNone/>
              <a:defRPr sz="2667" b="1">
                <a:solidFill>
                  <a:schemeClr val="accent3"/>
                </a:solidFill>
              </a:defRPr>
            </a:lvl8pPr>
            <a:lvl9pPr lvl="8" algn="ctr" rtl="0">
              <a:lnSpc>
                <a:spcPct val="100000"/>
              </a:lnSpc>
              <a:spcBef>
                <a:spcPts val="0"/>
              </a:spcBef>
              <a:spcAft>
                <a:spcPts val="0"/>
              </a:spcAft>
              <a:buClr>
                <a:schemeClr val="accent3"/>
              </a:buClr>
              <a:buSzPts val="2000"/>
              <a:buNone/>
              <a:defRPr sz="2667" b="1">
                <a:solidFill>
                  <a:schemeClr val="accent3"/>
                </a:solidFill>
              </a:defRPr>
            </a:lvl9pPr>
          </a:lstStyle>
          <a:p>
            <a:r>
              <a:rPr lang="en-US"/>
              <a:t>Click to edit Master subtitle style</a:t>
            </a:r>
            <a:endParaRPr/>
          </a:p>
        </p:txBody>
      </p:sp>
      <p:sp>
        <p:nvSpPr>
          <p:cNvPr id="394" name="Google Shape;394;p21"/>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0421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5"/>
        <p:cNvGrpSpPr/>
        <p:nvPr/>
      </p:nvGrpSpPr>
      <p:grpSpPr>
        <a:xfrm>
          <a:off x="0" y="0"/>
          <a:ext cx="0" cy="0"/>
          <a:chOff x="0" y="0"/>
          <a:chExt cx="0" cy="0"/>
        </a:xfrm>
      </p:grpSpPr>
      <p:sp>
        <p:nvSpPr>
          <p:cNvPr id="396" name="Google Shape;396;p22"/>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7" name="Google Shape;397;p22"/>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22"/>
          <p:cNvSpPr txBox="1">
            <a:spLocks noGrp="1"/>
          </p:cNvSpPr>
          <p:nvPr>
            <p:ph type="ctrTitle"/>
          </p:nvPr>
        </p:nvSpPr>
        <p:spPr>
          <a:xfrm>
            <a:off x="1518833" y="776075"/>
            <a:ext cx="4086000" cy="7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99" name="Google Shape;399;p22"/>
          <p:cNvSpPr txBox="1">
            <a:spLocks noGrp="1"/>
          </p:cNvSpPr>
          <p:nvPr>
            <p:ph type="subTitle" idx="1"/>
          </p:nvPr>
        </p:nvSpPr>
        <p:spPr>
          <a:xfrm>
            <a:off x="2753100" y="2260967"/>
            <a:ext cx="4960800" cy="9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0" name="Google Shape;400;p22"/>
          <p:cNvSpPr txBox="1">
            <a:spLocks noGrp="1"/>
          </p:cNvSpPr>
          <p:nvPr>
            <p:ph type="subTitle" idx="2"/>
          </p:nvPr>
        </p:nvSpPr>
        <p:spPr>
          <a:xfrm>
            <a:off x="2094100" y="1681367"/>
            <a:ext cx="60960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667">
                <a:solidFill>
                  <a:schemeClr val="accen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1" name="Google Shape;401;p2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402" name="Google Shape;402;p2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403" name="Google Shape;403;p2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404" name="Google Shape;404;p2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405" name="Google Shape;405;p2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406" name="Google Shape;406;p2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407" name="Google Shape;407;p2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408" name="Google Shape;408;p2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409" name="Google Shape;409;p2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410" name="Google Shape;410;p2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411" name="Google Shape;411;p2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412" name="Google Shape;412;p2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413" name="Google Shape;413;p2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414" name="Google Shape;414;p2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415" name="Google Shape;415;p22"/>
          <p:cNvSpPr txBox="1"/>
          <p:nvPr/>
        </p:nvSpPr>
        <p:spPr>
          <a:xfrm>
            <a:off x="3883233" y="4116351"/>
            <a:ext cx="5890800" cy="851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 sz="1600">
                <a:solidFill>
                  <a:schemeClr val="accent3"/>
                </a:solidFill>
                <a:latin typeface="Fira Code"/>
                <a:ea typeface="Fira Code"/>
                <a:cs typeface="Fira Code"/>
                <a:sym typeface="Fira Code"/>
              </a:rPr>
              <a:t>CREDITS: This presentation template was created by </a:t>
            </a:r>
            <a:r>
              <a:rPr lang="en" sz="16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Fira Code"/>
                <a:ea typeface="Fira Code"/>
                <a:cs typeface="Fira Code"/>
                <a:sym typeface="Fira Code"/>
              </a:rPr>
              <a:t>, including icons by </a:t>
            </a:r>
            <a:r>
              <a:rPr lang="en" sz="16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Fira Code"/>
                <a:ea typeface="Fira Code"/>
                <a:cs typeface="Fira Code"/>
                <a:sym typeface="Fira Code"/>
              </a:rPr>
              <a:t>, and infographics &amp; images by </a:t>
            </a:r>
            <a:r>
              <a:rPr lang="en" sz="16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600" b="1" u="sng">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399160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16"/>
        <p:cNvGrpSpPr/>
        <p:nvPr/>
      </p:nvGrpSpPr>
      <p:grpSpPr>
        <a:xfrm>
          <a:off x="0" y="0"/>
          <a:ext cx="0" cy="0"/>
          <a:chOff x="0" y="0"/>
          <a:chExt cx="0" cy="0"/>
        </a:xfrm>
      </p:grpSpPr>
      <p:sp>
        <p:nvSpPr>
          <p:cNvPr id="417" name="Google Shape;417;p2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420" name="Google Shape;420;p2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421" name="Google Shape;421;p2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422" name="Google Shape;422;p2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423" name="Google Shape;423;p2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424" name="Google Shape;424;p2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425" name="Google Shape;425;p2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426" name="Google Shape;426;p2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427" name="Google Shape;427;p2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428" name="Google Shape;428;p2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429" name="Google Shape;429;p2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430" name="Google Shape;430;p2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431" name="Google Shape;431;p2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432" name="Google Shape;432;p2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93345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3"/>
        <p:cNvGrpSpPr/>
        <p:nvPr/>
      </p:nvGrpSpPr>
      <p:grpSpPr>
        <a:xfrm>
          <a:off x="0" y="0"/>
          <a:ext cx="0" cy="0"/>
          <a:chOff x="0" y="0"/>
          <a:chExt cx="0" cy="0"/>
        </a:xfrm>
      </p:grpSpPr>
      <p:sp>
        <p:nvSpPr>
          <p:cNvPr id="434" name="Google Shape;434;p2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24"/>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2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437" name="Google Shape;437;p2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438" name="Google Shape;438;p2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439" name="Google Shape;439;p2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440" name="Google Shape;440;p2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441" name="Google Shape;441;p2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442" name="Google Shape;442;p2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443" name="Google Shape;443;p2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444" name="Google Shape;444;p2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445" name="Google Shape;445;p2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446" name="Google Shape;446;p2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447" name="Google Shape;447;p2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448" name="Google Shape;448;p2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449" name="Google Shape;449;p2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475569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31D10-6C7A-4641-835F-2EE54EB32091}" type="datetimeFigureOut">
              <a:rPr lang="en-IN" smtClean="0"/>
              <a:t>28-05-2023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A6962-5073-414E-9D63-12B64A1B4A12}" type="slidenum">
              <a:rPr lang="en-IN" smtClean="0"/>
              <a:t>‹#›</a:t>
            </a:fld>
            <a:endParaRPr lang="en-IN"/>
          </a:p>
        </p:txBody>
      </p:sp>
    </p:spTree>
    <p:extLst>
      <p:ext uri="{BB962C8B-B14F-4D97-AF65-F5344CB8AC3E}">
        <p14:creationId xmlns:p14="http://schemas.microsoft.com/office/powerpoint/2010/main" val="4205338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3"/>
        <p:cNvGrpSpPr/>
        <p:nvPr/>
      </p:nvGrpSpPr>
      <p:grpSpPr>
        <a:xfrm>
          <a:off x="0" y="0"/>
          <a:ext cx="0" cy="0"/>
          <a:chOff x="0" y="0"/>
          <a:chExt cx="0" cy="0"/>
        </a:xfrm>
      </p:grpSpPr>
    </p:spTree>
    <p:extLst>
      <p:ext uri="{BB962C8B-B14F-4D97-AF65-F5344CB8AC3E}">
        <p14:creationId xmlns:p14="http://schemas.microsoft.com/office/powerpoint/2010/main" val="880082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117533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89631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en-US"/>
              <a:t>Click to edit Master text styles</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90883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17651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4"/>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1952333" y="1417567"/>
            <a:ext cx="9292800" cy="45552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1333"/>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53" name="Google Shape;53;p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54" name="Google Shape;54;p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55" name="Google Shape;55;p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56" name="Google Shape;56;p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57" name="Google Shape;57;p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58" name="Google Shape;58;p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59" name="Google Shape;59;p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60" name="Google Shape;60;p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61" name="Google Shape;61;p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62" name="Google Shape;62;p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63" name="Google Shape;63;p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64" name="Google Shape;64;p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65" name="Google Shape;65;p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66" name="Google Shape;66;p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6372269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0909675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8486885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16362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4226574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140040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087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8348124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7501085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1517115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6329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sp>
        <p:nvSpPr>
          <p:cNvPr id="68" name="Google Shape;68;p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5"/>
          <p:cNvSpPr txBox="1">
            <a:spLocks noGrp="1"/>
          </p:cNvSpPr>
          <p:nvPr>
            <p:ph type="subTitle" idx="1"/>
          </p:nvPr>
        </p:nvSpPr>
        <p:spPr>
          <a:xfrm>
            <a:off x="2986867" y="4191103"/>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1" name="Google Shape;71;p5"/>
          <p:cNvSpPr txBox="1">
            <a:spLocks noGrp="1"/>
          </p:cNvSpPr>
          <p:nvPr>
            <p:ph type="subTitle" idx="2"/>
          </p:nvPr>
        </p:nvSpPr>
        <p:spPr>
          <a:xfrm>
            <a:off x="2986867" y="1535920"/>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2" name="Google Shape;72;p5"/>
          <p:cNvSpPr txBox="1">
            <a:spLocks noGrp="1"/>
          </p:cNvSpPr>
          <p:nvPr>
            <p:ph type="subTitle" idx="3"/>
          </p:nvPr>
        </p:nvSpPr>
        <p:spPr>
          <a:xfrm>
            <a:off x="1524333" y="348350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3733"/>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73" name="Google Shape;73;p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74" name="Google Shape;74;p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75" name="Google Shape;75;p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76" name="Google Shape;76;p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77" name="Google Shape;77;p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78" name="Google Shape;78;p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79" name="Google Shape;79;p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80" name="Google Shape;80;p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81" name="Google Shape;81;p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82" name="Google Shape;82;p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83" name="Google Shape;83;p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84" name="Google Shape;84;p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85" name="Google Shape;85;p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86" name="Google Shape;86;p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524333" y="82832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634231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84291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9692672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176535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169117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1563624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en-US"/>
              <a:t>Click to edit Master text styles</a:t>
            </a:r>
          </a:p>
        </p:txBody>
      </p:sp>
    </p:spTree>
    <p:extLst>
      <p:ext uri="{BB962C8B-B14F-4D97-AF65-F5344CB8AC3E}">
        <p14:creationId xmlns:p14="http://schemas.microsoft.com/office/powerpoint/2010/main" val="40504613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1614978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140168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704671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36958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8"/>
        <p:cNvGrpSpPr/>
        <p:nvPr/>
      </p:nvGrpSpPr>
      <p:grpSpPr>
        <a:xfrm>
          <a:off x="0" y="0"/>
          <a:ext cx="0" cy="0"/>
          <a:chOff x="0" y="0"/>
          <a:chExt cx="0" cy="0"/>
        </a:xfrm>
      </p:grpSpPr>
      <p:sp>
        <p:nvSpPr>
          <p:cNvPr id="89" name="Google Shape;89;p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6"/>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92" name="Google Shape;92;p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93" name="Google Shape;93;p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94" name="Google Shape;94;p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95" name="Google Shape;95;p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96" name="Google Shape;96;p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97" name="Google Shape;97;p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98" name="Google Shape;98;p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99" name="Google Shape;99;p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100" name="Google Shape;100;p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101" name="Google Shape;101;p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102" name="Google Shape;102;p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103" name="Google Shape;103;p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104" name="Google Shape;104;p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741688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064878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7969714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4843019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154648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31440287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35778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9032774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24"/>
        <p:cNvGrpSpPr/>
        <p:nvPr/>
      </p:nvGrpSpPr>
      <p:grpSpPr>
        <a:xfrm>
          <a:off x="0" y="0"/>
          <a:ext cx="0" cy="0"/>
          <a:chOff x="0" y="0"/>
          <a:chExt cx="0" cy="0"/>
        </a:xfrm>
      </p:grpSpPr>
    </p:spTree>
    <p:extLst>
      <p:ext uri="{BB962C8B-B14F-4D97-AF65-F5344CB8AC3E}">
        <p14:creationId xmlns:p14="http://schemas.microsoft.com/office/powerpoint/2010/main" val="31011918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25"/>
        <p:cNvGrpSpPr/>
        <p:nvPr/>
      </p:nvGrpSpPr>
      <p:grpSpPr>
        <a:xfrm>
          <a:off x="0" y="0"/>
          <a:ext cx="0" cy="0"/>
          <a:chOff x="0" y="0"/>
          <a:chExt cx="0" cy="0"/>
        </a:xfrm>
      </p:grpSpPr>
      <p:sp>
        <p:nvSpPr>
          <p:cNvPr id="826" name="Google Shape;826;p3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266866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412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7"/>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txBox="1">
            <a:spLocks noGrp="1"/>
          </p:cNvSpPr>
          <p:nvPr>
            <p:ph type="subTitle" idx="1"/>
          </p:nvPr>
        </p:nvSpPr>
        <p:spPr>
          <a:xfrm>
            <a:off x="2232667" y="3648733"/>
            <a:ext cx="4836800" cy="135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110" name="Google Shape;110;p7"/>
          <p:cNvSpPr txBox="1">
            <a:spLocks noGrp="1"/>
          </p:cNvSpPr>
          <p:nvPr>
            <p:ph type="title"/>
          </p:nvPr>
        </p:nvSpPr>
        <p:spPr>
          <a:xfrm>
            <a:off x="1539033" y="1516933"/>
            <a:ext cx="5293200" cy="18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1" name="Google Shape;111;p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12" name="Google Shape;112;p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13" name="Google Shape;113;p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14" name="Google Shape;114;p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115" name="Google Shape;115;p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116" name="Google Shape;116;p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117" name="Google Shape;117;p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118" name="Google Shape;118;p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119" name="Google Shape;119;p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120" name="Google Shape;120;p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121" name="Google Shape;121;p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122" name="Google Shape;122;p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123" name="Google Shape;123;p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124" name="Google Shape;124;p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276457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08164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28579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1480042"/>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2100384"/>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678450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4053299"/>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7586621"/>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2230651-31F4-45D2-98AE-A2108F41BC07}" type="datetimeFigureOut">
              <a:rPr lang="en-US" smtClean="0"/>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098182"/>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6454137"/>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35080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5"/>
        <p:cNvGrpSpPr/>
        <p:nvPr/>
      </p:nvGrpSpPr>
      <p:grpSpPr>
        <a:xfrm>
          <a:off x="0" y="0"/>
          <a:ext cx="0" cy="0"/>
          <a:chOff x="0" y="0"/>
          <a:chExt cx="0" cy="0"/>
        </a:xfrm>
      </p:grpSpPr>
      <p:sp>
        <p:nvSpPr>
          <p:cNvPr id="126" name="Google Shape;126;p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8"/>
          <p:cNvSpPr txBox="1">
            <a:spLocks noGrp="1"/>
          </p:cNvSpPr>
          <p:nvPr>
            <p:ph type="title"/>
          </p:nvPr>
        </p:nvSpPr>
        <p:spPr>
          <a:xfrm>
            <a:off x="3564467" y="1592200"/>
            <a:ext cx="5708400" cy="216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29" name="Google Shape;129;p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30" name="Google Shape;130;p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31" name="Google Shape;131;p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32" name="Google Shape;132;p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133" name="Google Shape;133;p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134" name="Google Shape;134;p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135" name="Google Shape;135;p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136" name="Google Shape;136;p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137" name="Google Shape;137;p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138" name="Google Shape;138;p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139" name="Google Shape;139;p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140" name="Google Shape;140;p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141" name="Google Shape;141;p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142" name="Google Shape;142;p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8358623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34707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68322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04585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66052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83548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4869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6079685"/>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5F6C806-BBF7-471C-9527-881CE2266695}" type="datetimeFigureOut">
              <a:rPr lang="en-US" smtClean="0"/>
              <a:t>5/28/2023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369724532"/>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1"/>
        <p:cNvGrpSpPr/>
        <p:nvPr/>
      </p:nvGrpSpPr>
      <p:grpSpPr>
        <a:xfrm>
          <a:off x="0" y="0"/>
          <a:ext cx="0" cy="0"/>
          <a:chOff x="0" y="0"/>
          <a:chExt cx="0" cy="0"/>
        </a:xfrm>
      </p:grpSpPr>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7800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9"/>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9"/>
          <p:cNvSpPr txBox="1">
            <a:spLocks noGrp="1"/>
          </p:cNvSpPr>
          <p:nvPr>
            <p:ph type="title"/>
          </p:nvPr>
        </p:nvSpPr>
        <p:spPr>
          <a:xfrm>
            <a:off x="1508667" y="828333"/>
            <a:ext cx="5393600" cy="70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47" name="Google Shape;147;p9"/>
          <p:cNvSpPr txBox="1">
            <a:spLocks noGrp="1"/>
          </p:cNvSpPr>
          <p:nvPr>
            <p:ph type="subTitle" idx="1"/>
          </p:nvPr>
        </p:nvSpPr>
        <p:spPr>
          <a:xfrm>
            <a:off x="2124467" y="2099267"/>
            <a:ext cx="7385600" cy="1872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a:t>
            </a:r>
            <a:endParaRPr sz="2400">
              <a:solidFill>
                <a:srgbClr val="707070"/>
              </a:solidFill>
              <a:latin typeface="Fira Code"/>
              <a:ea typeface="Fira Code"/>
              <a:cs typeface="Fira Code"/>
              <a:sym typeface="Fira Code"/>
            </a:endParaRPr>
          </a:p>
        </p:txBody>
      </p:sp>
      <p:sp>
        <p:nvSpPr>
          <p:cNvPr id="149" name="Google Shape;149;p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2</a:t>
            </a:r>
            <a:endParaRPr sz="2400">
              <a:solidFill>
                <a:srgbClr val="707070"/>
              </a:solidFill>
              <a:latin typeface="Fira Code"/>
              <a:ea typeface="Fira Code"/>
              <a:cs typeface="Fira Code"/>
              <a:sym typeface="Fira Code"/>
            </a:endParaRPr>
          </a:p>
        </p:txBody>
      </p:sp>
      <p:sp>
        <p:nvSpPr>
          <p:cNvPr id="150" name="Google Shape;150;p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3</a:t>
            </a:r>
            <a:endParaRPr sz="2400">
              <a:solidFill>
                <a:srgbClr val="707070"/>
              </a:solidFill>
              <a:latin typeface="Fira Code"/>
              <a:ea typeface="Fira Code"/>
              <a:cs typeface="Fira Code"/>
              <a:sym typeface="Fira Code"/>
            </a:endParaRPr>
          </a:p>
        </p:txBody>
      </p:sp>
      <p:sp>
        <p:nvSpPr>
          <p:cNvPr id="151" name="Google Shape;151;p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4</a:t>
            </a:r>
            <a:endParaRPr sz="2400">
              <a:solidFill>
                <a:srgbClr val="707070"/>
              </a:solidFill>
              <a:latin typeface="Fira Code"/>
              <a:ea typeface="Fira Code"/>
              <a:cs typeface="Fira Code"/>
              <a:sym typeface="Fira Code"/>
            </a:endParaRPr>
          </a:p>
        </p:txBody>
      </p:sp>
      <p:sp>
        <p:nvSpPr>
          <p:cNvPr id="152" name="Google Shape;152;p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5</a:t>
            </a:r>
            <a:endParaRPr sz="2400">
              <a:solidFill>
                <a:srgbClr val="707070"/>
              </a:solidFill>
              <a:latin typeface="Fira Code"/>
              <a:ea typeface="Fira Code"/>
              <a:cs typeface="Fira Code"/>
              <a:sym typeface="Fira Code"/>
            </a:endParaRPr>
          </a:p>
        </p:txBody>
      </p:sp>
      <p:sp>
        <p:nvSpPr>
          <p:cNvPr id="153" name="Google Shape;153;p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6</a:t>
            </a:r>
            <a:endParaRPr sz="2400">
              <a:solidFill>
                <a:srgbClr val="707070"/>
              </a:solidFill>
              <a:latin typeface="Fira Code"/>
              <a:ea typeface="Fira Code"/>
              <a:cs typeface="Fira Code"/>
              <a:sym typeface="Fira Code"/>
            </a:endParaRPr>
          </a:p>
        </p:txBody>
      </p:sp>
      <p:sp>
        <p:nvSpPr>
          <p:cNvPr id="154" name="Google Shape;154;p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7</a:t>
            </a:r>
            <a:endParaRPr sz="2400">
              <a:solidFill>
                <a:srgbClr val="707070"/>
              </a:solidFill>
              <a:latin typeface="Fira Code"/>
              <a:ea typeface="Fira Code"/>
              <a:cs typeface="Fira Code"/>
              <a:sym typeface="Fira Code"/>
            </a:endParaRPr>
          </a:p>
        </p:txBody>
      </p:sp>
      <p:sp>
        <p:nvSpPr>
          <p:cNvPr id="155" name="Google Shape;155;p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8</a:t>
            </a:r>
            <a:endParaRPr sz="2400">
              <a:solidFill>
                <a:srgbClr val="707070"/>
              </a:solidFill>
              <a:latin typeface="Fira Code"/>
              <a:ea typeface="Fira Code"/>
              <a:cs typeface="Fira Code"/>
              <a:sym typeface="Fira Code"/>
            </a:endParaRPr>
          </a:p>
        </p:txBody>
      </p:sp>
      <p:sp>
        <p:nvSpPr>
          <p:cNvPr id="156" name="Google Shape;156;p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9</a:t>
            </a:r>
            <a:endParaRPr sz="2400">
              <a:solidFill>
                <a:srgbClr val="707070"/>
              </a:solidFill>
              <a:latin typeface="Fira Code"/>
              <a:ea typeface="Fira Code"/>
              <a:cs typeface="Fira Code"/>
              <a:sym typeface="Fira Code"/>
            </a:endParaRPr>
          </a:p>
        </p:txBody>
      </p:sp>
      <p:sp>
        <p:nvSpPr>
          <p:cNvPr id="157" name="Google Shape;157;p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10</a:t>
            </a:r>
            <a:endParaRPr sz="2400">
              <a:solidFill>
                <a:srgbClr val="707070"/>
              </a:solidFill>
              <a:latin typeface="Fira Code"/>
              <a:ea typeface="Fira Code"/>
              <a:cs typeface="Fira Code"/>
              <a:sym typeface="Fira Code"/>
            </a:endParaRPr>
          </a:p>
        </p:txBody>
      </p:sp>
      <p:sp>
        <p:nvSpPr>
          <p:cNvPr id="158" name="Google Shape;158;p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11</a:t>
            </a:r>
            <a:endParaRPr sz="2400">
              <a:solidFill>
                <a:srgbClr val="707070"/>
              </a:solidFill>
              <a:latin typeface="Fira Code"/>
              <a:ea typeface="Fira Code"/>
              <a:cs typeface="Fira Code"/>
              <a:sym typeface="Fira Code"/>
            </a:endParaRPr>
          </a:p>
        </p:txBody>
      </p:sp>
      <p:sp>
        <p:nvSpPr>
          <p:cNvPr id="159" name="Google Shape;159;p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12</a:t>
            </a:r>
            <a:endParaRPr sz="2400">
              <a:solidFill>
                <a:srgbClr val="707070"/>
              </a:solidFill>
              <a:latin typeface="Fira Code"/>
              <a:ea typeface="Fira Code"/>
              <a:cs typeface="Fira Code"/>
              <a:sym typeface="Fira Code"/>
            </a:endParaRPr>
          </a:p>
        </p:txBody>
      </p:sp>
      <p:sp>
        <p:nvSpPr>
          <p:cNvPr id="160" name="Google Shape;160;p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13</a:t>
            </a:r>
            <a:endParaRPr sz="2400">
              <a:solidFill>
                <a:srgbClr val="707070"/>
              </a:solidFill>
              <a:latin typeface="Fira Code"/>
              <a:ea typeface="Fira Code"/>
              <a:cs typeface="Fira Code"/>
              <a:sym typeface="Fira Code"/>
            </a:endParaRPr>
          </a:p>
        </p:txBody>
      </p:sp>
      <p:sp>
        <p:nvSpPr>
          <p:cNvPr id="161" name="Google Shape;161;p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solidFill>
                  <a:srgbClr val="707070"/>
                </a:solidFill>
                <a:latin typeface="Fira Code"/>
                <a:ea typeface="Fira Code"/>
                <a:cs typeface="Fira Code"/>
                <a:sym typeface="Fira Code"/>
              </a:rPr>
              <a:t>14</a:t>
            </a:r>
            <a:endParaRPr sz="2400">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58716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946833" y="723433"/>
            <a:ext cx="5149200" cy="190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192903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5" Type="http://schemas.openxmlformats.org/officeDocument/2006/relationships/theme" Target="../theme/theme4.xml"/><Relationship Id="rId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extLst>
      <p:ext uri="{BB962C8B-B14F-4D97-AF65-F5344CB8AC3E}">
        <p14:creationId xmlns:p14="http://schemas.microsoft.com/office/powerpoint/2010/main" val="875430120"/>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88087682"/>
      </p:ext>
    </p:extLst>
  </p:cSld>
  <p:clrMap bg1="lt1" tx1="dk1" bg2="dk2" tx2="lt2" accent1="accent1" accent2="accent2" accent3="accent3" accent4="accent4" accent5="accent5" accent6="accent6" hlink="hlink" folHlink="folHlink"/>
  <p:sldLayoutIdLst>
    <p:sldLayoutId id="214748371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808852943"/>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1"/>
        <p:cNvGrpSpPr/>
        <p:nvPr/>
      </p:nvGrpSpPr>
      <p:grpSpPr>
        <a:xfrm>
          <a:off x="0" y="0"/>
          <a:ext cx="0" cy="0"/>
          <a:chOff x="0" y="0"/>
          <a:chExt cx="0" cy="0"/>
        </a:xfrm>
      </p:grpSpPr>
      <p:sp>
        <p:nvSpPr>
          <p:cNvPr id="822" name="Google Shape;822;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3" name="Google Shape;823;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11708251"/>
      </p:ext>
    </p:extLst>
  </p:cSld>
  <p:clrMap bg1="lt1" tx1="dk1" bg2="dk2" tx2="lt2" accent1="accent1" accent2="accent2" accent3="accent3" accent4="accent4" accent5="accent5" accent6="accent6" hlink="hlink" folHlink="folHlink"/>
  <p:sldLayoutIdLst>
    <p:sldLayoutId id="2147483750" r:id="rId1"/>
    <p:sldLayoutId id="2147483751" r:id="rId2"/>
    <p:sldLayoutId id="2147484031" r:id="rId3"/>
    <p:sldLayoutId id="214748403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5/28/2023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28320394"/>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 id="2147484083"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52A8-F179-59ED-CC3A-37180886B4C1}"/>
              </a:ext>
            </a:extLst>
          </p:cNvPr>
          <p:cNvSpPr>
            <a:spLocks noGrp="1"/>
          </p:cNvSpPr>
          <p:nvPr>
            <p:ph type="ctrTitle"/>
          </p:nvPr>
        </p:nvSpPr>
        <p:spPr>
          <a:xfrm>
            <a:off x="-251133" y="89506"/>
            <a:ext cx="11872964" cy="1646302"/>
          </a:xfrm>
        </p:spPr>
        <p:txBody>
          <a:bodyPr>
            <a:normAutofit/>
          </a:bodyPr>
          <a:lstStyle/>
          <a:p>
            <a:r>
              <a:rPr lang="en-IN" b="1" dirty="0">
                <a:solidFill>
                  <a:schemeClr val="bg1">
                    <a:lumMod val="95000"/>
                    <a:lumOff val="5000"/>
                  </a:schemeClr>
                </a:solidFill>
                <a:latin typeface="Times New Roman" panose="02020603050405020304" pitchFamily="18" charset="0"/>
                <a:cs typeface="Times New Roman" panose="02020603050405020304" pitchFamily="18" charset="0"/>
              </a:rPr>
              <a:t>HOTEL MANAGEMENT SYSTEM</a:t>
            </a:r>
            <a:br>
              <a:rPr lang="en-IN" b="1" dirty="0">
                <a:solidFill>
                  <a:schemeClr val="bg1">
                    <a:lumMod val="95000"/>
                    <a:lumOff val="5000"/>
                  </a:schemeClr>
                </a:solidFill>
                <a:latin typeface="Times New Roman" panose="02020603050405020304" pitchFamily="18" charset="0"/>
                <a:cs typeface="Times New Roman" panose="02020603050405020304" pitchFamily="18" charset="0"/>
              </a:rPr>
            </a:br>
            <a:r>
              <a:rPr lang="en-IN" b="1" dirty="0">
                <a:solidFill>
                  <a:schemeClr val="bg1">
                    <a:lumMod val="95000"/>
                    <a:lumOff val="5000"/>
                  </a:schemeClr>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CE23E772-73FE-60E6-B494-EF7DAFA5C5AB}"/>
              </a:ext>
            </a:extLst>
          </p:cNvPr>
          <p:cNvSpPr>
            <a:spLocks noGrp="1"/>
          </p:cNvSpPr>
          <p:nvPr>
            <p:ph type="subTitle" idx="1"/>
          </p:nvPr>
        </p:nvSpPr>
        <p:spPr>
          <a:xfrm>
            <a:off x="191217" y="5712643"/>
            <a:ext cx="11872964" cy="796312"/>
          </a:xfrm>
        </p:spPr>
        <p:txBody>
          <a:bodyPr>
            <a:normAutofit/>
          </a:bodyPr>
          <a:lstStyle/>
          <a:p>
            <a:r>
              <a:rPr lang="en-IN" dirty="0"/>
              <a:t>BY:</a:t>
            </a:r>
          </a:p>
          <a:p>
            <a:r>
              <a:rPr lang="en-IN" dirty="0"/>
              <a:t>Kshitij </a:t>
            </a:r>
            <a:r>
              <a:rPr lang="en-IN" dirty="0" err="1"/>
              <a:t>sharma</a:t>
            </a:r>
            <a:endParaRPr lang="en-IN" dirty="0"/>
          </a:p>
        </p:txBody>
      </p:sp>
    </p:spTree>
    <p:extLst>
      <p:ext uri="{BB962C8B-B14F-4D97-AF65-F5344CB8AC3E}">
        <p14:creationId xmlns:p14="http://schemas.microsoft.com/office/powerpoint/2010/main" val="303386705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12BC604-A227-B797-78B0-A41CB4F99055}"/>
              </a:ext>
            </a:extLst>
          </p:cNvPr>
          <p:cNvSpPr>
            <a:spLocks noGrp="1"/>
          </p:cNvSpPr>
          <p:nvPr>
            <p:ph type="title"/>
          </p:nvPr>
        </p:nvSpPr>
        <p:spPr>
          <a:xfrm>
            <a:off x="820993" y="1897626"/>
            <a:ext cx="10687665" cy="4758812"/>
          </a:xfrm>
        </p:spPr>
        <p:txBody>
          <a:bodyPr/>
          <a:lstStyle/>
          <a:p>
            <a:pPr marL="0" indent="0" algn="l"/>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Welcome to the introduction of our hotel management program.</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This program is designed to help hotel owners and managers. </a:t>
            </a: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E</a:t>
            </a: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fficiently manage bookings, updates, and perform various actions.</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We have implemented the program using Python programming language and a SQL.</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600" b="0" i="0" dirty="0">
                <a:solidFill>
                  <a:srgbClr val="D1D5DB"/>
                </a:solidFill>
                <a:effectLst/>
                <a:latin typeface="Söhne"/>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we use</a:t>
            </a: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 following :</a:t>
            </a:r>
            <a:br>
              <a:rPr lang="en-US" sz="26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Loops</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 Exception handling</a:t>
            </a:r>
            <a:br>
              <a:rPr lang="en-US" sz="26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Basic functions</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 Modules</a:t>
            </a:r>
            <a:br>
              <a:rPr lang="en-US" sz="26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Global variables</a:t>
            </a:r>
            <a:b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2600" b="0" i="0" dirty="0" err="1">
                <a:solidFill>
                  <a:schemeClr val="bg1">
                    <a:lumMod val="95000"/>
                    <a:lumOff val="5000"/>
                  </a:schemeClr>
                </a:solidFill>
                <a:effectLst/>
                <a:latin typeface="Times New Roman" panose="02020603050405020304" pitchFamily="18" charset="0"/>
                <a:cs typeface="Times New Roman" panose="02020603050405020304" pitchFamily="18" charset="0"/>
              </a:rPr>
              <a:t>Sql</a:t>
            </a: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to </a:t>
            </a:r>
            <a:r>
              <a:rPr lang="en-US" sz="2600" b="0" i="0" dirty="0">
                <a:solidFill>
                  <a:schemeClr val="bg1">
                    <a:lumMod val="95000"/>
                    <a:lumOff val="5000"/>
                  </a:schemeClr>
                </a:solidFill>
                <a:effectLst/>
                <a:latin typeface="Times New Roman" panose="02020603050405020304" pitchFamily="18" charset="0"/>
                <a:cs typeface="Times New Roman" panose="02020603050405020304" pitchFamily="18" charset="0"/>
              </a:rPr>
              <a:t>connect </a:t>
            </a:r>
            <a:r>
              <a:rPr lang="en-US" sz="2600" dirty="0">
                <a:solidFill>
                  <a:schemeClr val="bg1">
                    <a:lumMod val="95000"/>
                    <a:lumOff val="5000"/>
                  </a:schemeClr>
                </a:solidFill>
                <a:latin typeface="Times New Roman" panose="02020603050405020304" pitchFamily="18" charset="0"/>
                <a:cs typeface="Times New Roman" panose="02020603050405020304" pitchFamily="18" charset="0"/>
              </a:rPr>
              <a:t> to database for storing and updating data.</a:t>
            </a: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endParaRPr lang="en-IN" sz="2800" dirty="0"/>
          </a:p>
        </p:txBody>
      </p:sp>
      <p:sp>
        <p:nvSpPr>
          <p:cNvPr id="7" name="Title 1">
            <a:extLst>
              <a:ext uri="{FF2B5EF4-FFF2-40B4-BE49-F238E27FC236}">
                <a16:creationId xmlns:a16="http://schemas.microsoft.com/office/drawing/2014/main" id="{36BB60FB-7A7D-70B3-8A3E-9D41383720A4}"/>
              </a:ext>
            </a:extLst>
          </p:cNvPr>
          <p:cNvSpPr txBox="1">
            <a:spLocks/>
          </p:cNvSpPr>
          <p:nvPr/>
        </p:nvSpPr>
        <p:spPr>
          <a:xfrm>
            <a:off x="111474" y="88393"/>
            <a:ext cx="10772836" cy="1122400"/>
          </a:xfrm>
          <a:prstGeom prst="rect">
            <a:avLst/>
          </a:prstGeom>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3600"/>
              <a:buNone/>
              <a:defRPr sz="6400" kern="1200">
                <a:solidFill>
                  <a:schemeClr val="tx1"/>
                </a:solidFill>
                <a:latin typeface="+mj-lt"/>
                <a:ea typeface="+mj-ea"/>
                <a:cs typeface="+mj-cs"/>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pPr algn="ctr">
              <a:buClrTx/>
              <a:buFontTx/>
            </a:pPr>
            <a:r>
              <a:rPr lang="en-US" sz="40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endParaRPr lang="en-IN" sz="40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19434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FE43-E3B7-47C2-2655-5BBF8F6D2646}"/>
              </a:ext>
            </a:extLst>
          </p:cNvPr>
          <p:cNvSpPr>
            <a:spLocks noGrp="1"/>
          </p:cNvSpPr>
          <p:nvPr>
            <p:ph type="title"/>
          </p:nvPr>
        </p:nvSpPr>
        <p:spPr>
          <a:xfrm>
            <a:off x="771858" y="518475"/>
            <a:ext cx="9776736" cy="5524107"/>
          </a:xfrm>
        </p:spPr>
        <p:txBody>
          <a:bodyPr/>
          <a:lstStyle/>
          <a:p>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The program supports two types of user login credentials: Owner and Manager.</a:t>
            </a: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Owners have access to all functionalities and can perform actions such as booking, checkout, check-in, and update hotel details.</a:t>
            </a: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800" b="0" i="0" dirty="0">
                <a:solidFill>
                  <a:schemeClr val="bg1">
                    <a:lumMod val="95000"/>
                    <a:lumOff val="5000"/>
                  </a:schemeClr>
                </a:solidFill>
                <a:effectLst/>
                <a:latin typeface="Times New Roman" panose="02020603050405020304" pitchFamily="18" charset="0"/>
                <a:cs typeface="Times New Roman" panose="02020603050405020304" pitchFamily="18" charset="0"/>
              </a:rPr>
              <a:t>Managers have restricted access and can perform limited actions based on their assigned roles and responsibilities.</a:t>
            </a:r>
            <a:br>
              <a:rPr lang="en-US" sz="2400" b="0" i="0" dirty="0">
                <a:solidFill>
                  <a:srgbClr val="D1D5DB"/>
                </a:solidFill>
                <a:effectLst/>
                <a:latin typeface="Söhne"/>
              </a:rPr>
            </a:br>
            <a:endParaRPr lang="en-IN" sz="2400" dirty="0"/>
          </a:p>
        </p:txBody>
      </p:sp>
    </p:spTree>
    <p:extLst>
      <p:ext uri="{BB962C8B-B14F-4D97-AF65-F5344CB8AC3E}">
        <p14:creationId xmlns:p14="http://schemas.microsoft.com/office/powerpoint/2010/main" val="334439632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2407-1F6D-38A9-B53D-48099D4E3370}"/>
              </a:ext>
            </a:extLst>
          </p:cNvPr>
          <p:cNvSpPr>
            <a:spLocks noGrp="1"/>
          </p:cNvSpPr>
          <p:nvPr>
            <p:ph type="title"/>
          </p:nvPr>
        </p:nvSpPr>
        <p:spPr>
          <a:xfrm>
            <a:off x="1554283" y="1663329"/>
            <a:ext cx="7617997" cy="3926766"/>
          </a:xfrm>
        </p:spPr>
        <p:txBody>
          <a:bodyPr/>
          <a:lstStyle/>
          <a:p>
            <a:br>
              <a:rPr lang="en-IN" sz="2400" dirty="0">
                <a:solidFill>
                  <a:schemeClr val="bg1">
                    <a:lumMod val="95000"/>
                    <a:lumOff val="5000"/>
                  </a:schemeClr>
                </a:solidFill>
              </a:rPr>
            </a:br>
            <a:br>
              <a:rPr lang="en-IN" sz="2400" dirty="0">
                <a:solidFill>
                  <a:schemeClr val="bg1">
                    <a:lumMod val="95000"/>
                    <a:lumOff val="5000"/>
                  </a:schemeClr>
                </a:solidFill>
              </a:rPr>
            </a:br>
            <a:r>
              <a:rPr lang="en-IN" sz="2400" dirty="0">
                <a:solidFill>
                  <a:schemeClr val="bg1">
                    <a:lumMod val="95000"/>
                    <a:lumOff val="5000"/>
                  </a:schemeClr>
                </a:solidFill>
              </a:rPr>
              <a:t>1. Booking module</a:t>
            </a:r>
            <a:br>
              <a:rPr lang="en-IN" sz="2400" dirty="0">
                <a:solidFill>
                  <a:schemeClr val="bg1">
                    <a:lumMod val="95000"/>
                    <a:lumOff val="5000"/>
                  </a:schemeClr>
                </a:solidFill>
              </a:rPr>
            </a:br>
            <a:br>
              <a:rPr lang="en-IN" sz="2400" dirty="0">
                <a:solidFill>
                  <a:schemeClr val="bg1">
                    <a:lumMod val="95000"/>
                    <a:lumOff val="5000"/>
                  </a:schemeClr>
                </a:solidFill>
              </a:rPr>
            </a:br>
            <a:r>
              <a:rPr lang="en-IN" sz="2400" dirty="0">
                <a:solidFill>
                  <a:schemeClr val="bg1">
                    <a:lumMod val="95000"/>
                    <a:lumOff val="5000"/>
                  </a:schemeClr>
                </a:solidFill>
              </a:rPr>
              <a:t>2. Payment module</a:t>
            </a:r>
            <a:br>
              <a:rPr lang="en-IN" sz="2400" dirty="0">
                <a:solidFill>
                  <a:schemeClr val="bg1">
                    <a:lumMod val="95000"/>
                    <a:lumOff val="5000"/>
                  </a:schemeClr>
                </a:solidFill>
              </a:rPr>
            </a:br>
            <a:br>
              <a:rPr lang="en-IN" sz="2400" dirty="0">
                <a:solidFill>
                  <a:schemeClr val="bg1">
                    <a:lumMod val="95000"/>
                    <a:lumOff val="5000"/>
                  </a:schemeClr>
                </a:solidFill>
              </a:rPr>
            </a:br>
            <a:r>
              <a:rPr lang="en-IN" sz="2400" dirty="0">
                <a:solidFill>
                  <a:schemeClr val="bg1">
                    <a:lumMod val="95000"/>
                    <a:lumOff val="5000"/>
                  </a:schemeClr>
                </a:solidFill>
              </a:rPr>
              <a:t>3. Global module</a:t>
            </a:r>
            <a:br>
              <a:rPr lang="en-IN" sz="2400" dirty="0">
                <a:solidFill>
                  <a:schemeClr val="bg1">
                    <a:lumMod val="95000"/>
                    <a:lumOff val="5000"/>
                  </a:schemeClr>
                </a:solidFill>
              </a:rPr>
            </a:br>
            <a:br>
              <a:rPr lang="en-IN" sz="2400" dirty="0">
                <a:solidFill>
                  <a:schemeClr val="bg1">
                    <a:lumMod val="95000"/>
                    <a:lumOff val="5000"/>
                  </a:schemeClr>
                </a:solidFill>
              </a:rPr>
            </a:br>
            <a:r>
              <a:rPr lang="en-IN" sz="2400" dirty="0">
                <a:solidFill>
                  <a:schemeClr val="bg1">
                    <a:lumMod val="95000"/>
                    <a:lumOff val="5000"/>
                  </a:schemeClr>
                </a:solidFill>
              </a:rPr>
              <a:t>4. Record module</a:t>
            </a:r>
            <a:br>
              <a:rPr lang="en-IN" sz="2400" dirty="0">
                <a:solidFill>
                  <a:schemeClr val="bg1">
                    <a:lumMod val="95000"/>
                    <a:lumOff val="5000"/>
                  </a:schemeClr>
                </a:solidFill>
              </a:rPr>
            </a:br>
            <a:br>
              <a:rPr lang="en-IN" sz="2400" dirty="0">
                <a:solidFill>
                  <a:schemeClr val="bg1">
                    <a:lumMod val="95000"/>
                    <a:lumOff val="5000"/>
                  </a:schemeClr>
                </a:solidFill>
              </a:rPr>
            </a:br>
            <a:r>
              <a:rPr lang="en-IN" sz="2400" dirty="0">
                <a:solidFill>
                  <a:schemeClr val="bg1">
                    <a:lumMod val="95000"/>
                    <a:lumOff val="5000"/>
                  </a:schemeClr>
                </a:solidFill>
              </a:rPr>
              <a:t>5. </a:t>
            </a:r>
            <a:r>
              <a:rPr lang="en-IN" sz="2400" dirty="0" err="1">
                <a:solidFill>
                  <a:schemeClr val="bg1">
                    <a:lumMod val="95000"/>
                    <a:lumOff val="5000"/>
                  </a:schemeClr>
                </a:solidFill>
              </a:rPr>
              <a:t>Room_Info</a:t>
            </a:r>
            <a:r>
              <a:rPr lang="en-IN" sz="2400" dirty="0">
                <a:solidFill>
                  <a:schemeClr val="bg1">
                    <a:lumMod val="95000"/>
                    <a:lumOff val="5000"/>
                  </a:schemeClr>
                </a:solidFill>
              </a:rPr>
              <a:t> module</a:t>
            </a:r>
          </a:p>
        </p:txBody>
      </p:sp>
      <p:sp>
        <p:nvSpPr>
          <p:cNvPr id="3" name="Title 2">
            <a:extLst>
              <a:ext uri="{FF2B5EF4-FFF2-40B4-BE49-F238E27FC236}">
                <a16:creationId xmlns:a16="http://schemas.microsoft.com/office/drawing/2014/main" id="{4A0CB290-FE5D-9270-9338-6F2AC86613B7}"/>
              </a:ext>
            </a:extLst>
          </p:cNvPr>
          <p:cNvSpPr>
            <a:spLocks noGrp="1"/>
          </p:cNvSpPr>
          <p:nvPr>
            <p:ph type="title" idx="2"/>
          </p:nvPr>
        </p:nvSpPr>
        <p:spPr>
          <a:xfrm>
            <a:off x="-679870" y="843196"/>
            <a:ext cx="12981850" cy="1122400"/>
          </a:xfrm>
        </p:spPr>
        <p:txBody>
          <a:bodyPr/>
          <a:lstStyle/>
          <a:p>
            <a:r>
              <a:rPr lang="en-IN" sz="2800" dirty="0">
                <a:solidFill>
                  <a:schemeClr val="bg1">
                    <a:lumMod val="95000"/>
                    <a:lumOff val="5000"/>
                  </a:schemeClr>
                </a:solidFill>
              </a:rPr>
              <a:t>These are the modules which we developed for Our program:</a:t>
            </a:r>
            <a:endParaRPr lang="en-IN" sz="28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E63D2A41-90E2-0F90-6CBB-9BF0326614AA}"/>
              </a:ext>
            </a:extLst>
          </p:cNvPr>
          <p:cNvSpPr txBox="1">
            <a:spLocks/>
          </p:cNvSpPr>
          <p:nvPr/>
        </p:nvSpPr>
        <p:spPr>
          <a:xfrm>
            <a:off x="-789850" y="-151834"/>
            <a:ext cx="12981850" cy="1122400"/>
          </a:xfrm>
          <a:prstGeom prst="rect">
            <a:avLst/>
          </a:prstGeom>
          <a:noFill/>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SzPts val="6000"/>
              <a:buNone/>
              <a:defRPr sz="8000" kern="1200">
                <a:solidFill>
                  <a:schemeClr val="tx1"/>
                </a:solidFill>
                <a:latin typeface="+mj-lt"/>
                <a:ea typeface="+mj-ea"/>
                <a:cs typeface="+mj-cs"/>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pPr>
              <a:buClrTx/>
              <a:buFontTx/>
            </a:pPr>
            <a:r>
              <a:rPr lang="en-IN" sz="3600" b="1" dirty="0">
                <a:solidFill>
                  <a:schemeClr val="bg1">
                    <a:lumMod val="95000"/>
                    <a:lumOff val="5000"/>
                  </a:schemeClr>
                </a:solidFill>
              </a:rPr>
              <a:t>MODULES</a:t>
            </a:r>
            <a:endParaRPr lang="en-IN" sz="36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87931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0B93-3006-FAA7-428A-2EB52B476703}"/>
              </a:ext>
            </a:extLst>
          </p:cNvPr>
          <p:cNvSpPr>
            <a:spLocks noGrp="1"/>
          </p:cNvSpPr>
          <p:nvPr>
            <p:ph type="title"/>
          </p:nvPr>
        </p:nvSpPr>
        <p:spPr>
          <a:xfrm>
            <a:off x="1261847" y="1248697"/>
            <a:ext cx="9386487" cy="5338915"/>
          </a:xfrm>
        </p:spPr>
        <p:txBody>
          <a:bodyPr/>
          <a:lstStyle/>
          <a:p>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Booking: Allows users to make new hotel bookings and check past/upcoming booking status. </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Payment :Allows users to check the payments of rooms which are pending and cleared ones.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Global variables: Stores important variables such as room numbers, prices, and hotel details.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Records: Manages the retrieval and display of booking records.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err="1">
                <a:solidFill>
                  <a:schemeClr val="bg1">
                    <a:lumMod val="95000"/>
                    <a:lumOff val="5000"/>
                  </a:schemeClr>
                </a:solidFill>
                <a:effectLst/>
                <a:latin typeface="Times New Roman" panose="02020603050405020304" pitchFamily="18" charset="0"/>
                <a:cs typeface="Times New Roman" panose="02020603050405020304" pitchFamily="18" charset="0"/>
              </a:rPr>
              <a:t>Rooms_Info</a:t>
            </a: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 Displays information about different types of hotel rooms and their amenities.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B1777E0-2071-908E-9540-0B09C270CEFB}"/>
              </a:ext>
            </a:extLst>
          </p:cNvPr>
          <p:cNvSpPr>
            <a:spLocks noGrp="1"/>
          </p:cNvSpPr>
          <p:nvPr>
            <p:ph type="title" idx="2"/>
          </p:nvPr>
        </p:nvSpPr>
        <p:spPr>
          <a:xfrm>
            <a:off x="-419568" y="0"/>
            <a:ext cx="12475944" cy="1122400"/>
          </a:xfrm>
        </p:spPr>
        <p:txBody>
          <a:bodyPr/>
          <a:lstStyle/>
          <a:p>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235609901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245C54-462B-0B75-FF83-A37229CB3DF3}"/>
              </a:ext>
            </a:extLst>
          </p:cNvPr>
          <p:cNvSpPr>
            <a:spLocks noGrp="1"/>
          </p:cNvSpPr>
          <p:nvPr>
            <p:ph type="title" idx="2"/>
          </p:nvPr>
        </p:nvSpPr>
        <p:spPr>
          <a:xfrm>
            <a:off x="1205491" y="164272"/>
            <a:ext cx="8607812" cy="1122400"/>
          </a:xfrm>
        </p:spPr>
        <p:txBody>
          <a:bodyPr/>
          <a:lstStyle/>
          <a:p>
            <a:r>
              <a:rPr lang="en-US" sz="2400" b="1" i="0" dirty="0">
                <a:solidFill>
                  <a:schemeClr val="bg1">
                    <a:lumMod val="95000"/>
                    <a:lumOff val="5000"/>
                  </a:schemeClr>
                </a:solidFill>
                <a:effectLst/>
                <a:latin typeface="Times New Roman" panose="02020603050405020304" pitchFamily="18" charset="0"/>
                <a:cs typeface="Times New Roman" panose="02020603050405020304" pitchFamily="18" charset="0"/>
              </a:rPr>
              <a:t>Functionality </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of </a:t>
            </a:r>
            <a:r>
              <a:rPr lang="en-US" sz="2400" b="1" i="0" dirty="0">
                <a:solidFill>
                  <a:schemeClr val="bg1">
                    <a:lumMod val="95000"/>
                    <a:lumOff val="5000"/>
                  </a:schemeClr>
                </a:solidFill>
                <a:effectLst/>
                <a:latin typeface="Times New Roman" panose="02020603050405020304" pitchFamily="18" charset="0"/>
                <a:cs typeface="Times New Roman" panose="02020603050405020304" pitchFamily="18" charset="0"/>
              </a:rPr>
              <a:t>Modules</a:t>
            </a:r>
            <a:endParaRPr lang="en-IN" sz="24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BFD7C53-4783-925A-F696-82EC86487D1B}"/>
              </a:ext>
            </a:extLst>
          </p:cNvPr>
          <p:cNvSpPr>
            <a:spLocks noGrp="1"/>
          </p:cNvSpPr>
          <p:nvPr>
            <p:ph type="title"/>
          </p:nvPr>
        </p:nvSpPr>
        <p:spPr>
          <a:xfrm>
            <a:off x="1205491" y="3235446"/>
            <a:ext cx="9390237" cy="1122400"/>
          </a:xfrm>
        </p:spPr>
        <p:txBody>
          <a:bodyPr/>
          <a:lstStyle/>
          <a:p>
            <a:r>
              <a:rPr lang="en-US" sz="2400" dirty="0">
                <a:solidFill>
                  <a:schemeClr val="bg1">
                    <a:lumMod val="95000"/>
                    <a:lumOff val="5000"/>
                  </a:schemeClr>
                </a:solidFill>
                <a:latin typeface="Söhne"/>
              </a:rPr>
              <a:t>M</a:t>
            </a:r>
            <a:r>
              <a:rPr lang="en-US" sz="2400" b="0" i="0" dirty="0">
                <a:solidFill>
                  <a:schemeClr val="bg1">
                    <a:lumMod val="95000"/>
                    <a:lumOff val="5000"/>
                  </a:schemeClr>
                </a:solidFill>
                <a:effectLst/>
                <a:latin typeface="Söhne"/>
              </a:rPr>
              <a:t>odules are a key component of the hotel management system code.</a:t>
            </a:r>
            <a:br>
              <a:rPr lang="en-US" sz="2400" b="0" i="0" dirty="0">
                <a:solidFill>
                  <a:schemeClr val="bg1">
                    <a:lumMod val="95000"/>
                    <a:lumOff val="5000"/>
                  </a:schemeClr>
                </a:solidFill>
                <a:effectLst/>
                <a:latin typeface="Söhne"/>
              </a:rPr>
            </a:b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It enables users to make new hotel bookings and access booking status information.</a:t>
            </a:r>
            <a:br>
              <a:rPr lang="en-US" sz="2400" b="0" i="0" dirty="0">
                <a:solidFill>
                  <a:schemeClr val="bg1">
                    <a:lumMod val="95000"/>
                    <a:lumOff val="5000"/>
                  </a:schemeClr>
                </a:solidFill>
                <a:effectLst/>
                <a:latin typeface="Söhne"/>
              </a:rPr>
            </a:b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The module performs various functions, including:</a:t>
            </a: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Validating check-in and check-out dates to ensure accurate booking details.</a:t>
            </a:r>
            <a:br>
              <a:rPr lang="en-US" sz="2400" b="0" i="0" dirty="0">
                <a:solidFill>
                  <a:schemeClr val="bg1">
                    <a:lumMod val="95000"/>
                    <a:lumOff val="5000"/>
                  </a:schemeClr>
                </a:solidFill>
                <a:effectLst/>
                <a:latin typeface="Söhne"/>
              </a:rPr>
            </a:b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Checking room availability based on room numbers and dates.</a:t>
            </a: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Validating customer details such as name, address, and phone number.</a:t>
            </a:r>
            <a:br>
              <a:rPr lang="en-US" sz="2400" b="0" i="0" dirty="0">
                <a:solidFill>
                  <a:schemeClr val="bg1">
                    <a:lumMod val="95000"/>
                    <a:lumOff val="5000"/>
                  </a:schemeClr>
                </a:solidFill>
                <a:effectLst/>
                <a:latin typeface="Söhne"/>
              </a:rPr>
            </a:b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Calculating total prices and pending amounts for bookings.</a:t>
            </a:r>
            <a:br>
              <a:rPr lang="en-US" sz="2400" b="0" i="0" dirty="0">
                <a:solidFill>
                  <a:schemeClr val="bg1">
                    <a:lumMod val="95000"/>
                    <a:lumOff val="5000"/>
                  </a:schemeClr>
                </a:solidFill>
                <a:effectLst/>
                <a:latin typeface="Söhne"/>
              </a:rPr>
            </a:br>
            <a:r>
              <a:rPr lang="en-US" sz="2400" b="0" i="0" dirty="0">
                <a:solidFill>
                  <a:schemeClr val="bg1">
                    <a:lumMod val="95000"/>
                    <a:lumOff val="5000"/>
                  </a:schemeClr>
                </a:solidFill>
                <a:effectLst/>
                <a:latin typeface="Söhne"/>
              </a:rPr>
              <a:t>Inserting booking details into the database.</a:t>
            </a:r>
            <a:br>
              <a:rPr lang="en-US" sz="2400" b="0" i="0" dirty="0">
                <a:solidFill>
                  <a:srgbClr val="D1D5DB"/>
                </a:solidFill>
                <a:effectLst/>
                <a:latin typeface="Söhne"/>
              </a:rPr>
            </a:br>
            <a:endParaRPr lang="en-IN" sz="2400" dirty="0"/>
          </a:p>
        </p:txBody>
      </p:sp>
    </p:spTree>
    <p:extLst>
      <p:ext uri="{BB962C8B-B14F-4D97-AF65-F5344CB8AC3E}">
        <p14:creationId xmlns:p14="http://schemas.microsoft.com/office/powerpoint/2010/main" val="171358246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78E2-1CC5-B4A7-9164-5EECA1D416B1}"/>
              </a:ext>
            </a:extLst>
          </p:cNvPr>
          <p:cNvSpPr>
            <a:spLocks noGrp="1"/>
          </p:cNvSpPr>
          <p:nvPr>
            <p:ph type="title"/>
          </p:nvPr>
        </p:nvSpPr>
        <p:spPr>
          <a:xfrm>
            <a:off x="901261" y="1329179"/>
            <a:ext cx="10389478" cy="4986780"/>
          </a:xfrm>
        </p:spPr>
        <p:txBody>
          <a:bodyPr/>
          <a:lstStyle/>
          <a:p>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Our hotel management program is designed to provide a user-friendly and efficient solution for hotel owners and managers.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By leveraging the functionalities of this program, users can seamlessly manage bookings, perform necessary actions, and update hotel details.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The incorporation of Python coding with a SQL database enables reliable data storage, retrieval, and updates.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t>We believe this program will enhance hotel operations, improve guest experiences, and contribute to overall business success.</a:t>
            </a:r>
            <a:br>
              <a:rPr lang="en-US" sz="2400" b="0" i="0" dirty="0">
                <a:solidFill>
                  <a:schemeClr val="bg1">
                    <a:lumMod val="95000"/>
                    <a:lumOff val="5000"/>
                  </a:schemeClr>
                </a:solidFill>
                <a:effectLst/>
                <a:latin typeface="Times New Roman" panose="02020603050405020304" pitchFamily="18" charset="0"/>
                <a:cs typeface="Times New Roman" panose="02020603050405020304" pitchFamily="18" charset="0"/>
              </a:rPr>
            </a:b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40472CB0-4E64-2809-F33C-4B60BB9A9451}"/>
              </a:ext>
            </a:extLst>
          </p:cNvPr>
          <p:cNvSpPr>
            <a:spLocks noGrp="1"/>
          </p:cNvSpPr>
          <p:nvPr>
            <p:ph type="title" idx="2"/>
          </p:nvPr>
        </p:nvSpPr>
        <p:spPr>
          <a:xfrm>
            <a:off x="1904215" y="277394"/>
            <a:ext cx="6645896" cy="1122400"/>
          </a:xfrm>
        </p:spPr>
        <p:txBody>
          <a:bodyPr/>
          <a:lstStyle/>
          <a:p>
            <a:r>
              <a:rPr lang="en-IN" sz="3600" b="0" i="0" dirty="0">
                <a:solidFill>
                  <a:schemeClr val="bg1">
                    <a:lumMod val="95000"/>
                    <a:lumOff val="5000"/>
                  </a:schemeClr>
                </a:solidFill>
                <a:effectLst/>
                <a:latin typeface="Times New Roman" panose="02020603050405020304" pitchFamily="18" charset="0"/>
                <a:cs typeface="Times New Roman" panose="02020603050405020304" pitchFamily="18" charset="0"/>
              </a:rPr>
              <a:t>Conclusion:</a:t>
            </a:r>
            <a:endParaRPr lang="en-IN" sz="36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18423"/>
      </p:ext>
    </p:extLst>
  </p:cSld>
  <p:clrMapOvr>
    <a:masterClrMapping/>
  </p:clrMapOvr>
  <p:transition spd="slow">
    <p:randomBar dir="vert"/>
  </p:transition>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erl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Programming Language Workshop for Beginners by Slidesgo</Template>
  <TotalTime>170</TotalTime>
  <Words>484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16</vt:i4>
      </vt:variant>
      <vt:variant>
        <vt:lpstr>Theme</vt:lpstr>
      </vt:variant>
      <vt:variant>
        <vt:i4>5</vt:i4>
      </vt:variant>
      <vt:variant>
        <vt:lpstr>Slide Titles</vt:lpstr>
      </vt:variant>
      <vt:variant>
        <vt:i4>7</vt:i4>
      </vt:variant>
    </vt:vector>
  </HeadingPairs>
  <TitlesOfParts>
    <vt:vector size="28" baseType="lpstr">
      <vt:lpstr>Anton</vt:lpstr>
      <vt:lpstr>Arial</vt:lpstr>
      <vt:lpstr>Bebas Neue</vt:lpstr>
      <vt:lpstr>Catamaran</vt:lpstr>
      <vt:lpstr>DM Sans</vt:lpstr>
      <vt:lpstr>Fira Code</vt:lpstr>
      <vt:lpstr>Montserrat</vt:lpstr>
      <vt:lpstr>Nunito Light</vt:lpstr>
      <vt:lpstr>Open Sans</vt:lpstr>
      <vt:lpstr>Proxima Nova</vt:lpstr>
      <vt:lpstr>Proxima Nova Semibold</vt:lpstr>
      <vt:lpstr>PT Sans</vt:lpstr>
      <vt:lpstr>Roboto Condensed Light</vt:lpstr>
      <vt:lpstr>Söhne</vt:lpstr>
      <vt:lpstr>Times New Roman</vt:lpstr>
      <vt:lpstr>Trebuchet MS</vt:lpstr>
      <vt:lpstr>Programming Language Workshop for Beginners by Slidesgo</vt:lpstr>
      <vt:lpstr>Slidesgo Final Pages</vt:lpstr>
      <vt:lpstr>Java Programming Workshop by Slidesgo</vt:lpstr>
      <vt:lpstr>1_Slidesgo Final Pages</vt:lpstr>
      <vt:lpstr>Berlin</vt:lpstr>
      <vt:lpstr>HOTEL MANAGEMENT SYSTEM        </vt:lpstr>
      <vt:lpstr>Welcome to the introduction of our hotel management program.  This program is designed to help hotel owners and managers. Efficiently manage bookings, updates, and perform various actions.  We have implemented the program using Python programming language and a SQL.   we use following :  Loops  Exception handling  Basic functions  Modules  Global variables  Sql to connect  to database for storing and updating data.  </vt:lpstr>
      <vt:lpstr>The program supports two types of user login credentials: Owner and Manager.  Owners have access to all functionalities and can perform actions such as booking, checkout, check-in, and update hotel details.  Managers have restricted access and can perform limited actions based on their assigned roles and responsibilities. </vt:lpstr>
      <vt:lpstr>  1. Booking module  2. Payment module  3. Global module  4. Record module  5. Room_Info module</vt:lpstr>
      <vt:lpstr>Booking: Allows users to make new hotel bookings and check past/upcoming booking status.   Payment :Allows users to check the payments of rooms which are pending and cleared ones.  Global variables: Stores important variables such as room numbers, prices, and hotel details.  Records: Manages the retrieval and display of booking records.  Rooms_Info: Displays information about different types of hotel rooms and their amenities.    </vt:lpstr>
      <vt:lpstr>Functionality of Modules</vt:lpstr>
      <vt:lpstr>Our hotel management program is designed to provide a user-friendly and efficient solution for hotel owners and managers.  By leveraging the functionalities of this program, users can seamlessly manage bookings, perform necessary actions, and update hotel details.  The incorporation of Python coding with a SQL database enables reliable data storage, retrieval, and updates.  We believe this program will enhance hotel operations, improve guest experiences, and contribute to overall business success.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        </dc:title>
  <dc:creator>kshitij Sharma</dc:creator>
  <cp:lastModifiedBy>kshitij Sharma</cp:lastModifiedBy>
  <cp:revision>5</cp:revision>
  <dcterms:created xsi:type="dcterms:W3CDTF">2023-05-17T08:50:17Z</dcterms:created>
  <dcterms:modified xsi:type="dcterms:W3CDTF">2023-05-28T06:57:49Z</dcterms:modified>
</cp:coreProperties>
</file>