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8.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9.xml" ContentType="application/vnd.openxmlformats-officedocument.theme+xml"/>
  <Override PartName="/ppt/slideLayouts/slideLayout161.xml" ContentType="application/vnd.openxmlformats-officedocument.presentationml.slideLayout+xml"/>
  <Override PartName="/ppt/theme/theme10.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15" r:id="rId2"/>
    <p:sldMasterId id="2147483717" r:id="rId3"/>
    <p:sldMasterId id="2147483744" r:id="rId4"/>
    <p:sldMasterId id="2147483770" r:id="rId5"/>
    <p:sldMasterId id="2147483772" r:id="rId6"/>
    <p:sldMasterId id="2147483805" r:id="rId7"/>
    <p:sldMasterId id="2147483812" r:id="rId8"/>
    <p:sldMasterId id="2147483840" r:id="rId9"/>
    <p:sldMasterId id="2147483865" r:id="rId10"/>
    <p:sldMasterId id="2147483867"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6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8.xml"/><Relationship Id="rId4" Type="http://schemas.openxmlformats.org/officeDocument/2006/relationships/hyperlink" Target="http://bit.ly/2TtBDfr" TargetMode="Externa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816379" y="2298191"/>
            <a:ext cx="2375608" cy="4559823"/>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 name="Google Shape;37;p2"/>
          <p:cNvSpPr/>
          <p:nvPr/>
        </p:nvSpPr>
        <p:spPr>
          <a:xfrm>
            <a:off x="2616510" y="0"/>
            <a:ext cx="3629157" cy="51656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1165085" y="0"/>
            <a:ext cx="886196" cy="51656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1398846" y="1251488"/>
            <a:ext cx="282797" cy="514368"/>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1165084" y="1344994"/>
            <a:ext cx="222987" cy="32735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691323" y="1344994"/>
            <a:ext cx="224083" cy="32735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4688027" y="6644796"/>
            <a:ext cx="1405860" cy="213216"/>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547122" y="6644796"/>
            <a:ext cx="2870252" cy="213216"/>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407111" y="5936023"/>
            <a:ext cx="5001231" cy="214221"/>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 y="5936023"/>
            <a:ext cx="1987527" cy="214221"/>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94791" y="6290409"/>
            <a:ext cx="4291271" cy="214312"/>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0" y="6290409"/>
            <a:ext cx="486061" cy="214312"/>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0" y="6644796"/>
            <a:ext cx="1104709" cy="213216"/>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3177369088"/>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10571520" y="2"/>
            <a:ext cx="1620473" cy="536015"/>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1"/>
          <p:cNvSpPr/>
          <p:nvPr/>
        </p:nvSpPr>
        <p:spPr>
          <a:xfrm>
            <a:off x="4682033" y="1044934"/>
            <a:ext cx="7509880" cy="3138489"/>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11"/>
          <p:cNvSpPr txBox="1">
            <a:spLocks noGrp="1"/>
          </p:cNvSpPr>
          <p:nvPr>
            <p:ph type="title"/>
          </p:nvPr>
        </p:nvSpPr>
        <p:spPr>
          <a:xfrm>
            <a:off x="5016500" y="1349733"/>
            <a:ext cx="6553600" cy="25868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4667">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
        <p:nvSpPr>
          <p:cNvPr id="143" name="Google Shape;143;p11"/>
          <p:cNvSpPr/>
          <p:nvPr/>
        </p:nvSpPr>
        <p:spPr>
          <a:xfrm>
            <a:off x="7820097" y="4572734"/>
            <a:ext cx="1620456" cy="346220"/>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1"/>
          <p:cNvSpPr/>
          <p:nvPr/>
        </p:nvSpPr>
        <p:spPr>
          <a:xfrm>
            <a:off x="10691916" y="4572733"/>
            <a:ext cx="1499985" cy="346248"/>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1"/>
          <p:cNvSpPr/>
          <p:nvPr/>
        </p:nvSpPr>
        <p:spPr>
          <a:xfrm>
            <a:off x="9445099" y="4572734"/>
            <a:ext cx="346303" cy="346220"/>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1"/>
          <p:cNvSpPr/>
          <p:nvPr/>
        </p:nvSpPr>
        <p:spPr>
          <a:xfrm>
            <a:off x="9995477" y="4572733"/>
            <a:ext cx="346276" cy="346248"/>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00132006"/>
      </p:ext>
    </p:extLst>
  </p:cSld>
  <p:clrMapOvr>
    <a:masterClrMapping/>
  </p:clrMapOvr>
  <p:transition spd="med">
    <p:pull/>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76"/>
        <p:cNvGrpSpPr/>
        <p:nvPr/>
      </p:nvGrpSpPr>
      <p:grpSpPr>
        <a:xfrm>
          <a:off x="0" y="0"/>
          <a:ext cx="0" cy="0"/>
          <a:chOff x="0" y="0"/>
          <a:chExt cx="0" cy="0"/>
        </a:xfrm>
      </p:grpSpPr>
      <p:sp>
        <p:nvSpPr>
          <p:cNvPr id="577" name="Google Shape;577;p2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78" name="Google Shape;578;p24"/>
          <p:cNvGrpSpPr/>
          <p:nvPr/>
        </p:nvGrpSpPr>
        <p:grpSpPr>
          <a:xfrm rot="10800000">
            <a:off x="11025836" y="-1377365"/>
            <a:ext cx="1019057" cy="4193393"/>
            <a:chOff x="426802" y="2674436"/>
            <a:chExt cx="397738" cy="1636680"/>
          </a:xfrm>
        </p:grpSpPr>
        <p:sp>
          <p:nvSpPr>
            <p:cNvPr id="579" name="Google Shape;579;p24"/>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24"/>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24"/>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24"/>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24"/>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24"/>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24"/>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6" name="Google Shape;586;p24"/>
          <p:cNvGrpSpPr/>
          <p:nvPr/>
        </p:nvGrpSpPr>
        <p:grpSpPr>
          <a:xfrm rot="5400000">
            <a:off x="1307315" y="4650862"/>
            <a:ext cx="782237" cy="3396887"/>
            <a:chOff x="4792514" y="2979701"/>
            <a:chExt cx="305307" cy="1325804"/>
          </a:xfrm>
        </p:grpSpPr>
        <p:sp>
          <p:nvSpPr>
            <p:cNvPr id="587" name="Google Shape;587;p24"/>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24"/>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24"/>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24"/>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24"/>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2" name="Google Shape;592;p24"/>
          <p:cNvSpPr txBox="1">
            <a:spLocks noGrp="1"/>
          </p:cNvSpPr>
          <p:nvPr>
            <p:ph type="subTitle" idx="1"/>
          </p:nvPr>
        </p:nvSpPr>
        <p:spPr>
          <a:xfrm>
            <a:off x="1113084" y="4586297"/>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3" name="Google Shape;593;p24"/>
          <p:cNvSpPr txBox="1">
            <a:spLocks noGrp="1"/>
          </p:cNvSpPr>
          <p:nvPr>
            <p:ph type="subTitle" idx="2"/>
          </p:nvPr>
        </p:nvSpPr>
        <p:spPr>
          <a:xfrm>
            <a:off x="4611716"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4" name="Google Shape;594;p24"/>
          <p:cNvSpPr txBox="1">
            <a:spLocks noGrp="1"/>
          </p:cNvSpPr>
          <p:nvPr>
            <p:ph type="subTitle" idx="3"/>
          </p:nvPr>
        </p:nvSpPr>
        <p:spPr>
          <a:xfrm>
            <a:off x="8110333"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5" name="Google Shape;595;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6" name="Google Shape;596;p24"/>
          <p:cNvSpPr txBox="1">
            <a:spLocks noGrp="1"/>
          </p:cNvSpPr>
          <p:nvPr>
            <p:ph type="subTitle" idx="4"/>
          </p:nvPr>
        </p:nvSpPr>
        <p:spPr>
          <a:xfrm>
            <a:off x="1113084"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7" name="Google Shape;597;p24"/>
          <p:cNvSpPr txBox="1">
            <a:spLocks noGrp="1"/>
          </p:cNvSpPr>
          <p:nvPr>
            <p:ph type="subTitle" idx="5"/>
          </p:nvPr>
        </p:nvSpPr>
        <p:spPr>
          <a:xfrm>
            <a:off x="4611720"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8" name="Google Shape;598;p24"/>
          <p:cNvSpPr txBox="1">
            <a:spLocks noGrp="1"/>
          </p:cNvSpPr>
          <p:nvPr>
            <p:ph type="subTitle" idx="6"/>
          </p:nvPr>
        </p:nvSpPr>
        <p:spPr>
          <a:xfrm>
            <a:off x="8110339"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132829196"/>
      </p:ext>
    </p:extLst>
  </p:cSld>
  <p:clrMapOvr>
    <a:masterClrMapping/>
  </p:clrMapOvr>
  <p:transition spd="med">
    <p:pull/>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99"/>
        <p:cNvGrpSpPr/>
        <p:nvPr/>
      </p:nvGrpSpPr>
      <p:grpSpPr>
        <a:xfrm>
          <a:off x="0" y="0"/>
          <a:ext cx="0" cy="0"/>
          <a:chOff x="0" y="0"/>
          <a:chExt cx="0" cy="0"/>
        </a:xfrm>
      </p:grpSpPr>
      <p:sp>
        <p:nvSpPr>
          <p:cNvPr id="600" name="Google Shape;600;p2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01" name="Google Shape;601;p25"/>
          <p:cNvGrpSpPr/>
          <p:nvPr/>
        </p:nvGrpSpPr>
        <p:grpSpPr>
          <a:xfrm rot="-5400000">
            <a:off x="9585769" y="3813302"/>
            <a:ext cx="1019057" cy="4193393"/>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09" name="Google Shape;609;p25"/>
          <p:cNvGrpSpPr/>
          <p:nvPr/>
        </p:nvGrpSpPr>
        <p:grpSpPr>
          <a:xfrm rot="10800000">
            <a:off x="461382" y="-5"/>
            <a:ext cx="782237" cy="3396887"/>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15" name="Google Shape;615;p25"/>
          <p:cNvSpPr txBox="1">
            <a:spLocks noGrp="1"/>
          </p:cNvSpPr>
          <p:nvPr>
            <p:ph type="subTitle" idx="1"/>
          </p:nvPr>
        </p:nvSpPr>
        <p:spPr>
          <a:xfrm>
            <a:off x="960100"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6" name="Google Shape;616;p25"/>
          <p:cNvSpPr txBox="1">
            <a:spLocks noGrp="1"/>
          </p:cNvSpPr>
          <p:nvPr>
            <p:ph type="subTitle" idx="2"/>
          </p:nvPr>
        </p:nvSpPr>
        <p:spPr>
          <a:xfrm>
            <a:off x="4559057"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7" name="Google Shape;617;p25"/>
          <p:cNvSpPr txBox="1">
            <a:spLocks noGrp="1"/>
          </p:cNvSpPr>
          <p:nvPr>
            <p:ph type="subTitle" idx="3"/>
          </p:nvPr>
        </p:nvSpPr>
        <p:spPr>
          <a:xfrm>
            <a:off x="8158025"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8" name="Google Shape;618;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19" name="Google Shape;619;p25"/>
          <p:cNvSpPr txBox="1">
            <a:spLocks noGrp="1"/>
          </p:cNvSpPr>
          <p:nvPr>
            <p:ph type="subTitle" idx="4"/>
          </p:nvPr>
        </p:nvSpPr>
        <p:spPr>
          <a:xfrm>
            <a:off x="960100"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0" name="Google Shape;620;p25"/>
          <p:cNvSpPr txBox="1">
            <a:spLocks noGrp="1"/>
          </p:cNvSpPr>
          <p:nvPr>
            <p:ph type="subTitle" idx="5"/>
          </p:nvPr>
        </p:nvSpPr>
        <p:spPr>
          <a:xfrm>
            <a:off x="455906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1" name="Google Shape;621;p25"/>
          <p:cNvSpPr txBox="1">
            <a:spLocks noGrp="1"/>
          </p:cNvSpPr>
          <p:nvPr>
            <p:ph type="subTitle" idx="6"/>
          </p:nvPr>
        </p:nvSpPr>
        <p:spPr>
          <a:xfrm>
            <a:off x="815803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307605998"/>
      </p:ext>
    </p:extLst>
  </p:cSld>
  <p:clrMapOvr>
    <a:masterClrMapping/>
  </p:clrMapOvr>
  <p:transition spd="med">
    <p:pull/>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22"/>
        <p:cNvGrpSpPr/>
        <p:nvPr/>
      </p:nvGrpSpPr>
      <p:grpSpPr>
        <a:xfrm>
          <a:off x="0" y="0"/>
          <a:ext cx="0" cy="0"/>
          <a:chOff x="0" y="0"/>
          <a:chExt cx="0" cy="0"/>
        </a:xfrm>
      </p:grpSpPr>
      <p:sp>
        <p:nvSpPr>
          <p:cNvPr id="623" name="Google Shape;623;p2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4" name="Google Shape;624;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25" name="Google Shape;625;p26"/>
          <p:cNvSpPr txBox="1">
            <a:spLocks noGrp="1"/>
          </p:cNvSpPr>
          <p:nvPr>
            <p:ph type="subTitle" idx="1"/>
          </p:nvPr>
        </p:nvSpPr>
        <p:spPr>
          <a:xfrm>
            <a:off x="2623531"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6" name="Google Shape;626;p26"/>
          <p:cNvSpPr txBox="1">
            <a:spLocks noGrp="1"/>
          </p:cNvSpPr>
          <p:nvPr>
            <p:ph type="subTitle" idx="2"/>
          </p:nvPr>
        </p:nvSpPr>
        <p:spPr>
          <a:xfrm>
            <a:off x="6930869"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7" name="Google Shape;627;p26"/>
          <p:cNvSpPr txBox="1">
            <a:spLocks noGrp="1"/>
          </p:cNvSpPr>
          <p:nvPr>
            <p:ph type="subTitle" idx="3"/>
          </p:nvPr>
        </p:nvSpPr>
        <p:spPr>
          <a:xfrm>
            <a:off x="2623531"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8" name="Google Shape;628;p26"/>
          <p:cNvSpPr txBox="1">
            <a:spLocks noGrp="1"/>
          </p:cNvSpPr>
          <p:nvPr>
            <p:ph type="subTitle" idx="4"/>
          </p:nvPr>
        </p:nvSpPr>
        <p:spPr>
          <a:xfrm>
            <a:off x="6930869"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9" name="Google Shape;629;p26"/>
          <p:cNvSpPr txBox="1">
            <a:spLocks noGrp="1"/>
          </p:cNvSpPr>
          <p:nvPr>
            <p:ph type="subTitle" idx="5"/>
          </p:nvPr>
        </p:nvSpPr>
        <p:spPr>
          <a:xfrm>
            <a:off x="2623533"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0" name="Google Shape;630;p26"/>
          <p:cNvSpPr txBox="1">
            <a:spLocks noGrp="1"/>
          </p:cNvSpPr>
          <p:nvPr>
            <p:ph type="subTitle" idx="6"/>
          </p:nvPr>
        </p:nvSpPr>
        <p:spPr>
          <a:xfrm>
            <a:off x="6930868"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1" name="Google Shape;631;p26"/>
          <p:cNvSpPr txBox="1">
            <a:spLocks noGrp="1"/>
          </p:cNvSpPr>
          <p:nvPr>
            <p:ph type="subTitle" idx="7"/>
          </p:nvPr>
        </p:nvSpPr>
        <p:spPr>
          <a:xfrm>
            <a:off x="2623533"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2" name="Google Shape;632;p26"/>
          <p:cNvSpPr txBox="1">
            <a:spLocks noGrp="1"/>
          </p:cNvSpPr>
          <p:nvPr>
            <p:ph type="subTitle" idx="8"/>
          </p:nvPr>
        </p:nvSpPr>
        <p:spPr>
          <a:xfrm>
            <a:off x="6930868"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544244313"/>
      </p:ext>
    </p:extLst>
  </p:cSld>
  <p:clrMapOvr>
    <a:masterClrMapping/>
  </p:clrMapOvr>
  <p:transition spd="med">
    <p:pull/>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33"/>
        <p:cNvGrpSpPr/>
        <p:nvPr/>
      </p:nvGrpSpPr>
      <p:grpSpPr>
        <a:xfrm>
          <a:off x="0" y="0"/>
          <a:ext cx="0" cy="0"/>
          <a:chOff x="0" y="0"/>
          <a:chExt cx="0" cy="0"/>
        </a:xfrm>
      </p:grpSpPr>
      <p:sp>
        <p:nvSpPr>
          <p:cNvPr id="634" name="Google Shape;634;p2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5" name="Google Shape;635;p27"/>
          <p:cNvGrpSpPr/>
          <p:nvPr/>
        </p:nvGrpSpPr>
        <p:grpSpPr>
          <a:xfrm rot="10800000">
            <a:off x="67675" y="-2199355"/>
            <a:ext cx="987187" cy="3741933"/>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44" name="Google Shape;644;p27"/>
          <p:cNvGrpSpPr/>
          <p:nvPr/>
        </p:nvGrpSpPr>
        <p:grpSpPr>
          <a:xfrm>
            <a:off x="11241021" y="3499550"/>
            <a:ext cx="715371" cy="3371596"/>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9" name="Google Shape;64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50" name="Google Shape;650;p27"/>
          <p:cNvSpPr txBox="1">
            <a:spLocks noGrp="1"/>
          </p:cNvSpPr>
          <p:nvPr>
            <p:ph type="subTitle" idx="1"/>
          </p:nvPr>
        </p:nvSpPr>
        <p:spPr>
          <a:xfrm>
            <a:off x="14682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1" name="Google Shape;651;p27"/>
          <p:cNvSpPr txBox="1">
            <a:spLocks noGrp="1"/>
          </p:cNvSpPr>
          <p:nvPr>
            <p:ph type="subTitle" idx="2"/>
          </p:nvPr>
        </p:nvSpPr>
        <p:spPr>
          <a:xfrm>
            <a:off x="4771929"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2" name="Google Shape;652;p27"/>
          <p:cNvSpPr txBox="1">
            <a:spLocks noGrp="1"/>
          </p:cNvSpPr>
          <p:nvPr>
            <p:ph type="subTitle" idx="3"/>
          </p:nvPr>
        </p:nvSpPr>
        <p:spPr>
          <a:xfrm>
            <a:off x="14682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3" name="Google Shape;653;p27"/>
          <p:cNvSpPr txBox="1">
            <a:spLocks noGrp="1"/>
          </p:cNvSpPr>
          <p:nvPr>
            <p:ph type="subTitle" idx="4"/>
          </p:nvPr>
        </p:nvSpPr>
        <p:spPr>
          <a:xfrm>
            <a:off x="4771929"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4" name="Google Shape;654;p27"/>
          <p:cNvSpPr txBox="1">
            <a:spLocks noGrp="1"/>
          </p:cNvSpPr>
          <p:nvPr>
            <p:ph type="subTitle" idx="5"/>
          </p:nvPr>
        </p:nvSpPr>
        <p:spPr>
          <a:xfrm>
            <a:off x="80756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5" name="Google Shape;655;p27"/>
          <p:cNvSpPr txBox="1">
            <a:spLocks noGrp="1"/>
          </p:cNvSpPr>
          <p:nvPr>
            <p:ph type="subTitle" idx="6"/>
          </p:nvPr>
        </p:nvSpPr>
        <p:spPr>
          <a:xfrm>
            <a:off x="80756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6" name="Google Shape;656;p27"/>
          <p:cNvSpPr txBox="1">
            <a:spLocks noGrp="1"/>
          </p:cNvSpPr>
          <p:nvPr>
            <p:ph type="subTitle" idx="7"/>
          </p:nvPr>
        </p:nvSpPr>
        <p:spPr>
          <a:xfrm>
            <a:off x="14682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7" name="Google Shape;657;p27"/>
          <p:cNvSpPr txBox="1">
            <a:spLocks noGrp="1"/>
          </p:cNvSpPr>
          <p:nvPr>
            <p:ph type="subTitle" idx="8"/>
          </p:nvPr>
        </p:nvSpPr>
        <p:spPr>
          <a:xfrm>
            <a:off x="4771929"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8" name="Google Shape;658;p27"/>
          <p:cNvSpPr txBox="1">
            <a:spLocks noGrp="1"/>
          </p:cNvSpPr>
          <p:nvPr>
            <p:ph type="subTitle" idx="9"/>
          </p:nvPr>
        </p:nvSpPr>
        <p:spPr>
          <a:xfrm>
            <a:off x="14682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9" name="Google Shape;659;p27"/>
          <p:cNvSpPr txBox="1">
            <a:spLocks noGrp="1"/>
          </p:cNvSpPr>
          <p:nvPr>
            <p:ph type="subTitle" idx="13"/>
          </p:nvPr>
        </p:nvSpPr>
        <p:spPr>
          <a:xfrm>
            <a:off x="4771929"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0" name="Google Shape;660;p27"/>
          <p:cNvSpPr txBox="1">
            <a:spLocks noGrp="1"/>
          </p:cNvSpPr>
          <p:nvPr>
            <p:ph type="subTitle" idx="14"/>
          </p:nvPr>
        </p:nvSpPr>
        <p:spPr>
          <a:xfrm>
            <a:off x="80756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1" name="Google Shape;661;p27"/>
          <p:cNvSpPr txBox="1">
            <a:spLocks noGrp="1"/>
          </p:cNvSpPr>
          <p:nvPr>
            <p:ph type="subTitle" idx="15"/>
          </p:nvPr>
        </p:nvSpPr>
        <p:spPr>
          <a:xfrm>
            <a:off x="80756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73959959"/>
      </p:ext>
    </p:extLst>
  </p:cSld>
  <p:clrMapOvr>
    <a:masterClrMapping/>
  </p:clrMapOvr>
  <p:transition spd="med">
    <p:pull/>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62"/>
        <p:cNvGrpSpPr/>
        <p:nvPr/>
      </p:nvGrpSpPr>
      <p:grpSpPr>
        <a:xfrm>
          <a:off x="0" y="0"/>
          <a:ext cx="0" cy="0"/>
          <a:chOff x="0" y="0"/>
          <a:chExt cx="0" cy="0"/>
        </a:xfrm>
      </p:grpSpPr>
      <p:sp>
        <p:nvSpPr>
          <p:cNvPr id="663" name="Google Shape;663;p2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4" name="Google Shape;664;p28"/>
          <p:cNvSpPr txBox="1">
            <a:spLocks noGrp="1"/>
          </p:cNvSpPr>
          <p:nvPr>
            <p:ph type="title" hasCustomPrompt="1"/>
          </p:nvPr>
        </p:nvSpPr>
        <p:spPr>
          <a:xfrm>
            <a:off x="5491033" y="84073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5" name="Google Shape;665;p28"/>
          <p:cNvSpPr txBox="1">
            <a:spLocks noGrp="1"/>
          </p:cNvSpPr>
          <p:nvPr>
            <p:ph type="subTitle" idx="1"/>
          </p:nvPr>
        </p:nvSpPr>
        <p:spPr>
          <a:xfrm>
            <a:off x="5491033" y="180862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6" name="Google Shape;666;p28"/>
          <p:cNvSpPr txBox="1">
            <a:spLocks noGrp="1"/>
          </p:cNvSpPr>
          <p:nvPr>
            <p:ph type="title" idx="2" hasCustomPrompt="1"/>
          </p:nvPr>
        </p:nvSpPr>
        <p:spPr>
          <a:xfrm>
            <a:off x="5491033" y="267261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7" name="Google Shape;667;p28"/>
          <p:cNvSpPr txBox="1">
            <a:spLocks noGrp="1"/>
          </p:cNvSpPr>
          <p:nvPr>
            <p:ph type="subTitle" idx="3"/>
          </p:nvPr>
        </p:nvSpPr>
        <p:spPr>
          <a:xfrm>
            <a:off x="5491033" y="3637408"/>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8" name="Google Shape;668;p28"/>
          <p:cNvSpPr txBox="1">
            <a:spLocks noGrp="1"/>
          </p:cNvSpPr>
          <p:nvPr>
            <p:ph type="title" idx="4" hasCustomPrompt="1"/>
          </p:nvPr>
        </p:nvSpPr>
        <p:spPr>
          <a:xfrm>
            <a:off x="5491033" y="4504495"/>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9" name="Google Shape;669;p28"/>
          <p:cNvSpPr txBox="1">
            <a:spLocks noGrp="1"/>
          </p:cNvSpPr>
          <p:nvPr>
            <p:ph type="subTitle" idx="5"/>
          </p:nvPr>
        </p:nvSpPr>
        <p:spPr>
          <a:xfrm>
            <a:off x="5491033" y="547286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grpSp>
        <p:nvGrpSpPr>
          <p:cNvPr id="670" name="Google Shape;670;p28"/>
          <p:cNvGrpSpPr/>
          <p:nvPr/>
        </p:nvGrpSpPr>
        <p:grpSpPr>
          <a:xfrm>
            <a:off x="-3" y="121862"/>
            <a:ext cx="3442101" cy="6614297"/>
            <a:chOff x="-2" y="91396"/>
            <a:chExt cx="2581576" cy="4960723"/>
          </a:xfrm>
        </p:grpSpPr>
        <p:grpSp>
          <p:nvGrpSpPr>
            <p:cNvPr id="671" name="Google Shape;671;p28"/>
            <p:cNvGrpSpPr/>
            <p:nvPr/>
          </p:nvGrpSpPr>
          <p:grpSpPr>
            <a:xfrm rot="5400000">
              <a:off x="716105" y="1036885"/>
              <a:ext cx="1149364" cy="2581575"/>
              <a:chOff x="1390914" y="2488356"/>
              <a:chExt cx="811526" cy="1822760"/>
            </a:xfrm>
          </p:grpSpPr>
          <p:sp>
            <p:nvSpPr>
              <p:cNvPr id="672" name="Google Shape;672;p28"/>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28"/>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28"/>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28"/>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28"/>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28"/>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2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2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2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2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2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2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2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2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2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2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2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2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2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2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2" name="Google Shape;692;p28"/>
            <p:cNvGrpSpPr/>
            <p:nvPr/>
          </p:nvGrpSpPr>
          <p:grpSpPr>
            <a:xfrm rot="5400000">
              <a:off x="877357" y="-121214"/>
              <a:ext cx="563316" cy="2318030"/>
              <a:chOff x="426802" y="2674436"/>
              <a:chExt cx="397738" cy="1636680"/>
            </a:xfrm>
          </p:grpSpPr>
          <p:sp>
            <p:nvSpPr>
              <p:cNvPr id="693" name="Google Shape;693;p28"/>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28"/>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28"/>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28"/>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28"/>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28"/>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28"/>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0" name="Google Shape;700;p28"/>
            <p:cNvGrpSpPr/>
            <p:nvPr/>
          </p:nvGrpSpPr>
          <p:grpSpPr>
            <a:xfrm rot="5400000">
              <a:off x="1063656" y="-968280"/>
              <a:ext cx="190730" cy="2310083"/>
              <a:chOff x="9" y="2835115"/>
              <a:chExt cx="134668" cy="1631069"/>
            </a:xfrm>
          </p:grpSpPr>
          <p:sp>
            <p:nvSpPr>
              <p:cNvPr id="701" name="Google Shape;701;p2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2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2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4" name="Google Shape;704;p2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5" name="Google Shape;705;p28"/>
            <p:cNvGrpSpPr/>
            <p:nvPr/>
          </p:nvGrpSpPr>
          <p:grpSpPr>
            <a:xfrm rot="5400000">
              <a:off x="642764" y="3490207"/>
              <a:ext cx="919147" cy="2204676"/>
              <a:chOff x="3117442" y="2754471"/>
              <a:chExt cx="648978" cy="1556645"/>
            </a:xfrm>
          </p:grpSpPr>
          <p:sp>
            <p:nvSpPr>
              <p:cNvPr id="706" name="Google Shape;706;p28"/>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28"/>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28"/>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28"/>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28"/>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28"/>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28"/>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28"/>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28"/>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28"/>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16" name="Google Shape;716;p28"/>
            <p:cNvGrpSpPr/>
            <p:nvPr/>
          </p:nvGrpSpPr>
          <p:grpSpPr>
            <a:xfrm rot="5400000">
              <a:off x="694172" y="2228984"/>
              <a:ext cx="622150" cy="2010496"/>
              <a:chOff x="2474121" y="2891575"/>
              <a:chExt cx="439279" cy="1419541"/>
            </a:xfrm>
          </p:grpSpPr>
          <p:sp>
            <p:nvSpPr>
              <p:cNvPr id="717" name="Google Shape;717;p28"/>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28"/>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28"/>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28"/>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28"/>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28"/>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28"/>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28"/>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5" name="Google Shape;725;p28"/>
            <p:cNvGrpSpPr/>
            <p:nvPr/>
          </p:nvGrpSpPr>
          <p:grpSpPr>
            <a:xfrm rot="5400000" flipH="1">
              <a:off x="794342" y="545915"/>
              <a:ext cx="391933" cy="1980617"/>
              <a:chOff x="1015564" y="2912672"/>
              <a:chExt cx="276730" cy="1398445"/>
            </a:xfrm>
          </p:grpSpPr>
          <p:sp>
            <p:nvSpPr>
              <p:cNvPr id="726" name="Google Shape;726;p28"/>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28"/>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28"/>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28"/>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28"/>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1" name="Google Shape;731;p28"/>
            <p:cNvGrpSpPr/>
            <p:nvPr/>
          </p:nvGrpSpPr>
          <p:grpSpPr>
            <a:xfrm rot="5400000">
              <a:off x="722663" y="-419739"/>
              <a:ext cx="432406" cy="1877736"/>
              <a:chOff x="4792514" y="2979701"/>
              <a:chExt cx="305307" cy="1325804"/>
            </a:xfrm>
          </p:grpSpPr>
          <p:sp>
            <p:nvSpPr>
              <p:cNvPr id="732" name="Google Shape;732;p2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2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2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2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28"/>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7" name="Google Shape;737;p28"/>
            <p:cNvGrpSpPr/>
            <p:nvPr/>
          </p:nvGrpSpPr>
          <p:grpSpPr>
            <a:xfrm rot="5400000">
              <a:off x="893185" y="2543561"/>
              <a:ext cx="659052" cy="2445426"/>
              <a:chOff x="4128096" y="2589445"/>
              <a:chExt cx="465334" cy="1726630"/>
            </a:xfrm>
          </p:grpSpPr>
          <p:sp>
            <p:nvSpPr>
              <p:cNvPr id="738" name="Google Shape;738;p28"/>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28"/>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28"/>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28"/>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28"/>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28"/>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28"/>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28"/>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28"/>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28"/>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28"/>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88724702"/>
      </p:ext>
    </p:extLst>
  </p:cSld>
  <p:clrMapOvr>
    <a:masterClrMapping/>
  </p:clrMapOvr>
  <p:transition spd="med">
    <p:pull/>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49"/>
        <p:cNvGrpSpPr/>
        <p:nvPr/>
      </p:nvGrpSpPr>
      <p:grpSpPr>
        <a:xfrm>
          <a:off x="0" y="0"/>
          <a:ext cx="0" cy="0"/>
          <a:chOff x="0" y="0"/>
          <a:chExt cx="0" cy="0"/>
        </a:xfrm>
      </p:grpSpPr>
      <p:sp>
        <p:nvSpPr>
          <p:cNvPr id="750" name="Google Shape;750;p2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51" name="Google Shape;751;p29"/>
          <p:cNvGrpSpPr/>
          <p:nvPr/>
        </p:nvGrpSpPr>
        <p:grpSpPr>
          <a:xfrm rot="10800000">
            <a:off x="575425" y="5"/>
            <a:ext cx="751088" cy="3090707"/>
            <a:chOff x="426802" y="2674436"/>
            <a:chExt cx="397738" cy="1636680"/>
          </a:xfrm>
        </p:grpSpPr>
        <p:sp>
          <p:nvSpPr>
            <p:cNvPr id="752" name="Google Shape;752;p29"/>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29"/>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29"/>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29"/>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29"/>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29"/>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29"/>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9" name="Google Shape;759;p29"/>
          <p:cNvGrpSpPr/>
          <p:nvPr/>
        </p:nvGrpSpPr>
        <p:grpSpPr>
          <a:xfrm>
            <a:off x="11099321" y="3499550"/>
            <a:ext cx="715371" cy="3371596"/>
            <a:chOff x="8143116" y="2624662"/>
            <a:chExt cx="536528" cy="2528697"/>
          </a:xfrm>
        </p:grpSpPr>
        <p:sp>
          <p:nvSpPr>
            <p:cNvPr id="760" name="Google Shape;760;p29"/>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29"/>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29"/>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29"/>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4" name="Google Shape;764;p29"/>
          <p:cNvSpPr txBox="1">
            <a:spLocks noGrp="1"/>
          </p:cNvSpPr>
          <p:nvPr>
            <p:ph type="title" hasCustomPrompt="1"/>
          </p:nvPr>
        </p:nvSpPr>
        <p:spPr>
          <a:xfrm>
            <a:off x="1767533" y="3429000"/>
            <a:ext cx="18652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5" name="Google Shape;765;p29"/>
          <p:cNvSpPr txBox="1">
            <a:spLocks noGrp="1"/>
          </p:cNvSpPr>
          <p:nvPr>
            <p:ph type="subTitle" idx="1"/>
          </p:nvPr>
        </p:nvSpPr>
        <p:spPr>
          <a:xfrm>
            <a:off x="1251333"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6" name="Google Shape;766;p29"/>
          <p:cNvSpPr txBox="1">
            <a:spLocks noGrp="1"/>
          </p:cNvSpPr>
          <p:nvPr>
            <p:ph type="subTitle" idx="2"/>
          </p:nvPr>
        </p:nvSpPr>
        <p:spPr>
          <a:xfrm>
            <a:off x="1251333"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67" name="Google Shape;767;p29"/>
          <p:cNvSpPr txBox="1">
            <a:spLocks noGrp="1"/>
          </p:cNvSpPr>
          <p:nvPr>
            <p:ph type="title" idx="3" hasCustomPrompt="1"/>
          </p:nvPr>
        </p:nvSpPr>
        <p:spPr>
          <a:xfrm>
            <a:off x="5164133"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8" name="Google Shape;768;p29"/>
          <p:cNvSpPr txBox="1">
            <a:spLocks noGrp="1"/>
          </p:cNvSpPr>
          <p:nvPr>
            <p:ph type="subTitle" idx="4"/>
          </p:nvPr>
        </p:nvSpPr>
        <p:spPr>
          <a:xfrm>
            <a:off x="4647200"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9" name="Google Shape;769;p29"/>
          <p:cNvSpPr txBox="1">
            <a:spLocks noGrp="1"/>
          </p:cNvSpPr>
          <p:nvPr>
            <p:ph type="subTitle" idx="5"/>
          </p:nvPr>
        </p:nvSpPr>
        <p:spPr>
          <a:xfrm>
            <a:off x="4647200"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0" name="Google Shape;770;p29"/>
          <p:cNvSpPr txBox="1">
            <a:spLocks noGrp="1"/>
          </p:cNvSpPr>
          <p:nvPr>
            <p:ph type="title" idx="6" hasCustomPrompt="1"/>
          </p:nvPr>
        </p:nvSpPr>
        <p:spPr>
          <a:xfrm>
            <a:off x="8556900"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1" name="Google Shape;771;p29"/>
          <p:cNvSpPr txBox="1">
            <a:spLocks noGrp="1"/>
          </p:cNvSpPr>
          <p:nvPr>
            <p:ph type="subTitle" idx="7"/>
          </p:nvPr>
        </p:nvSpPr>
        <p:spPr>
          <a:xfrm>
            <a:off x="8043067"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72" name="Google Shape;772;p29"/>
          <p:cNvSpPr txBox="1">
            <a:spLocks noGrp="1"/>
          </p:cNvSpPr>
          <p:nvPr>
            <p:ph type="subTitle" idx="8"/>
          </p:nvPr>
        </p:nvSpPr>
        <p:spPr>
          <a:xfrm>
            <a:off x="8043067"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3" name="Google Shape;773;p29"/>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099278053"/>
      </p:ext>
    </p:extLst>
  </p:cSld>
  <p:clrMapOvr>
    <a:masterClrMapping/>
  </p:clrMapOvr>
  <p:transition spd="med">
    <p:pull/>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74"/>
        <p:cNvGrpSpPr/>
        <p:nvPr/>
      </p:nvGrpSpPr>
      <p:grpSpPr>
        <a:xfrm>
          <a:off x="0" y="0"/>
          <a:ext cx="0" cy="0"/>
          <a:chOff x="0" y="0"/>
          <a:chExt cx="0" cy="0"/>
        </a:xfrm>
      </p:grpSpPr>
      <p:sp>
        <p:nvSpPr>
          <p:cNvPr id="775" name="Google Shape;775;p3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6" name="Google Shape;776;p30"/>
          <p:cNvSpPr txBox="1">
            <a:spLocks noGrp="1"/>
          </p:cNvSpPr>
          <p:nvPr>
            <p:ph type="title"/>
          </p:nvPr>
        </p:nvSpPr>
        <p:spPr>
          <a:xfrm>
            <a:off x="3130600" y="867867"/>
            <a:ext cx="5930800" cy="129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77" name="Google Shape;777;p30"/>
          <p:cNvSpPr txBox="1">
            <a:spLocks noGrp="1"/>
          </p:cNvSpPr>
          <p:nvPr>
            <p:ph type="subTitle" idx="1"/>
          </p:nvPr>
        </p:nvSpPr>
        <p:spPr>
          <a:xfrm>
            <a:off x="3130533" y="2282483"/>
            <a:ext cx="5930800" cy="1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78" name="Google Shape;778;p30"/>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600">
                <a:solidFill>
                  <a:schemeClr val="dk1"/>
                </a:solidFill>
                <a:latin typeface="Catamaran"/>
                <a:ea typeface="Catamaran"/>
                <a:cs typeface="Catamaran"/>
                <a:sym typeface="Catamaran"/>
              </a:rPr>
              <a:t>CREDITS: This presentation template was created by </a:t>
            </a:r>
            <a:r>
              <a:rPr lang="en" sz="1600" b="1">
                <a:solidFill>
                  <a:schemeClr val="hlink"/>
                </a:solidFill>
                <a:uFill>
                  <a:noFill/>
                </a:uFill>
                <a:latin typeface="Catamaran"/>
                <a:ea typeface="Catamaran"/>
                <a:cs typeface="Catamaran"/>
                <a:sym typeface="Catamaran"/>
                <a:hlinkClick r:id="rId2"/>
              </a:rPr>
              <a:t>Slidesgo</a:t>
            </a:r>
            <a:r>
              <a:rPr lang="en" sz="1600" b="1">
                <a:solidFill>
                  <a:schemeClr val="dk1"/>
                </a:solidFill>
                <a:latin typeface="Catamaran"/>
                <a:ea typeface="Catamaran"/>
                <a:cs typeface="Catamaran"/>
                <a:sym typeface="Catamaran"/>
              </a:rPr>
              <a:t>,</a:t>
            </a:r>
            <a:r>
              <a:rPr lang="en" sz="1600">
                <a:solidFill>
                  <a:schemeClr val="dk1"/>
                </a:solidFill>
                <a:latin typeface="Catamaran"/>
                <a:ea typeface="Catamaran"/>
                <a:cs typeface="Catamaran"/>
                <a:sym typeface="Catamaran"/>
              </a:rPr>
              <a:t> and includes icons by </a:t>
            </a:r>
            <a:r>
              <a:rPr lang="en" sz="16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600" b="1">
                <a:solidFill>
                  <a:schemeClr val="dk1"/>
                </a:solidFill>
                <a:latin typeface="Catamaran"/>
                <a:ea typeface="Catamaran"/>
                <a:cs typeface="Catamaran"/>
                <a:sym typeface="Catamaran"/>
              </a:rPr>
              <a:t> </a:t>
            </a:r>
            <a:endParaRPr sz="1600" b="1">
              <a:solidFill>
                <a:schemeClr val="dk1"/>
              </a:solidFill>
              <a:latin typeface="Catamaran"/>
              <a:ea typeface="Catamaran"/>
              <a:cs typeface="Catamaran"/>
              <a:sym typeface="Catamaran"/>
            </a:endParaRPr>
          </a:p>
        </p:txBody>
      </p:sp>
      <p:pic>
        <p:nvPicPr>
          <p:cNvPr id="779" name="Google Shape;779;p30"/>
          <p:cNvPicPr preferRelativeResize="0"/>
          <p:nvPr/>
        </p:nvPicPr>
        <p:blipFill rotWithShape="1">
          <a:blip r:embed="rId5">
            <a:alphaModFix/>
          </a:blip>
          <a:srcRect l="2950" b="3660"/>
          <a:stretch/>
        </p:blipFill>
        <p:spPr>
          <a:xfrm rot="-5400000" flipH="1">
            <a:off x="9755534" y="1360400"/>
            <a:ext cx="3791733" cy="1070933"/>
          </a:xfrm>
          <a:prstGeom prst="rect">
            <a:avLst/>
          </a:prstGeom>
          <a:noFill/>
          <a:ln>
            <a:noFill/>
          </a:ln>
        </p:spPr>
      </p:pic>
      <p:pic>
        <p:nvPicPr>
          <p:cNvPr id="780" name="Google Shape;780;p30"/>
          <p:cNvPicPr preferRelativeResize="0"/>
          <p:nvPr/>
        </p:nvPicPr>
        <p:blipFill rotWithShape="1">
          <a:blip r:embed="rId6">
            <a:alphaModFix/>
          </a:blip>
          <a:srcRect l="2922" b="5731"/>
          <a:stretch/>
        </p:blipFill>
        <p:spPr>
          <a:xfrm rot="5400000" flipH="1">
            <a:off x="-1363099" y="4400367"/>
            <a:ext cx="3818700" cy="1092500"/>
          </a:xfrm>
          <a:prstGeom prst="rect">
            <a:avLst/>
          </a:prstGeom>
          <a:noFill/>
          <a:ln>
            <a:noFill/>
          </a:ln>
        </p:spPr>
      </p:pic>
    </p:spTree>
    <p:extLst>
      <p:ext uri="{BB962C8B-B14F-4D97-AF65-F5344CB8AC3E}">
        <p14:creationId xmlns:p14="http://schemas.microsoft.com/office/powerpoint/2010/main" val="2339773725"/>
      </p:ext>
    </p:extLst>
  </p:cSld>
  <p:clrMapOvr>
    <a:masterClrMapping/>
  </p:clrMapOvr>
  <p:transition spd="med">
    <p:pull/>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81"/>
        <p:cNvGrpSpPr/>
        <p:nvPr/>
      </p:nvGrpSpPr>
      <p:grpSpPr>
        <a:xfrm>
          <a:off x="0" y="0"/>
          <a:ext cx="0" cy="0"/>
          <a:chOff x="0" y="0"/>
          <a:chExt cx="0" cy="0"/>
        </a:xfrm>
      </p:grpSpPr>
      <p:sp>
        <p:nvSpPr>
          <p:cNvPr id="782" name="Google Shape;782;p3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83" name="Google Shape;783;p31"/>
          <p:cNvGrpSpPr/>
          <p:nvPr/>
        </p:nvGrpSpPr>
        <p:grpSpPr>
          <a:xfrm rot="5400000">
            <a:off x="1351471" y="3923899"/>
            <a:ext cx="1193196" cy="3896141"/>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1" name="Google Shape;791;p31"/>
          <p:cNvGrpSpPr/>
          <p:nvPr/>
        </p:nvGrpSpPr>
        <p:grpSpPr>
          <a:xfrm rot="-5400000">
            <a:off x="10609047" y="-1266780"/>
            <a:ext cx="1263971" cy="4689987"/>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392693856"/>
      </p:ext>
    </p:extLst>
  </p:cSld>
  <p:clrMapOvr>
    <a:masterClrMapping/>
  </p:clrMapOvr>
  <p:transition spd="med">
    <p:pull/>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03"/>
        <p:cNvGrpSpPr/>
        <p:nvPr/>
      </p:nvGrpSpPr>
      <p:grpSpPr>
        <a:xfrm>
          <a:off x="0" y="0"/>
          <a:ext cx="0" cy="0"/>
          <a:chOff x="0" y="0"/>
          <a:chExt cx="0" cy="0"/>
        </a:xfrm>
      </p:grpSpPr>
      <p:sp>
        <p:nvSpPr>
          <p:cNvPr id="804" name="Google Shape;804;p3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05" name="Google Shape;805;p32"/>
          <p:cNvGrpSpPr/>
          <p:nvPr/>
        </p:nvGrpSpPr>
        <p:grpSpPr>
          <a:xfrm rot="10800000">
            <a:off x="536330" y="-1566192"/>
            <a:ext cx="829295" cy="3601237"/>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1" name="Google Shape;811;p32"/>
          <p:cNvGrpSpPr/>
          <p:nvPr/>
        </p:nvGrpSpPr>
        <p:grpSpPr>
          <a:xfrm>
            <a:off x="9941607" y="4367010"/>
            <a:ext cx="1299411" cy="4219756"/>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552397372"/>
      </p:ext>
    </p:extLst>
  </p:cSld>
  <p:clrMapOvr>
    <a:masterClrMapping/>
  </p:clrMapOvr>
  <p:transition spd="med">
    <p:pull/>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340671172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415600" y="4409159"/>
            <a:ext cx="11360800" cy="8680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49" name="Google Shape;149;p12"/>
          <p:cNvSpPr/>
          <p:nvPr/>
        </p:nvSpPr>
        <p:spPr>
          <a:xfrm rot="10800000">
            <a:off x="3669075" y="5657966"/>
            <a:ext cx="8521692" cy="1206501"/>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12"/>
          <p:cNvSpPr/>
          <p:nvPr/>
        </p:nvSpPr>
        <p:spPr>
          <a:xfrm rot="10800000">
            <a:off x="1815001" y="2001503"/>
            <a:ext cx="10375767" cy="2033464"/>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12"/>
          <p:cNvSpPr/>
          <p:nvPr/>
        </p:nvSpPr>
        <p:spPr>
          <a:xfrm rot="10800000">
            <a:off x="3" y="1"/>
            <a:ext cx="7721464" cy="674067"/>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2"/>
          <p:cNvSpPr/>
          <p:nvPr/>
        </p:nvSpPr>
        <p:spPr>
          <a:xfrm rot="10800000">
            <a:off x="28" y="2002495"/>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2"/>
          <p:cNvSpPr/>
          <p:nvPr/>
        </p:nvSpPr>
        <p:spPr>
          <a:xfrm rot="10800000">
            <a:off x="709977" y="1216699"/>
            <a:ext cx="1407260" cy="47373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2"/>
          <p:cNvSpPr/>
          <p:nvPr/>
        </p:nvSpPr>
        <p:spPr>
          <a:xfrm rot="10800000">
            <a:off x="9564167" y="1216689"/>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2"/>
          <p:cNvSpPr/>
          <p:nvPr/>
        </p:nvSpPr>
        <p:spPr>
          <a:xfrm rot="10800000">
            <a:off x="2419131" y="1216689"/>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2"/>
          <p:cNvSpPr/>
          <p:nvPr/>
        </p:nvSpPr>
        <p:spPr>
          <a:xfrm rot="10800000">
            <a:off x="6031414" y="430733"/>
            <a:ext cx="279402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2"/>
          <p:cNvSpPr/>
          <p:nvPr/>
        </p:nvSpPr>
        <p:spPr>
          <a:xfrm rot="10800000">
            <a:off x="9841410" y="4460904"/>
            <a:ext cx="2350591" cy="473763"/>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2"/>
          <p:cNvSpPr/>
          <p:nvPr/>
        </p:nvSpPr>
        <p:spPr>
          <a:xfrm rot="10800000">
            <a:off x="-6" y="2779900"/>
            <a:ext cx="2380739" cy="47580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2"/>
          <p:cNvSpPr/>
          <p:nvPr/>
        </p:nvSpPr>
        <p:spPr>
          <a:xfrm rot="10800000">
            <a:off x="875093" y="6384266"/>
            <a:ext cx="3505175" cy="47373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2"/>
          <p:cNvSpPr txBox="1">
            <a:spLocks noGrp="1"/>
          </p:cNvSpPr>
          <p:nvPr>
            <p:ph type="title" hasCustomPrompt="1"/>
          </p:nvPr>
        </p:nvSpPr>
        <p:spPr>
          <a:xfrm>
            <a:off x="415600" y="2463800"/>
            <a:ext cx="11360800" cy="18436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6666"/>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3614577821"/>
      </p:ext>
    </p:extLst>
  </p:cSld>
  <p:clrMapOvr>
    <a:masterClrMapping/>
  </p:clrMapOvr>
  <p:transition spd="med">
    <p:pull/>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24"/>
        <p:cNvGrpSpPr/>
        <p:nvPr/>
      </p:nvGrpSpPr>
      <p:grpSpPr>
        <a:xfrm>
          <a:off x="0" y="0"/>
          <a:ext cx="0" cy="0"/>
          <a:chOff x="0" y="0"/>
          <a:chExt cx="0" cy="0"/>
        </a:xfrm>
      </p:grpSpPr>
    </p:spTree>
    <p:extLst>
      <p:ext uri="{BB962C8B-B14F-4D97-AF65-F5344CB8AC3E}">
        <p14:creationId xmlns:p14="http://schemas.microsoft.com/office/powerpoint/2010/main" val="3270981677"/>
      </p:ext>
    </p:extLst>
  </p:cSld>
  <p:clrMapOvr>
    <a:masterClrMapping/>
  </p:clrMapOvr>
  <p:transition spd="med">
    <p:pull/>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25"/>
        <p:cNvGrpSpPr/>
        <p:nvPr/>
      </p:nvGrpSpPr>
      <p:grpSpPr>
        <a:xfrm>
          <a:off x="0" y="0"/>
          <a:ext cx="0" cy="0"/>
          <a:chOff x="0" y="0"/>
          <a:chExt cx="0" cy="0"/>
        </a:xfrm>
      </p:grpSpPr>
      <p:sp>
        <p:nvSpPr>
          <p:cNvPr id="826" name="Google Shape;826;p35"/>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60927063"/>
      </p:ext>
    </p:extLst>
  </p:cSld>
  <p:clrMapOvr>
    <a:masterClrMapping/>
  </p:clrMapOvr>
  <p:transition spd="med">
    <p:pull/>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0" y="723433"/>
            <a:ext cx="12192000" cy="541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0" y="0"/>
            <a:ext cx="6096000" cy="79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1884700" y="1525667"/>
            <a:ext cx="7718400" cy="690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2" name="Google Shape;12;p2"/>
          <p:cNvSpPr txBox="1">
            <a:spLocks noGrp="1"/>
          </p:cNvSpPr>
          <p:nvPr>
            <p:ph type="subTitle" idx="1"/>
          </p:nvPr>
        </p:nvSpPr>
        <p:spPr>
          <a:xfrm>
            <a:off x="2974700" y="3687067"/>
            <a:ext cx="8270400" cy="61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400">
                <a:solidFill>
                  <a:schemeClr val="accent3"/>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3" name="Google Shape;13;p2"/>
          <p:cNvSpPr txBox="1">
            <a:spLocks noGrp="1"/>
          </p:cNvSpPr>
          <p:nvPr>
            <p:ph type="subTitle" idx="2"/>
          </p:nvPr>
        </p:nvSpPr>
        <p:spPr>
          <a:xfrm>
            <a:off x="2384967" y="2349067"/>
            <a:ext cx="7718400" cy="61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4" name="Google Shape;14;p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5" name="Google Shape;15;p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6" name="Google Shape;16;p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7" name="Google Shape;17;p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8" name="Google Shape;18;p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9" name="Google Shape;19;p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0" name="Google Shape;20;p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1" name="Google Shape;21;p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2" name="Google Shape;22;p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3" name="Google Shape;23;p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4" name="Google Shape;24;p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5" name="Google Shape;25;p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6" name="Google Shape;26;p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7" name="Google Shape;27;p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741355445"/>
      </p:ext>
    </p:extLst>
  </p:cSld>
  <p:clrMapOvr>
    <a:masterClrMapping/>
  </p:clrMapOvr>
  <p:transition spd="med">
    <p:pull/>
  </p:transition>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3"/>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 name="Google Shape;31;p3"/>
          <p:cNvSpPr txBox="1">
            <a:spLocks noGrp="1"/>
          </p:cNvSpPr>
          <p:nvPr>
            <p:ph type="title" hasCustomPrompt="1"/>
          </p:nvPr>
        </p:nvSpPr>
        <p:spPr>
          <a:xfrm flipH="1">
            <a:off x="2739551" y="782633"/>
            <a:ext cx="2456400" cy="14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3333"/>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32" name="Google Shape;32;p3"/>
          <p:cNvSpPr txBox="1">
            <a:spLocks noGrp="1"/>
          </p:cNvSpPr>
          <p:nvPr>
            <p:ph type="title" idx="2"/>
          </p:nvPr>
        </p:nvSpPr>
        <p:spPr>
          <a:xfrm>
            <a:off x="3474384" y="2462164"/>
            <a:ext cx="7169600" cy="71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3" name="Google Shape;33;p3"/>
          <p:cNvSpPr txBox="1">
            <a:spLocks noGrp="1"/>
          </p:cNvSpPr>
          <p:nvPr>
            <p:ph type="subTitle" idx="1"/>
          </p:nvPr>
        </p:nvSpPr>
        <p:spPr>
          <a:xfrm>
            <a:off x="4051151" y="3264167"/>
            <a:ext cx="5281200" cy="10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4" name="Google Shape;34;p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5" name="Google Shape;35;p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6" name="Google Shape;36;p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7" name="Google Shape;37;p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8" name="Google Shape;38;p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9" name="Google Shape;39;p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0" name="Google Shape;40;p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1" name="Google Shape;41;p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2" name="Google Shape;42;p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3" name="Google Shape;43;p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4" name="Google Shape;44;p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5" name="Google Shape;45;p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6" name="Google Shape;46;p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7" name="Google Shape;47;p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561912148"/>
      </p:ext>
    </p:extLst>
  </p:cSld>
  <p:clrMapOvr>
    <a:masterClrMapping/>
  </p:clrMapOvr>
  <p:transition spd="med">
    <p:pull/>
  </p:transition>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sp>
        <p:nvSpPr>
          <p:cNvPr id="49" name="Google Shape;49;p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 name="Google Shape;50;p4"/>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 name="Google Shape;51;p4"/>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2" name="Google Shape;52;p4"/>
          <p:cNvSpPr txBox="1">
            <a:spLocks noGrp="1"/>
          </p:cNvSpPr>
          <p:nvPr>
            <p:ph type="body" idx="1"/>
          </p:nvPr>
        </p:nvSpPr>
        <p:spPr>
          <a:xfrm>
            <a:off x="1952333" y="1417567"/>
            <a:ext cx="9292800" cy="45552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1333"/>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53" name="Google Shape;53;p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54" name="Google Shape;54;p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55" name="Google Shape;55;p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56" name="Google Shape;56;p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57" name="Google Shape;57;p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58" name="Google Shape;58;p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59" name="Google Shape;59;p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60" name="Google Shape;60;p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61" name="Google Shape;61;p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62" name="Google Shape;62;p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63" name="Google Shape;63;p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64" name="Google Shape;64;p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65" name="Google Shape;65;p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66" name="Google Shape;66;p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417931655"/>
      </p:ext>
    </p:extLst>
  </p:cSld>
  <p:clrMapOvr>
    <a:masterClrMapping/>
  </p:clrMapOvr>
  <p:transition spd="med">
    <p:pull/>
  </p:transition>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7"/>
        <p:cNvGrpSpPr/>
        <p:nvPr/>
      </p:nvGrpSpPr>
      <p:grpSpPr>
        <a:xfrm>
          <a:off x="0" y="0"/>
          <a:ext cx="0" cy="0"/>
          <a:chOff x="0" y="0"/>
          <a:chExt cx="0" cy="0"/>
        </a:xfrm>
      </p:grpSpPr>
      <p:sp>
        <p:nvSpPr>
          <p:cNvPr id="68" name="Google Shape;68;p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5"/>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5"/>
          <p:cNvSpPr txBox="1">
            <a:spLocks noGrp="1"/>
          </p:cNvSpPr>
          <p:nvPr>
            <p:ph type="subTitle" idx="1"/>
          </p:nvPr>
        </p:nvSpPr>
        <p:spPr>
          <a:xfrm>
            <a:off x="2986867" y="4191103"/>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1" name="Google Shape;71;p5"/>
          <p:cNvSpPr txBox="1">
            <a:spLocks noGrp="1"/>
          </p:cNvSpPr>
          <p:nvPr>
            <p:ph type="subTitle" idx="2"/>
          </p:nvPr>
        </p:nvSpPr>
        <p:spPr>
          <a:xfrm>
            <a:off x="2986867" y="1535920"/>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2" name="Google Shape;72;p5"/>
          <p:cNvSpPr txBox="1">
            <a:spLocks noGrp="1"/>
          </p:cNvSpPr>
          <p:nvPr>
            <p:ph type="subTitle" idx="3"/>
          </p:nvPr>
        </p:nvSpPr>
        <p:spPr>
          <a:xfrm>
            <a:off x="1524333" y="348350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3733"/>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73" name="Google Shape;73;p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74" name="Google Shape;74;p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75" name="Google Shape;75;p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76" name="Google Shape;76;p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77" name="Google Shape;77;p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78" name="Google Shape;78;p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79" name="Google Shape;79;p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80" name="Google Shape;80;p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81" name="Google Shape;81;p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82" name="Google Shape;82;p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83" name="Google Shape;83;p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84" name="Google Shape;84;p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85" name="Google Shape;85;p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86" name="Google Shape;86;p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524333" y="82832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715792167"/>
      </p:ext>
    </p:extLst>
  </p:cSld>
  <p:clrMapOvr>
    <a:masterClrMapping/>
  </p:clrMapOvr>
  <p:transition spd="med">
    <p:pull/>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8"/>
        <p:cNvGrpSpPr/>
        <p:nvPr/>
      </p:nvGrpSpPr>
      <p:grpSpPr>
        <a:xfrm>
          <a:off x="0" y="0"/>
          <a:ext cx="0" cy="0"/>
          <a:chOff x="0" y="0"/>
          <a:chExt cx="0" cy="0"/>
        </a:xfrm>
      </p:grpSpPr>
      <p:sp>
        <p:nvSpPr>
          <p:cNvPr id="89" name="Google Shape;89;p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6"/>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92" name="Google Shape;92;p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93" name="Google Shape;93;p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94" name="Google Shape;94;p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95" name="Google Shape;95;p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96" name="Google Shape;96;p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97" name="Google Shape;97;p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98" name="Google Shape;98;p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99" name="Google Shape;99;p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00" name="Google Shape;100;p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01" name="Google Shape;101;p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02" name="Google Shape;102;p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03" name="Google Shape;103;p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04" name="Google Shape;104;p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38520187"/>
      </p:ext>
    </p:extLst>
  </p:cSld>
  <p:clrMapOvr>
    <a:masterClrMapping/>
  </p:clrMapOvr>
  <p:transition spd="med">
    <p:pull/>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6"/>
        <p:cNvGrpSpPr/>
        <p:nvPr/>
      </p:nvGrpSpPr>
      <p:grpSpPr>
        <a:xfrm>
          <a:off x="0" y="0"/>
          <a:ext cx="0" cy="0"/>
          <a:chOff x="0" y="0"/>
          <a:chExt cx="0" cy="0"/>
        </a:xfrm>
      </p:grpSpPr>
      <p:sp>
        <p:nvSpPr>
          <p:cNvPr id="107" name="Google Shape;107;p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7"/>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7"/>
          <p:cNvSpPr txBox="1">
            <a:spLocks noGrp="1"/>
          </p:cNvSpPr>
          <p:nvPr>
            <p:ph type="subTitle" idx="1"/>
          </p:nvPr>
        </p:nvSpPr>
        <p:spPr>
          <a:xfrm>
            <a:off x="2232667" y="3648733"/>
            <a:ext cx="4836800" cy="135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110" name="Google Shape;110;p7"/>
          <p:cNvSpPr txBox="1">
            <a:spLocks noGrp="1"/>
          </p:cNvSpPr>
          <p:nvPr>
            <p:ph type="title"/>
          </p:nvPr>
        </p:nvSpPr>
        <p:spPr>
          <a:xfrm>
            <a:off x="1539033" y="1516933"/>
            <a:ext cx="5293200" cy="18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1" name="Google Shape;111;p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12" name="Google Shape;112;p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13" name="Google Shape;113;p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14" name="Google Shape;114;p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15" name="Google Shape;115;p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16" name="Google Shape;116;p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17" name="Google Shape;117;p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18" name="Google Shape;118;p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19" name="Google Shape;119;p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20" name="Google Shape;120;p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21" name="Google Shape;121;p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22" name="Google Shape;122;p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23" name="Google Shape;123;p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24" name="Google Shape;124;p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824069210"/>
      </p:ext>
    </p:extLst>
  </p:cSld>
  <p:clrMapOvr>
    <a:masterClrMapping/>
  </p:clrMapOvr>
  <p:transition spd="med">
    <p:pull/>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5"/>
        <p:cNvGrpSpPr/>
        <p:nvPr/>
      </p:nvGrpSpPr>
      <p:grpSpPr>
        <a:xfrm>
          <a:off x="0" y="0"/>
          <a:ext cx="0" cy="0"/>
          <a:chOff x="0" y="0"/>
          <a:chExt cx="0" cy="0"/>
        </a:xfrm>
      </p:grpSpPr>
      <p:sp>
        <p:nvSpPr>
          <p:cNvPr id="126" name="Google Shape;126;p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8"/>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8"/>
          <p:cNvSpPr txBox="1">
            <a:spLocks noGrp="1"/>
          </p:cNvSpPr>
          <p:nvPr>
            <p:ph type="title"/>
          </p:nvPr>
        </p:nvSpPr>
        <p:spPr>
          <a:xfrm>
            <a:off x="3564467" y="1592200"/>
            <a:ext cx="5708400" cy="216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29" name="Google Shape;129;p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30" name="Google Shape;130;p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31" name="Google Shape;131;p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32" name="Google Shape;132;p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33" name="Google Shape;133;p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34" name="Google Shape;134;p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35" name="Google Shape;135;p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36" name="Google Shape;136;p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37" name="Google Shape;137;p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38" name="Google Shape;138;p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39" name="Google Shape;139;p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40" name="Google Shape;140;p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41" name="Google Shape;141;p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42" name="Google Shape;142;p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710982420"/>
      </p:ext>
    </p:extLst>
  </p:cSld>
  <p:clrMapOvr>
    <a:masterClrMapping/>
  </p:clrMapOvr>
  <p:transition spd="med">
    <p:pull/>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3"/>
        <p:cNvGrpSpPr/>
        <p:nvPr/>
      </p:nvGrpSpPr>
      <p:grpSpPr>
        <a:xfrm>
          <a:off x="0" y="0"/>
          <a:ext cx="0" cy="0"/>
          <a:chOff x="0" y="0"/>
          <a:chExt cx="0" cy="0"/>
        </a:xfrm>
      </p:grpSpPr>
      <p:sp>
        <p:nvSpPr>
          <p:cNvPr id="144" name="Google Shape;144;p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9"/>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9"/>
          <p:cNvSpPr txBox="1">
            <a:spLocks noGrp="1"/>
          </p:cNvSpPr>
          <p:nvPr>
            <p:ph type="title"/>
          </p:nvPr>
        </p:nvSpPr>
        <p:spPr>
          <a:xfrm>
            <a:off x="1508667" y="828333"/>
            <a:ext cx="5393600" cy="707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47" name="Google Shape;147;p9"/>
          <p:cNvSpPr txBox="1">
            <a:spLocks noGrp="1"/>
          </p:cNvSpPr>
          <p:nvPr>
            <p:ph type="subTitle" idx="1"/>
          </p:nvPr>
        </p:nvSpPr>
        <p:spPr>
          <a:xfrm>
            <a:off x="2124467" y="2099267"/>
            <a:ext cx="7385600" cy="1872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48" name="Google Shape;148;p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49" name="Google Shape;149;p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50" name="Google Shape;150;p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51" name="Google Shape;151;p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52" name="Google Shape;152;p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53" name="Google Shape;153;p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54" name="Google Shape;154;p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55" name="Google Shape;155;p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56" name="Google Shape;156;p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57" name="Google Shape;157;p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58" name="Google Shape;158;p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59" name="Google Shape;159;p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60" name="Google Shape;160;p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61" name="Google Shape;161;p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4247375487"/>
      </p:ext>
    </p:extLst>
  </p:cSld>
  <p:clrMapOvr>
    <a:masterClrMapping/>
  </p:clrMapOvr>
  <p:transition spd="med">
    <p:pull/>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2959005865"/>
      </p:ext>
    </p:extLst>
  </p:cSld>
  <p:clrMapOvr>
    <a:masterClrMapping/>
  </p:clrMapOvr>
  <p:transition spd="med">
    <p:pull/>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946833" y="723433"/>
            <a:ext cx="5149200" cy="1900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Tree>
    <p:extLst>
      <p:ext uri="{BB962C8B-B14F-4D97-AF65-F5344CB8AC3E}">
        <p14:creationId xmlns:p14="http://schemas.microsoft.com/office/powerpoint/2010/main" val="134186201"/>
      </p:ext>
    </p:extLst>
  </p:cSld>
  <p:clrMapOvr>
    <a:masterClrMapping/>
  </p:clrMapOvr>
  <p:transition spd="med">
    <p:pull/>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4"/>
        <p:cNvGrpSpPr/>
        <p:nvPr/>
      </p:nvGrpSpPr>
      <p:grpSpPr>
        <a:xfrm>
          <a:off x="0" y="0"/>
          <a:ext cx="0" cy="0"/>
          <a:chOff x="0" y="0"/>
          <a:chExt cx="0" cy="0"/>
        </a:xfrm>
      </p:grpSpPr>
      <p:sp>
        <p:nvSpPr>
          <p:cNvPr id="165" name="Google Shape;165;p1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11"/>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7" name="Google Shape;167;p11"/>
          <p:cNvSpPr txBox="1">
            <a:spLocks noGrp="1"/>
          </p:cNvSpPr>
          <p:nvPr>
            <p:ph type="title" hasCustomPrompt="1"/>
          </p:nvPr>
        </p:nvSpPr>
        <p:spPr>
          <a:xfrm>
            <a:off x="1445633" y="1748567"/>
            <a:ext cx="8505600" cy="13580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68" name="Google Shape;168;p11"/>
          <p:cNvSpPr txBox="1">
            <a:spLocks noGrp="1"/>
          </p:cNvSpPr>
          <p:nvPr>
            <p:ph type="body" idx="1"/>
          </p:nvPr>
        </p:nvSpPr>
        <p:spPr>
          <a:xfrm>
            <a:off x="2072300" y="3315900"/>
            <a:ext cx="8918800" cy="7040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2400">
                <a:solidFill>
                  <a:schemeClr val="accent3"/>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169" name="Google Shape;169;p1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70" name="Google Shape;170;p1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71" name="Google Shape;171;p1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72" name="Google Shape;172;p1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73" name="Google Shape;173;p1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74" name="Google Shape;174;p1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75" name="Google Shape;175;p1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76" name="Google Shape;176;p1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77" name="Google Shape;177;p1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78" name="Google Shape;178;p1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79" name="Google Shape;179;p1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80" name="Google Shape;180;p1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81" name="Google Shape;181;p1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82" name="Google Shape;182;p1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700592922"/>
      </p:ext>
    </p:extLst>
  </p:cSld>
  <p:clrMapOvr>
    <a:masterClrMapping/>
  </p:clrMapOvr>
  <p:transition spd="med">
    <p:pull/>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extLst>
      <p:ext uri="{BB962C8B-B14F-4D97-AF65-F5344CB8AC3E}">
        <p14:creationId xmlns:p14="http://schemas.microsoft.com/office/powerpoint/2010/main" val="962990218"/>
      </p:ext>
    </p:extLst>
  </p:cSld>
  <p:clrMapOvr>
    <a:masterClrMapping/>
  </p:clrMapOvr>
  <p:transition spd="med">
    <p:pull/>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4"/>
        <p:cNvGrpSpPr/>
        <p:nvPr/>
      </p:nvGrpSpPr>
      <p:grpSpPr>
        <a:xfrm>
          <a:off x="0" y="0"/>
          <a:ext cx="0" cy="0"/>
          <a:chOff x="0" y="0"/>
          <a:chExt cx="0" cy="0"/>
        </a:xfrm>
      </p:grpSpPr>
      <p:sp>
        <p:nvSpPr>
          <p:cNvPr id="185" name="Google Shape;185;p1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6" name="Google Shape;186;p1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7" name="Google Shape;187;p13"/>
          <p:cNvSpPr txBox="1">
            <a:spLocks noGrp="1"/>
          </p:cNvSpPr>
          <p:nvPr>
            <p:ph type="title" hasCustomPrompt="1"/>
          </p:nvPr>
        </p:nvSpPr>
        <p:spPr>
          <a:xfrm flipH="1">
            <a:off x="1947267" y="1915617"/>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88" name="Google Shape;188;p13"/>
          <p:cNvSpPr txBox="1">
            <a:spLocks noGrp="1"/>
          </p:cNvSpPr>
          <p:nvPr>
            <p:ph type="subTitle" idx="1"/>
          </p:nvPr>
        </p:nvSpPr>
        <p:spPr>
          <a:xfrm>
            <a:off x="3110067" y="2366817"/>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89" name="Google Shape;189;p13"/>
          <p:cNvSpPr txBox="1">
            <a:spLocks noGrp="1"/>
          </p:cNvSpPr>
          <p:nvPr>
            <p:ph type="subTitle" idx="2"/>
          </p:nvPr>
        </p:nvSpPr>
        <p:spPr>
          <a:xfrm>
            <a:off x="3110067" y="1915633"/>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accent1"/>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0" name="Google Shape;190;p13"/>
          <p:cNvSpPr txBox="1">
            <a:spLocks noGrp="1"/>
          </p:cNvSpPr>
          <p:nvPr>
            <p:ph type="title" idx="3" hasCustomPrompt="1"/>
          </p:nvPr>
        </p:nvSpPr>
        <p:spPr>
          <a:xfrm flipH="1">
            <a:off x="3800167" y="3226483"/>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1" name="Google Shape;191;p13"/>
          <p:cNvSpPr txBox="1">
            <a:spLocks noGrp="1"/>
          </p:cNvSpPr>
          <p:nvPr>
            <p:ph type="subTitle" idx="4"/>
          </p:nvPr>
        </p:nvSpPr>
        <p:spPr>
          <a:xfrm>
            <a:off x="4962967" y="367395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2" name="Google Shape;192;p13"/>
          <p:cNvSpPr txBox="1">
            <a:spLocks noGrp="1"/>
          </p:cNvSpPr>
          <p:nvPr>
            <p:ph type="subTitle" idx="5"/>
          </p:nvPr>
        </p:nvSpPr>
        <p:spPr>
          <a:xfrm>
            <a:off x="4962967" y="3226467"/>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lt2"/>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3" name="Google Shape;193;p13"/>
          <p:cNvSpPr txBox="1">
            <a:spLocks noGrp="1"/>
          </p:cNvSpPr>
          <p:nvPr>
            <p:ph type="title" idx="6" hasCustomPrompt="1"/>
          </p:nvPr>
        </p:nvSpPr>
        <p:spPr>
          <a:xfrm flipH="1">
            <a:off x="5657167" y="4533616"/>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4" name="Google Shape;194;p13"/>
          <p:cNvSpPr txBox="1">
            <a:spLocks noGrp="1"/>
          </p:cNvSpPr>
          <p:nvPr>
            <p:ph type="subTitle" idx="7"/>
          </p:nvPr>
        </p:nvSpPr>
        <p:spPr>
          <a:xfrm>
            <a:off x="6819967" y="498479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5" name="Google Shape;195;p13"/>
          <p:cNvSpPr txBox="1">
            <a:spLocks noGrp="1"/>
          </p:cNvSpPr>
          <p:nvPr>
            <p:ph type="subTitle" idx="8"/>
          </p:nvPr>
        </p:nvSpPr>
        <p:spPr>
          <a:xfrm>
            <a:off x="6819967" y="4533600"/>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6" name="Google Shape;196;p1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97" name="Google Shape;197;p1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98" name="Google Shape;198;p1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99" name="Google Shape;199;p1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00" name="Google Shape;200;p1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01" name="Google Shape;201;p1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02" name="Google Shape;202;p1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03" name="Google Shape;203;p1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04" name="Google Shape;204;p1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05" name="Google Shape;205;p1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06" name="Google Shape;206;p1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07" name="Google Shape;207;p1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08" name="Google Shape;208;p1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09" name="Google Shape;209;p1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64351305"/>
      </p:ext>
    </p:extLst>
  </p:cSld>
  <p:clrMapOvr>
    <a:masterClrMapping/>
  </p:clrMapOvr>
  <p:transition spd="med">
    <p:pull/>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1"/>
        <p:cNvGrpSpPr/>
        <p:nvPr/>
      </p:nvGrpSpPr>
      <p:grpSpPr>
        <a:xfrm>
          <a:off x="0" y="0"/>
          <a:ext cx="0" cy="0"/>
          <a:chOff x="0" y="0"/>
          <a:chExt cx="0" cy="0"/>
        </a:xfrm>
      </p:grpSpPr>
      <p:sp>
        <p:nvSpPr>
          <p:cNvPr id="212" name="Google Shape;212;p1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3" name="Google Shape;213;p14"/>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14"/>
          <p:cNvSpPr txBox="1">
            <a:spLocks noGrp="1"/>
          </p:cNvSpPr>
          <p:nvPr>
            <p:ph type="title"/>
          </p:nvPr>
        </p:nvSpPr>
        <p:spPr>
          <a:xfrm>
            <a:off x="2337267" y="4006800"/>
            <a:ext cx="8145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2400">
                <a:solidFill>
                  <a:schemeClr val="dk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15" name="Google Shape;215;p14"/>
          <p:cNvSpPr txBox="1">
            <a:spLocks noGrp="1"/>
          </p:cNvSpPr>
          <p:nvPr>
            <p:ph type="subTitle" idx="1"/>
          </p:nvPr>
        </p:nvSpPr>
        <p:spPr>
          <a:xfrm>
            <a:off x="2337267" y="2353200"/>
            <a:ext cx="8145600" cy="16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667">
                <a:solidFill>
                  <a:schemeClr val="accent3"/>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16" name="Google Shape;216;p1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17" name="Google Shape;217;p1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18" name="Google Shape;218;p1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19" name="Google Shape;219;p1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20" name="Google Shape;220;p1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21" name="Google Shape;221;p1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22" name="Google Shape;222;p1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23" name="Google Shape;223;p1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24" name="Google Shape;224;p1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25" name="Google Shape;225;p1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26" name="Google Shape;226;p1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27" name="Google Shape;227;p1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28" name="Google Shape;228;p1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29" name="Google Shape;229;p1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519234455"/>
      </p:ext>
    </p:extLst>
  </p:cSld>
  <p:clrMapOvr>
    <a:masterClrMapping/>
  </p:clrMapOvr>
  <p:transition spd="med">
    <p:pull/>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30"/>
        <p:cNvGrpSpPr/>
        <p:nvPr/>
      </p:nvGrpSpPr>
      <p:grpSpPr>
        <a:xfrm>
          <a:off x="0" y="0"/>
          <a:ext cx="0" cy="0"/>
          <a:chOff x="0" y="0"/>
          <a:chExt cx="0" cy="0"/>
        </a:xfrm>
      </p:grpSpPr>
      <p:sp>
        <p:nvSpPr>
          <p:cNvPr id="231" name="Google Shape;231;p1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15"/>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15"/>
          <p:cNvSpPr txBox="1">
            <a:spLocks noGrp="1"/>
          </p:cNvSpPr>
          <p:nvPr>
            <p:ph type="subTitle" idx="1"/>
          </p:nvPr>
        </p:nvSpPr>
        <p:spPr>
          <a:xfrm>
            <a:off x="4591667" y="4828359"/>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4" name="Google Shape;234;p15"/>
          <p:cNvSpPr txBox="1">
            <a:spLocks noGrp="1"/>
          </p:cNvSpPr>
          <p:nvPr>
            <p:ph type="subTitle" idx="2"/>
          </p:nvPr>
        </p:nvSpPr>
        <p:spPr>
          <a:xfrm>
            <a:off x="4068333" y="3517800"/>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5" name="Google Shape;235;p15"/>
          <p:cNvSpPr txBox="1">
            <a:spLocks noGrp="1"/>
          </p:cNvSpPr>
          <p:nvPr>
            <p:ph type="subTitle" idx="3"/>
          </p:nvPr>
        </p:nvSpPr>
        <p:spPr>
          <a:xfrm>
            <a:off x="4068333" y="3107233"/>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6" name="Google Shape;236;p15"/>
          <p:cNvSpPr txBox="1">
            <a:spLocks noGrp="1"/>
          </p:cNvSpPr>
          <p:nvPr>
            <p:ph type="subTitle" idx="4"/>
          </p:nvPr>
        </p:nvSpPr>
        <p:spPr>
          <a:xfrm>
            <a:off x="3499633" y="2207267"/>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7" name="Google Shape;237;p15"/>
          <p:cNvSpPr txBox="1">
            <a:spLocks noGrp="1"/>
          </p:cNvSpPr>
          <p:nvPr>
            <p:ph type="subTitle" idx="5"/>
          </p:nvPr>
        </p:nvSpPr>
        <p:spPr>
          <a:xfrm>
            <a:off x="3499633" y="17967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8" name="Google Shape;238;p15"/>
          <p:cNvSpPr txBox="1">
            <a:spLocks noGrp="1"/>
          </p:cNvSpPr>
          <p:nvPr>
            <p:ph type="subTitle" idx="6"/>
          </p:nvPr>
        </p:nvSpPr>
        <p:spPr>
          <a:xfrm>
            <a:off x="4591667" y="44178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9" name="Google Shape;239;p1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40" name="Google Shape;240;p1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41" name="Google Shape;241;p1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42" name="Google Shape;242;p1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43" name="Google Shape;243;p1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44" name="Google Shape;244;p1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45" name="Google Shape;245;p1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46" name="Google Shape;246;p1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47" name="Google Shape;247;p1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48" name="Google Shape;248;p1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49" name="Google Shape;249;p1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50" name="Google Shape;250;p1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51" name="Google Shape;251;p1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52" name="Google Shape;252;p1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907369750"/>
      </p:ext>
    </p:extLst>
  </p:cSld>
  <p:clrMapOvr>
    <a:masterClrMapping/>
  </p:clrMapOvr>
  <p:transition spd="med">
    <p:pull/>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54"/>
        <p:cNvGrpSpPr/>
        <p:nvPr/>
      </p:nvGrpSpPr>
      <p:grpSpPr>
        <a:xfrm>
          <a:off x="0" y="0"/>
          <a:ext cx="0" cy="0"/>
          <a:chOff x="0" y="0"/>
          <a:chExt cx="0" cy="0"/>
        </a:xfrm>
      </p:grpSpPr>
      <p:sp>
        <p:nvSpPr>
          <p:cNvPr id="255" name="Google Shape;255;p1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16"/>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7" name="Google Shape;257;p16"/>
          <p:cNvSpPr txBox="1">
            <a:spLocks noGrp="1"/>
          </p:cNvSpPr>
          <p:nvPr>
            <p:ph type="subTitle" idx="1"/>
          </p:nvPr>
        </p:nvSpPr>
        <p:spPr>
          <a:xfrm>
            <a:off x="7461641" y="2356739"/>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8" name="Google Shape;258;p16"/>
          <p:cNvSpPr txBox="1">
            <a:spLocks noGrp="1"/>
          </p:cNvSpPr>
          <p:nvPr>
            <p:ph type="subTitle" idx="2"/>
          </p:nvPr>
        </p:nvSpPr>
        <p:spPr>
          <a:xfrm>
            <a:off x="3326300" y="2356744"/>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9" name="Google Shape;259;p16"/>
          <p:cNvSpPr txBox="1">
            <a:spLocks noGrp="1"/>
          </p:cNvSpPr>
          <p:nvPr>
            <p:ph type="subTitle" idx="3"/>
          </p:nvPr>
        </p:nvSpPr>
        <p:spPr>
          <a:xfrm>
            <a:off x="3326300"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0" name="Google Shape;260;p16"/>
          <p:cNvSpPr txBox="1">
            <a:spLocks noGrp="1"/>
          </p:cNvSpPr>
          <p:nvPr>
            <p:ph type="subTitle" idx="4"/>
          </p:nvPr>
        </p:nvSpPr>
        <p:spPr>
          <a:xfrm>
            <a:off x="7461633"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1" name="Google Shape;261;p16"/>
          <p:cNvSpPr txBox="1">
            <a:spLocks noGrp="1"/>
          </p:cNvSpPr>
          <p:nvPr>
            <p:ph type="subTitle" idx="5"/>
          </p:nvPr>
        </p:nvSpPr>
        <p:spPr>
          <a:xfrm>
            <a:off x="8040041" y="4495105"/>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2" name="Google Shape;262;p16"/>
          <p:cNvSpPr txBox="1">
            <a:spLocks noGrp="1"/>
          </p:cNvSpPr>
          <p:nvPr>
            <p:ph type="subTitle" idx="6"/>
          </p:nvPr>
        </p:nvSpPr>
        <p:spPr>
          <a:xfrm>
            <a:off x="3904700" y="4495111"/>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3" name="Google Shape;263;p16"/>
          <p:cNvSpPr txBox="1">
            <a:spLocks noGrp="1"/>
          </p:cNvSpPr>
          <p:nvPr>
            <p:ph type="subTitle" idx="7"/>
          </p:nvPr>
        </p:nvSpPr>
        <p:spPr>
          <a:xfrm>
            <a:off x="3904700"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4" name="Google Shape;264;p16"/>
          <p:cNvSpPr txBox="1">
            <a:spLocks noGrp="1"/>
          </p:cNvSpPr>
          <p:nvPr>
            <p:ph type="subTitle" idx="8"/>
          </p:nvPr>
        </p:nvSpPr>
        <p:spPr>
          <a:xfrm>
            <a:off x="8040033"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5" name="Google Shape;265;p1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66" name="Google Shape;266;p1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67" name="Google Shape;267;p1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68" name="Google Shape;268;p1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69" name="Google Shape;269;p1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70" name="Google Shape;270;p1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71" name="Google Shape;271;p1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72" name="Google Shape;272;p1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73" name="Google Shape;273;p1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74" name="Google Shape;274;p1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75" name="Google Shape;275;p1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76" name="Google Shape;276;p1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77" name="Google Shape;277;p1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78" name="Google Shape;278;p1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949524134"/>
      </p:ext>
    </p:extLst>
  </p:cSld>
  <p:clrMapOvr>
    <a:masterClrMapping/>
  </p:clrMapOvr>
  <p:transition spd="med">
    <p:pull/>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0"/>
        <p:cNvGrpSpPr/>
        <p:nvPr/>
      </p:nvGrpSpPr>
      <p:grpSpPr>
        <a:xfrm>
          <a:off x="0" y="0"/>
          <a:ext cx="0" cy="0"/>
          <a:chOff x="0" y="0"/>
          <a:chExt cx="0" cy="0"/>
        </a:xfrm>
      </p:grpSpPr>
      <p:sp>
        <p:nvSpPr>
          <p:cNvPr id="281" name="Google Shape;281;p1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2" name="Google Shape;282;p17"/>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3" name="Google Shape;283;p17"/>
          <p:cNvSpPr txBox="1">
            <a:spLocks noGrp="1"/>
          </p:cNvSpPr>
          <p:nvPr>
            <p:ph type="subTitle" idx="1"/>
          </p:nvPr>
        </p:nvSpPr>
        <p:spPr>
          <a:xfrm>
            <a:off x="2239233" y="2116859"/>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4" name="Google Shape;284;p17"/>
          <p:cNvSpPr txBox="1">
            <a:spLocks noGrp="1"/>
          </p:cNvSpPr>
          <p:nvPr>
            <p:ph type="subTitle" idx="2"/>
          </p:nvPr>
        </p:nvSpPr>
        <p:spPr>
          <a:xfrm>
            <a:off x="2239233" y="1693200"/>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5" name="Google Shape;285;p17"/>
          <p:cNvSpPr txBox="1">
            <a:spLocks noGrp="1"/>
          </p:cNvSpPr>
          <p:nvPr>
            <p:ph type="subTitle" idx="3"/>
          </p:nvPr>
        </p:nvSpPr>
        <p:spPr>
          <a:xfrm>
            <a:off x="3381713" y="4721801"/>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6" name="Google Shape;286;p17"/>
          <p:cNvSpPr txBox="1">
            <a:spLocks noGrp="1"/>
          </p:cNvSpPr>
          <p:nvPr>
            <p:ph type="subTitle" idx="4"/>
          </p:nvPr>
        </p:nvSpPr>
        <p:spPr>
          <a:xfrm>
            <a:off x="3381715" y="4295267"/>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7" name="Google Shape;287;p17"/>
          <p:cNvSpPr txBox="1">
            <a:spLocks noGrp="1"/>
          </p:cNvSpPr>
          <p:nvPr>
            <p:ph type="subTitle" idx="5"/>
          </p:nvPr>
        </p:nvSpPr>
        <p:spPr>
          <a:xfrm>
            <a:off x="6658800" y="2103568"/>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8" name="Google Shape;288;p17"/>
          <p:cNvSpPr txBox="1">
            <a:spLocks noGrp="1"/>
          </p:cNvSpPr>
          <p:nvPr>
            <p:ph type="subTitle" idx="6"/>
          </p:nvPr>
        </p:nvSpPr>
        <p:spPr>
          <a:xfrm>
            <a:off x="6658800" y="16770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9" name="Google Shape;289;p17"/>
          <p:cNvSpPr txBox="1">
            <a:spLocks noGrp="1"/>
          </p:cNvSpPr>
          <p:nvPr>
            <p:ph type="subTitle" idx="7"/>
          </p:nvPr>
        </p:nvSpPr>
        <p:spPr>
          <a:xfrm>
            <a:off x="2799967"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0" name="Google Shape;290;p17"/>
          <p:cNvSpPr txBox="1">
            <a:spLocks noGrp="1"/>
          </p:cNvSpPr>
          <p:nvPr>
            <p:ph type="subTitle" idx="8"/>
          </p:nvPr>
        </p:nvSpPr>
        <p:spPr>
          <a:xfrm>
            <a:off x="2799967"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1" name="Google Shape;291;p17"/>
          <p:cNvSpPr txBox="1">
            <a:spLocks noGrp="1"/>
          </p:cNvSpPr>
          <p:nvPr>
            <p:ph type="subTitle" idx="9"/>
          </p:nvPr>
        </p:nvSpPr>
        <p:spPr>
          <a:xfrm>
            <a:off x="7219533"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2" name="Google Shape;292;p17"/>
          <p:cNvSpPr txBox="1">
            <a:spLocks noGrp="1"/>
          </p:cNvSpPr>
          <p:nvPr>
            <p:ph type="subTitle" idx="13"/>
          </p:nvPr>
        </p:nvSpPr>
        <p:spPr>
          <a:xfrm>
            <a:off x="7219533"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3" name="Google Shape;293;p17"/>
          <p:cNvSpPr txBox="1">
            <a:spLocks noGrp="1"/>
          </p:cNvSpPr>
          <p:nvPr>
            <p:ph type="subTitle" idx="14"/>
          </p:nvPr>
        </p:nvSpPr>
        <p:spPr>
          <a:xfrm>
            <a:off x="7795647" y="473509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4" name="Google Shape;294;p17"/>
          <p:cNvSpPr txBox="1">
            <a:spLocks noGrp="1"/>
          </p:cNvSpPr>
          <p:nvPr>
            <p:ph type="subTitle" idx="15"/>
          </p:nvPr>
        </p:nvSpPr>
        <p:spPr>
          <a:xfrm>
            <a:off x="7795648" y="43114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5" name="Google Shape;295;p1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96" name="Google Shape;296;p1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97" name="Google Shape;297;p1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98" name="Google Shape;298;p1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99" name="Google Shape;299;p1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00" name="Google Shape;300;p1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01" name="Google Shape;301;p1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02" name="Google Shape;302;p1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03" name="Google Shape;303;p1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04" name="Google Shape;304;p1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05" name="Google Shape;305;p1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06" name="Google Shape;306;p1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07" name="Google Shape;307;p1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08" name="Google Shape;308;p1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433090942"/>
      </p:ext>
    </p:extLst>
  </p:cSld>
  <p:clrMapOvr>
    <a:masterClrMapping/>
  </p:clrMapOvr>
  <p:transition spd="med">
    <p:pull/>
  </p:transition>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0"/>
        <p:cNvGrpSpPr/>
        <p:nvPr/>
      </p:nvGrpSpPr>
      <p:grpSpPr>
        <a:xfrm>
          <a:off x="0" y="0"/>
          <a:ext cx="0" cy="0"/>
          <a:chOff x="0" y="0"/>
          <a:chExt cx="0" cy="0"/>
        </a:xfrm>
      </p:grpSpPr>
      <p:sp>
        <p:nvSpPr>
          <p:cNvPr id="311" name="Google Shape;311;p1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2" name="Google Shape;312;p18"/>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3" name="Google Shape;313;p18"/>
          <p:cNvSpPr txBox="1">
            <a:spLocks noGrp="1"/>
          </p:cNvSpPr>
          <p:nvPr>
            <p:ph type="title" hasCustomPrompt="1"/>
          </p:nvPr>
        </p:nvSpPr>
        <p:spPr>
          <a:xfrm>
            <a:off x="1512267" y="915000"/>
            <a:ext cx="7121600" cy="8500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667">
                <a:solidFill>
                  <a:schemeClr val="dk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4" name="Google Shape;314;p18"/>
          <p:cNvSpPr txBox="1">
            <a:spLocks noGrp="1"/>
          </p:cNvSpPr>
          <p:nvPr>
            <p:ph type="subTitle" idx="1"/>
          </p:nvPr>
        </p:nvSpPr>
        <p:spPr>
          <a:xfrm>
            <a:off x="2219300" y="1765000"/>
            <a:ext cx="64144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4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15" name="Google Shape;315;p1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16" name="Google Shape;316;p1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17" name="Google Shape;317;p1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18" name="Google Shape;318;p1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19" name="Google Shape;319;p1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20" name="Google Shape;320;p1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21" name="Google Shape;321;p1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22" name="Google Shape;322;p1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23" name="Google Shape;323;p1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24" name="Google Shape;324;p1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25" name="Google Shape;325;p1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26" name="Google Shape;326;p1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27" name="Google Shape;327;p1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28" name="Google Shape;328;p1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801167" y="2688233"/>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0" name="Google Shape;330;p18"/>
          <p:cNvSpPr txBox="1">
            <a:spLocks noGrp="1"/>
          </p:cNvSpPr>
          <p:nvPr>
            <p:ph type="subTitle" idx="3"/>
          </p:nvPr>
        </p:nvSpPr>
        <p:spPr>
          <a:xfrm>
            <a:off x="2801167" y="3341821"/>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31" name="Google Shape;331;p18"/>
          <p:cNvSpPr txBox="1">
            <a:spLocks noGrp="1"/>
          </p:cNvSpPr>
          <p:nvPr>
            <p:ph type="title" idx="4" hasCustomPrompt="1"/>
          </p:nvPr>
        </p:nvSpPr>
        <p:spPr>
          <a:xfrm>
            <a:off x="2801167" y="4018612"/>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2" name="Google Shape;332;p18"/>
          <p:cNvSpPr txBox="1">
            <a:spLocks noGrp="1"/>
          </p:cNvSpPr>
          <p:nvPr>
            <p:ph type="subTitle" idx="5"/>
          </p:nvPr>
        </p:nvSpPr>
        <p:spPr>
          <a:xfrm>
            <a:off x="2801167" y="4672200"/>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04273974"/>
      </p:ext>
    </p:extLst>
  </p:cSld>
  <p:clrMapOvr>
    <a:masterClrMapping/>
  </p:clrMapOvr>
  <p:transition spd="med">
    <p:pull/>
  </p:transition>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33"/>
        <p:cNvGrpSpPr/>
        <p:nvPr/>
      </p:nvGrpSpPr>
      <p:grpSpPr>
        <a:xfrm>
          <a:off x="0" y="0"/>
          <a:ext cx="0" cy="0"/>
          <a:chOff x="0" y="0"/>
          <a:chExt cx="0" cy="0"/>
        </a:xfrm>
      </p:grpSpPr>
      <p:sp>
        <p:nvSpPr>
          <p:cNvPr id="334" name="Google Shape;334;p1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5" name="Google Shape;335;p19"/>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6" name="Google Shape;336;p19"/>
          <p:cNvSpPr txBox="1">
            <a:spLocks noGrp="1"/>
          </p:cNvSpPr>
          <p:nvPr>
            <p:ph type="body" idx="1"/>
          </p:nvPr>
        </p:nvSpPr>
        <p:spPr>
          <a:xfrm>
            <a:off x="4408267" y="2970117"/>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37" name="Google Shape;337;p1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38" name="Google Shape;338;p1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39" name="Google Shape;339;p1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40" name="Google Shape;340;p1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41" name="Google Shape;341;p1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42" name="Google Shape;342;p1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43" name="Google Shape;343;p1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44" name="Google Shape;344;p1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45" name="Google Shape;345;p1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46" name="Google Shape;346;p1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47" name="Google Shape;347;p1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48" name="Google Shape;348;p1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49" name="Google Shape;349;p1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50" name="Google Shape;350;p1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52" name="Google Shape;352;p19"/>
          <p:cNvSpPr txBox="1">
            <a:spLocks noGrp="1"/>
          </p:cNvSpPr>
          <p:nvPr>
            <p:ph type="title" idx="2" hasCustomPrompt="1"/>
          </p:nvPr>
        </p:nvSpPr>
        <p:spPr>
          <a:xfrm flipH="1">
            <a:off x="2788267" y="3163017"/>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3" name="Google Shape;353;p19"/>
          <p:cNvSpPr txBox="1">
            <a:spLocks noGrp="1"/>
          </p:cNvSpPr>
          <p:nvPr>
            <p:ph type="body" idx="3"/>
          </p:nvPr>
        </p:nvSpPr>
        <p:spPr>
          <a:xfrm>
            <a:off x="4986133" y="4219233"/>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54" name="Google Shape;354;p19"/>
          <p:cNvSpPr txBox="1">
            <a:spLocks noGrp="1"/>
          </p:cNvSpPr>
          <p:nvPr>
            <p:ph type="title" idx="4" hasCustomPrompt="1"/>
          </p:nvPr>
        </p:nvSpPr>
        <p:spPr>
          <a:xfrm flipH="1">
            <a:off x="3366133" y="4412233"/>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5" name="Google Shape;355;p19"/>
          <p:cNvSpPr txBox="1">
            <a:spLocks noGrp="1"/>
          </p:cNvSpPr>
          <p:nvPr>
            <p:ph type="subTitle" idx="5"/>
          </p:nvPr>
        </p:nvSpPr>
        <p:spPr>
          <a:xfrm>
            <a:off x="2229600" y="1660200"/>
            <a:ext cx="7896000" cy="72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145515386"/>
      </p:ext>
    </p:extLst>
  </p:cSld>
  <p:clrMapOvr>
    <a:masterClrMapping/>
  </p:clrMapOvr>
  <p:transition spd="med">
    <p:pull/>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33" y="3755048"/>
            <a:ext cx="12192061" cy="1264467"/>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2" name="Google Shape;182;p14"/>
          <p:cNvSpPr txBox="1">
            <a:spLocks noGrp="1"/>
          </p:cNvSpPr>
          <p:nvPr>
            <p:ph type="ctrTitle"/>
          </p:nvPr>
        </p:nvSpPr>
        <p:spPr>
          <a:xfrm flipH="1">
            <a:off x="8473833" y="-190495"/>
            <a:ext cx="19144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3" name="Google Shape;183;p14"/>
          <p:cNvSpPr txBox="1">
            <a:spLocks noGrp="1"/>
          </p:cNvSpPr>
          <p:nvPr>
            <p:ph type="subTitle" idx="1"/>
          </p:nvPr>
        </p:nvSpPr>
        <p:spPr>
          <a:xfrm flipH="1">
            <a:off x="8054167" y="2571533"/>
            <a:ext cx="27552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4" name="Google Shape;184;p14"/>
          <p:cNvSpPr txBox="1">
            <a:spLocks noGrp="1"/>
          </p:cNvSpPr>
          <p:nvPr>
            <p:ph type="ctrTitle" idx="2"/>
          </p:nvPr>
        </p:nvSpPr>
        <p:spPr>
          <a:xfrm flipH="1">
            <a:off x="1383467"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5" name="Google Shape;185;p14"/>
          <p:cNvSpPr txBox="1">
            <a:spLocks noGrp="1"/>
          </p:cNvSpPr>
          <p:nvPr>
            <p:ph type="subTitle" idx="3"/>
          </p:nvPr>
        </p:nvSpPr>
        <p:spPr>
          <a:xfrm flipH="1">
            <a:off x="138266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6" name="Google Shape;186;p14"/>
          <p:cNvSpPr txBox="1">
            <a:spLocks noGrp="1"/>
          </p:cNvSpPr>
          <p:nvPr>
            <p:ph type="ctrTitle" idx="4"/>
          </p:nvPr>
        </p:nvSpPr>
        <p:spPr>
          <a:xfrm flipH="1">
            <a:off x="5105408" y="-292095"/>
            <a:ext cx="19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7" name="Google Shape;187;p14"/>
          <p:cNvSpPr txBox="1">
            <a:spLocks noGrp="1"/>
          </p:cNvSpPr>
          <p:nvPr>
            <p:ph type="subTitle" idx="5"/>
          </p:nvPr>
        </p:nvSpPr>
        <p:spPr>
          <a:xfrm flipH="1">
            <a:off x="471928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8" name="Google Shape;188;p14"/>
          <p:cNvSpPr txBox="1">
            <a:spLocks noGrp="1"/>
          </p:cNvSpPr>
          <p:nvPr>
            <p:ph type="title" idx="6"/>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89" name="Google Shape;189;p14"/>
          <p:cNvSpPr txBox="1">
            <a:spLocks noGrp="1"/>
          </p:cNvSpPr>
          <p:nvPr>
            <p:ph type="ctrTitle" idx="7"/>
          </p:nvPr>
        </p:nvSpPr>
        <p:spPr>
          <a:xfrm flipH="1">
            <a:off x="4718816"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90" name="Google Shape;190;p14"/>
          <p:cNvSpPr txBox="1">
            <a:spLocks noGrp="1"/>
          </p:cNvSpPr>
          <p:nvPr>
            <p:ph type="ctrTitle" idx="8"/>
          </p:nvPr>
        </p:nvSpPr>
        <p:spPr>
          <a:xfrm flipH="1">
            <a:off x="8055949"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214841606"/>
      </p:ext>
    </p:extLst>
  </p:cSld>
  <p:clrMapOvr>
    <a:masterClrMapping/>
  </p:clrMapOvr>
  <p:transition spd="med">
    <p:pull/>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56"/>
        <p:cNvGrpSpPr/>
        <p:nvPr/>
      </p:nvGrpSpPr>
      <p:grpSpPr>
        <a:xfrm>
          <a:off x="0" y="0"/>
          <a:ext cx="0" cy="0"/>
          <a:chOff x="0" y="0"/>
          <a:chExt cx="0" cy="0"/>
        </a:xfrm>
      </p:grpSpPr>
      <p:sp>
        <p:nvSpPr>
          <p:cNvPr id="357" name="Google Shape;357;p20"/>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8" name="Google Shape;358;p20"/>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9" name="Google Shape;359;p20"/>
          <p:cNvSpPr txBox="1">
            <a:spLocks noGrp="1"/>
          </p:cNvSpPr>
          <p:nvPr>
            <p:ph type="subTitle" idx="1"/>
          </p:nvPr>
        </p:nvSpPr>
        <p:spPr>
          <a:xfrm>
            <a:off x="2223008" y="3141100"/>
            <a:ext cx="3854800" cy="208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2133">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360" name="Google Shape;360;p20"/>
          <p:cNvSpPr txBox="1">
            <a:spLocks noGrp="1"/>
          </p:cNvSpPr>
          <p:nvPr>
            <p:ph type="title"/>
          </p:nvPr>
        </p:nvSpPr>
        <p:spPr>
          <a:xfrm>
            <a:off x="1495833" y="1578560"/>
            <a:ext cx="3854800" cy="149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61" name="Google Shape;361;p20"/>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62" name="Google Shape;362;p20"/>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63" name="Google Shape;363;p20"/>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64" name="Google Shape;364;p20"/>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65" name="Google Shape;365;p20"/>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66" name="Google Shape;366;p20"/>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67" name="Google Shape;367;p20"/>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68" name="Google Shape;368;p20"/>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69" name="Google Shape;369;p20"/>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70" name="Google Shape;370;p20"/>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71" name="Google Shape;371;p20"/>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72" name="Google Shape;372;p20"/>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73" name="Google Shape;373;p20"/>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74" name="Google Shape;374;p20"/>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897787656"/>
      </p:ext>
    </p:extLst>
  </p:cSld>
  <p:clrMapOvr>
    <a:masterClrMapping/>
  </p:clrMapOvr>
  <p:transition spd="med">
    <p:pull/>
  </p:transition>
  <p:hf sldNum="0"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75"/>
        <p:cNvGrpSpPr/>
        <p:nvPr/>
      </p:nvGrpSpPr>
      <p:grpSpPr>
        <a:xfrm>
          <a:off x="0" y="0"/>
          <a:ext cx="0" cy="0"/>
          <a:chOff x="0" y="0"/>
          <a:chExt cx="0" cy="0"/>
        </a:xfrm>
      </p:grpSpPr>
      <p:sp>
        <p:nvSpPr>
          <p:cNvPr id="376" name="Google Shape;376;p2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7" name="Google Shape;377;p21"/>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8" name="Google Shape;378;p2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79" name="Google Shape;379;p2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80" name="Google Shape;380;p2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81" name="Google Shape;381;p2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82" name="Google Shape;382;p2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83" name="Google Shape;383;p2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84" name="Google Shape;384;p2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85" name="Google Shape;385;p2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86" name="Google Shape;386;p2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87" name="Google Shape;387;p2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88" name="Google Shape;388;p2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89" name="Google Shape;389;p2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90" name="Google Shape;390;p2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91" name="Google Shape;391;p2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787333" y="2608800"/>
            <a:ext cx="6815200" cy="2812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3"/>
              </a:buClr>
              <a:buSzPts val="1400"/>
              <a:buChar char="∗"/>
              <a:defRPr sz="2667">
                <a:solidFill>
                  <a:schemeClr val="accent3"/>
                </a:solidFill>
              </a:defRPr>
            </a:lvl1pPr>
            <a:lvl2pPr marL="1219170" lvl="1" indent="-440256" rtl="0">
              <a:lnSpc>
                <a:spcPct val="100000"/>
              </a:lnSpc>
              <a:spcBef>
                <a:spcPts val="0"/>
              </a:spcBef>
              <a:spcAft>
                <a:spcPts val="0"/>
              </a:spcAft>
              <a:buClr>
                <a:schemeClr val="accent3"/>
              </a:buClr>
              <a:buSzPts val="1600"/>
              <a:buFont typeface="Montserrat"/>
              <a:buChar char="○"/>
              <a:defRPr sz="1600">
                <a:solidFill>
                  <a:schemeClr val="accent3"/>
                </a:solidFill>
              </a:defRPr>
            </a:lvl2pPr>
            <a:lvl3pPr marL="1828754" lvl="2" indent="-440256" rtl="0">
              <a:spcBef>
                <a:spcPts val="0"/>
              </a:spcBef>
              <a:spcAft>
                <a:spcPts val="0"/>
              </a:spcAft>
              <a:buClr>
                <a:schemeClr val="accent3"/>
              </a:buClr>
              <a:buSzPts val="1600"/>
              <a:buFont typeface="Montserrat"/>
              <a:buChar char="■"/>
              <a:defRPr>
                <a:solidFill>
                  <a:schemeClr val="accent3"/>
                </a:solidFill>
              </a:defRPr>
            </a:lvl3pPr>
            <a:lvl4pPr marL="2438339" lvl="3" indent="-440256" rtl="0">
              <a:spcBef>
                <a:spcPts val="0"/>
              </a:spcBef>
              <a:spcAft>
                <a:spcPts val="0"/>
              </a:spcAft>
              <a:buClr>
                <a:schemeClr val="accent3"/>
              </a:buClr>
              <a:buSzPts val="1600"/>
              <a:buFont typeface="Montserrat"/>
              <a:buChar char="●"/>
              <a:defRPr>
                <a:solidFill>
                  <a:schemeClr val="accent3"/>
                </a:solidFill>
              </a:defRPr>
            </a:lvl4pPr>
            <a:lvl5pPr marL="3047924" lvl="4" indent="-440256" rtl="0">
              <a:spcBef>
                <a:spcPts val="0"/>
              </a:spcBef>
              <a:spcAft>
                <a:spcPts val="0"/>
              </a:spcAft>
              <a:buClr>
                <a:schemeClr val="accent3"/>
              </a:buClr>
              <a:buSzPts val="1600"/>
              <a:buFont typeface="Montserrat"/>
              <a:buChar char="○"/>
              <a:defRPr>
                <a:solidFill>
                  <a:schemeClr val="accent3"/>
                </a:solidFill>
              </a:defRPr>
            </a:lvl5pPr>
            <a:lvl6pPr marL="3657509" lvl="5" indent="-440256" rtl="0">
              <a:spcBef>
                <a:spcPts val="0"/>
              </a:spcBef>
              <a:spcAft>
                <a:spcPts val="0"/>
              </a:spcAft>
              <a:buClr>
                <a:schemeClr val="accent3"/>
              </a:buClr>
              <a:buSzPts val="1600"/>
              <a:buFont typeface="Montserrat"/>
              <a:buChar char="■"/>
              <a:defRPr>
                <a:solidFill>
                  <a:schemeClr val="accent3"/>
                </a:solidFill>
              </a:defRPr>
            </a:lvl6pPr>
            <a:lvl7pPr marL="4267093" lvl="6" indent="-440256" rtl="0">
              <a:spcBef>
                <a:spcPts val="0"/>
              </a:spcBef>
              <a:spcAft>
                <a:spcPts val="0"/>
              </a:spcAft>
              <a:buClr>
                <a:schemeClr val="accent3"/>
              </a:buClr>
              <a:buSzPts val="1600"/>
              <a:buFont typeface="Montserrat"/>
              <a:buChar char="●"/>
              <a:defRPr>
                <a:solidFill>
                  <a:schemeClr val="accent3"/>
                </a:solidFill>
              </a:defRPr>
            </a:lvl7pPr>
            <a:lvl8pPr marL="4876678" lvl="7" indent="-440256" rtl="0">
              <a:spcBef>
                <a:spcPts val="0"/>
              </a:spcBef>
              <a:spcAft>
                <a:spcPts val="0"/>
              </a:spcAft>
              <a:buClr>
                <a:schemeClr val="accent3"/>
              </a:buClr>
              <a:buSzPts val="1600"/>
              <a:buFont typeface="Montserrat"/>
              <a:buChar char="○"/>
              <a:defRPr>
                <a:solidFill>
                  <a:schemeClr val="accent3"/>
                </a:solidFill>
              </a:defRPr>
            </a:lvl8pPr>
            <a:lvl9pPr marL="5486263" lvl="8" indent="-440256" rtl="0">
              <a:spcBef>
                <a:spcPts val="0"/>
              </a:spcBef>
              <a:spcAft>
                <a:spcPts val="0"/>
              </a:spcAft>
              <a:buClr>
                <a:schemeClr val="accent3"/>
              </a:buClr>
              <a:buSzPts val="1600"/>
              <a:buFont typeface="Montserrat"/>
              <a:buChar char="■"/>
              <a:defRPr>
                <a:solidFill>
                  <a:schemeClr val="accent3"/>
                </a:solidFill>
              </a:defRPr>
            </a:lvl9pPr>
          </a:lstStyle>
          <a:p>
            <a:pPr lvl="0"/>
            <a:r>
              <a:rPr lang="en-US"/>
              <a:t>Click to edit Master text styles</a:t>
            </a:r>
          </a:p>
        </p:txBody>
      </p:sp>
      <p:sp>
        <p:nvSpPr>
          <p:cNvPr id="393" name="Google Shape;393;p21"/>
          <p:cNvSpPr txBox="1">
            <a:spLocks noGrp="1"/>
          </p:cNvSpPr>
          <p:nvPr>
            <p:ph type="subTitle" idx="2"/>
          </p:nvPr>
        </p:nvSpPr>
        <p:spPr>
          <a:xfrm>
            <a:off x="2235967" y="1746467"/>
            <a:ext cx="7267600" cy="6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667" b="1">
                <a:solidFill>
                  <a:schemeClr val="accent3"/>
                </a:solidFill>
              </a:defRPr>
            </a:lvl2pPr>
            <a:lvl3pPr lvl="2" algn="ctr" rtl="0">
              <a:lnSpc>
                <a:spcPct val="100000"/>
              </a:lnSpc>
              <a:spcBef>
                <a:spcPts val="0"/>
              </a:spcBef>
              <a:spcAft>
                <a:spcPts val="0"/>
              </a:spcAft>
              <a:buClr>
                <a:schemeClr val="accent3"/>
              </a:buClr>
              <a:buSzPts val="2000"/>
              <a:buNone/>
              <a:defRPr sz="2667" b="1">
                <a:solidFill>
                  <a:schemeClr val="accent3"/>
                </a:solidFill>
              </a:defRPr>
            </a:lvl3pPr>
            <a:lvl4pPr lvl="3" algn="ctr" rtl="0">
              <a:lnSpc>
                <a:spcPct val="100000"/>
              </a:lnSpc>
              <a:spcBef>
                <a:spcPts val="0"/>
              </a:spcBef>
              <a:spcAft>
                <a:spcPts val="0"/>
              </a:spcAft>
              <a:buClr>
                <a:schemeClr val="accent3"/>
              </a:buClr>
              <a:buSzPts val="2000"/>
              <a:buNone/>
              <a:defRPr sz="2667" b="1">
                <a:solidFill>
                  <a:schemeClr val="accent3"/>
                </a:solidFill>
              </a:defRPr>
            </a:lvl4pPr>
            <a:lvl5pPr lvl="4" algn="ctr" rtl="0">
              <a:lnSpc>
                <a:spcPct val="100000"/>
              </a:lnSpc>
              <a:spcBef>
                <a:spcPts val="0"/>
              </a:spcBef>
              <a:spcAft>
                <a:spcPts val="0"/>
              </a:spcAft>
              <a:buClr>
                <a:schemeClr val="accent3"/>
              </a:buClr>
              <a:buSzPts val="2000"/>
              <a:buNone/>
              <a:defRPr sz="2667" b="1">
                <a:solidFill>
                  <a:schemeClr val="accent3"/>
                </a:solidFill>
              </a:defRPr>
            </a:lvl5pPr>
            <a:lvl6pPr lvl="5" algn="ctr" rtl="0">
              <a:lnSpc>
                <a:spcPct val="100000"/>
              </a:lnSpc>
              <a:spcBef>
                <a:spcPts val="0"/>
              </a:spcBef>
              <a:spcAft>
                <a:spcPts val="0"/>
              </a:spcAft>
              <a:buClr>
                <a:schemeClr val="accent3"/>
              </a:buClr>
              <a:buSzPts val="2000"/>
              <a:buNone/>
              <a:defRPr sz="2667" b="1">
                <a:solidFill>
                  <a:schemeClr val="accent3"/>
                </a:solidFill>
              </a:defRPr>
            </a:lvl6pPr>
            <a:lvl7pPr lvl="6" algn="ctr" rtl="0">
              <a:lnSpc>
                <a:spcPct val="100000"/>
              </a:lnSpc>
              <a:spcBef>
                <a:spcPts val="0"/>
              </a:spcBef>
              <a:spcAft>
                <a:spcPts val="0"/>
              </a:spcAft>
              <a:buClr>
                <a:schemeClr val="accent3"/>
              </a:buClr>
              <a:buSzPts val="2000"/>
              <a:buNone/>
              <a:defRPr sz="2667" b="1">
                <a:solidFill>
                  <a:schemeClr val="accent3"/>
                </a:solidFill>
              </a:defRPr>
            </a:lvl7pPr>
            <a:lvl8pPr lvl="7" algn="ctr" rtl="0">
              <a:lnSpc>
                <a:spcPct val="100000"/>
              </a:lnSpc>
              <a:spcBef>
                <a:spcPts val="0"/>
              </a:spcBef>
              <a:spcAft>
                <a:spcPts val="0"/>
              </a:spcAft>
              <a:buClr>
                <a:schemeClr val="accent3"/>
              </a:buClr>
              <a:buSzPts val="2000"/>
              <a:buNone/>
              <a:defRPr sz="2667" b="1">
                <a:solidFill>
                  <a:schemeClr val="accent3"/>
                </a:solidFill>
              </a:defRPr>
            </a:lvl8pPr>
            <a:lvl9pPr lvl="8" algn="ctr" rtl="0">
              <a:lnSpc>
                <a:spcPct val="100000"/>
              </a:lnSpc>
              <a:spcBef>
                <a:spcPts val="0"/>
              </a:spcBef>
              <a:spcAft>
                <a:spcPts val="0"/>
              </a:spcAft>
              <a:buClr>
                <a:schemeClr val="accent3"/>
              </a:buClr>
              <a:buSzPts val="2000"/>
              <a:buNone/>
              <a:defRPr sz="2667" b="1">
                <a:solidFill>
                  <a:schemeClr val="accent3"/>
                </a:solidFill>
              </a:defRPr>
            </a:lvl9pPr>
          </a:lstStyle>
          <a:p>
            <a:r>
              <a:rPr lang="en-US"/>
              <a:t>Click to edit Master subtitle style</a:t>
            </a:r>
            <a:endParaRPr/>
          </a:p>
        </p:txBody>
      </p:sp>
      <p:sp>
        <p:nvSpPr>
          <p:cNvPr id="394" name="Google Shape;394;p21"/>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987708803"/>
      </p:ext>
    </p:extLst>
  </p:cSld>
  <p:clrMapOvr>
    <a:masterClrMapping/>
  </p:clrMapOvr>
  <p:transition spd="med">
    <p:pull/>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95"/>
        <p:cNvGrpSpPr/>
        <p:nvPr/>
      </p:nvGrpSpPr>
      <p:grpSpPr>
        <a:xfrm>
          <a:off x="0" y="0"/>
          <a:ext cx="0" cy="0"/>
          <a:chOff x="0" y="0"/>
          <a:chExt cx="0" cy="0"/>
        </a:xfrm>
      </p:grpSpPr>
      <p:sp>
        <p:nvSpPr>
          <p:cNvPr id="396" name="Google Shape;396;p22"/>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7" name="Google Shape;397;p22"/>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8" name="Google Shape;398;p22"/>
          <p:cNvSpPr txBox="1">
            <a:spLocks noGrp="1"/>
          </p:cNvSpPr>
          <p:nvPr>
            <p:ph type="ctrTitle"/>
          </p:nvPr>
        </p:nvSpPr>
        <p:spPr>
          <a:xfrm>
            <a:off x="1518833" y="776075"/>
            <a:ext cx="4086000" cy="7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399" name="Google Shape;399;p22"/>
          <p:cNvSpPr txBox="1">
            <a:spLocks noGrp="1"/>
          </p:cNvSpPr>
          <p:nvPr>
            <p:ph type="subTitle" idx="1"/>
          </p:nvPr>
        </p:nvSpPr>
        <p:spPr>
          <a:xfrm>
            <a:off x="2753100" y="2260967"/>
            <a:ext cx="4960800" cy="93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0" name="Google Shape;400;p22"/>
          <p:cNvSpPr txBox="1">
            <a:spLocks noGrp="1"/>
          </p:cNvSpPr>
          <p:nvPr>
            <p:ph type="subTitle" idx="2"/>
          </p:nvPr>
        </p:nvSpPr>
        <p:spPr>
          <a:xfrm>
            <a:off x="2094100" y="1681367"/>
            <a:ext cx="60960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667">
                <a:solidFill>
                  <a:schemeClr val="accen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1" name="Google Shape;401;p2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02" name="Google Shape;402;p2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03" name="Google Shape;403;p2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04" name="Google Shape;404;p2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05" name="Google Shape;405;p2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06" name="Google Shape;406;p2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07" name="Google Shape;407;p2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08" name="Google Shape;408;p2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09" name="Google Shape;409;p2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10" name="Google Shape;410;p2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11" name="Google Shape;411;p2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12" name="Google Shape;412;p2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13" name="Google Shape;413;p2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14" name="Google Shape;414;p2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415" name="Google Shape;415;p22"/>
          <p:cNvSpPr txBox="1"/>
          <p:nvPr/>
        </p:nvSpPr>
        <p:spPr>
          <a:xfrm>
            <a:off x="3883233" y="4116351"/>
            <a:ext cx="5890800" cy="851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 sz="1600">
                <a:solidFill>
                  <a:schemeClr val="accent3"/>
                </a:solidFill>
                <a:latin typeface="Fira Code"/>
                <a:ea typeface="Fira Code"/>
                <a:cs typeface="Fira Code"/>
                <a:sym typeface="Fira Code"/>
              </a:rPr>
              <a:t>CREDITS: This presentation template was created by </a:t>
            </a:r>
            <a:r>
              <a:rPr lang="en" sz="16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Fira Code"/>
                <a:ea typeface="Fira Code"/>
                <a:cs typeface="Fira Code"/>
                <a:sym typeface="Fira Code"/>
              </a:rPr>
              <a:t>, including icons by </a:t>
            </a:r>
            <a:r>
              <a:rPr lang="en" sz="16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Fira Code"/>
                <a:ea typeface="Fira Code"/>
                <a:cs typeface="Fira Code"/>
                <a:sym typeface="Fira Code"/>
              </a:rPr>
              <a:t>, and infographics &amp; images by </a:t>
            </a:r>
            <a:r>
              <a:rPr lang="en" sz="16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600" b="1" u="sng">
              <a:solidFill>
                <a:schemeClr val="accent3"/>
              </a:solidFill>
              <a:latin typeface="Fira Code"/>
              <a:ea typeface="Fira Code"/>
              <a:cs typeface="Fira Code"/>
              <a:sym typeface="Fira Code"/>
            </a:endParaRPr>
          </a:p>
        </p:txBody>
      </p:sp>
    </p:spTree>
    <p:extLst>
      <p:ext uri="{BB962C8B-B14F-4D97-AF65-F5344CB8AC3E}">
        <p14:creationId xmlns:p14="http://schemas.microsoft.com/office/powerpoint/2010/main" val="2935122680"/>
      </p:ext>
    </p:extLst>
  </p:cSld>
  <p:clrMapOvr>
    <a:masterClrMapping/>
  </p:clrMapOvr>
  <p:transition spd="med">
    <p:pull/>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16"/>
        <p:cNvGrpSpPr/>
        <p:nvPr/>
      </p:nvGrpSpPr>
      <p:grpSpPr>
        <a:xfrm>
          <a:off x="0" y="0"/>
          <a:ext cx="0" cy="0"/>
          <a:chOff x="0" y="0"/>
          <a:chExt cx="0" cy="0"/>
        </a:xfrm>
      </p:grpSpPr>
      <p:sp>
        <p:nvSpPr>
          <p:cNvPr id="417" name="Google Shape;417;p2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8" name="Google Shape;418;p2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9" name="Google Shape;419;p2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20" name="Google Shape;420;p2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21" name="Google Shape;421;p2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22" name="Google Shape;422;p2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23" name="Google Shape;423;p2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24" name="Google Shape;424;p2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25" name="Google Shape;425;p2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26" name="Google Shape;426;p2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27" name="Google Shape;427;p2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28" name="Google Shape;428;p2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29" name="Google Shape;429;p2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30" name="Google Shape;430;p2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31" name="Google Shape;431;p2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32" name="Google Shape;432;p2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78772114"/>
      </p:ext>
    </p:extLst>
  </p:cSld>
  <p:clrMapOvr>
    <a:masterClrMapping/>
  </p:clrMapOvr>
  <p:transition spd="med">
    <p:pull/>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3"/>
        <p:cNvGrpSpPr/>
        <p:nvPr/>
      </p:nvGrpSpPr>
      <p:grpSpPr>
        <a:xfrm>
          <a:off x="0" y="0"/>
          <a:ext cx="0" cy="0"/>
          <a:chOff x="0" y="0"/>
          <a:chExt cx="0" cy="0"/>
        </a:xfrm>
      </p:grpSpPr>
      <p:sp>
        <p:nvSpPr>
          <p:cNvPr id="434" name="Google Shape;434;p2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5" name="Google Shape;435;p24"/>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6" name="Google Shape;436;p2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37" name="Google Shape;437;p2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38" name="Google Shape;438;p2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39" name="Google Shape;439;p2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40" name="Google Shape;440;p2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41" name="Google Shape;441;p2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42" name="Google Shape;442;p2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43" name="Google Shape;443;p2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44" name="Google Shape;444;p2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45" name="Google Shape;445;p2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46" name="Google Shape;446;p2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47" name="Google Shape;447;p2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48" name="Google Shape;448;p2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49" name="Google Shape;449;p2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439091282"/>
      </p:ext>
    </p:extLst>
  </p:cSld>
  <p:clrMapOvr>
    <a:masterClrMapping/>
  </p:clrMapOvr>
  <p:transition spd="med">
    <p:pull/>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2642288600"/>
      </p:ext>
    </p:extLst>
  </p:cSld>
  <p:clrMapOvr>
    <a:masterClrMapping/>
  </p:clrMapOvr>
  <p:transition spd="med">
    <p:pull/>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2061307070"/>
      </p:ext>
    </p:extLst>
  </p:cSld>
  <p:clrMapOvr>
    <a:masterClrMapping/>
  </p:clrMapOvr>
  <p:transition spd="med">
    <p:pull/>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816379" y="2298191"/>
            <a:ext cx="2375608" cy="4559823"/>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7" name="Google Shape;37;p2"/>
          <p:cNvSpPr/>
          <p:nvPr/>
        </p:nvSpPr>
        <p:spPr>
          <a:xfrm>
            <a:off x="2616510" y="0"/>
            <a:ext cx="3629157" cy="51656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1165085" y="0"/>
            <a:ext cx="886196" cy="51656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1398846" y="1251488"/>
            <a:ext cx="282797" cy="514368"/>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1165084" y="1344994"/>
            <a:ext cx="222987" cy="32735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1691323" y="1344994"/>
            <a:ext cx="224083" cy="32735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4688027" y="6644796"/>
            <a:ext cx="1405860" cy="213216"/>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1547122" y="6644796"/>
            <a:ext cx="2870252" cy="213216"/>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2407111" y="5936023"/>
            <a:ext cx="5001231" cy="214221"/>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1" y="5936023"/>
            <a:ext cx="1987527" cy="214221"/>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794791" y="6290409"/>
            <a:ext cx="4291271" cy="214312"/>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0" y="6290409"/>
            <a:ext cx="486061" cy="214312"/>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0" y="6644796"/>
            <a:ext cx="1104709" cy="213216"/>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335514571"/>
      </p:ext>
    </p:extLst>
  </p:cSld>
  <p:clrMapOvr>
    <a:masterClrMapping/>
  </p:clrMapOvr>
  <p:transition spd="med">
    <p:pull/>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5810367"/>
            <a:ext cx="8845208"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3"/>
          <p:cNvSpPr/>
          <p:nvPr/>
        </p:nvSpPr>
        <p:spPr>
          <a:xfrm>
            <a:off x="2564934" y="0"/>
            <a:ext cx="9626961" cy="3632187"/>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 name="Google Shape;55;p3"/>
          <p:cNvSpPr txBox="1">
            <a:spLocks noGrp="1"/>
          </p:cNvSpPr>
          <p:nvPr>
            <p:ph type="title"/>
          </p:nvPr>
        </p:nvSpPr>
        <p:spPr>
          <a:xfrm>
            <a:off x="3935800" y="933667"/>
            <a:ext cx="43204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5733">
                <a:solidFill>
                  <a:schemeClr val="dk1"/>
                </a:solidFill>
              </a:defRPr>
            </a:lvl1pPr>
            <a:lvl2pPr lvl="1" algn="ctr" rtl="0">
              <a:spcBef>
                <a:spcPts val="0"/>
              </a:spcBef>
              <a:spcAft>
                <a:spcPts val="0"/>
              </a:spcAft>
              <a:buNone/>
              <a:defRPr sz="4000">
                <a:solidFill>
                  <a:schemeClr val="dk1"/>
                </a:solidFill>
              </a:defRPr>
            </a:lvl2pPr>
            <a:lvl3pPr lvl="2" algn="ctr" rtl="0">
              <a:spcBef>
                <a:spcPts val="0"/>
              </a:spcBef>
              <a:spcAft>
                <a:spcPts val="0"/>
              </a:spcAft>
              <a:buNone/>
              <a:defRPr sz="4000">
                <a:solidFill>
                  <a:schemeClr val="dk1"/>
                </a:solidFill>
              </a:defRPr>
            </a:lvl3pPr>
            <a:lvl4pPr lvl="3" algn="ctr" rtl="0">
              <a:spcBef>
                <a:spcPts val="0"/>
              </a:spcBef>
              <a:spcAft>
                <a:spcPts val="0"/>
              </a:spcAft>
              <a:buNone/>
              <a:defRPr sz="4000">
                <a:solidFill>
                  <a:schemeClr val="dk1"/>
                </a:solidFill>
              </a:defRPr>
            </a:lvl4pPr>
            <a:lvl5pPr lvl="4" algn="ctr" rtl="0">
              <a:spcBef>
                <a:spcPts val="0"/>
              </a:spcBef>
              <a:spcAft>
                <a:spcPts val="0"/>
              </a:spcAft>
              <a:buNone/>
              <a:defRPr sz="4000">
                <a:solidFill>
                  <a:schemeClr val="dk1"/>
                </a:solidFill>
              </a:defRPr>
            </a:lvl5pPr>
            <a:lvl6pPr lvl="5" algn="ctr" rtl="0">
              <a:spcBef>
                <a:spcPts val="0"/>
              </a:spcBef>
              <a:spcAft>
                <a:spcPts val="0"/>
              </a:spcAft>
              <a:buNone/>
              <a:defRPr sz="4000">
                <a:solidFill>
                  <a:schemeClr val="dk1"/>
                </a:solidFill>
              </a:defRPr>
            </a:lvl6pPr>
            <a:lvl7pPr lvl="6" algn="ctr" rtl="0">
              <a:spcBef>
                <a:spcPts val="0"/>
              </a:spcBef>
              <a:spcAft>
                <a:spcPts val="0"/>
              </a:spcAft>
              <a:buNone/>
              <a:defRPr sz="4000">
                <a:solidFill>
                  <a:schemeClr val="dk1"/>
                </a:solidFill>
              </a:defRPr>
            </a:lvl7pPr>
            <a:lvl8pPr lvl="7" algn="ctr" rtl="0">
              <a:spcBef>
                <a:spcPts val="0"/>
              </a:spcBef>
              <a:spcAft>
                <a:spcPts val="0"/>
              </a:spcAft>
              <a:buNone/>
              <a:defRPr sz="4000">
                <a:solidFill>
                  <a:schemeClr val="dk1"/>
                </a:solidFill>
              </a:defRPr>
            </a:lvl8pPr>
            <a:lvl9pPr lvl="8" algn="ctr" rtl="0">
              <a:spcBef>
                <a:spcPts val="0"/>
              </a:spcBef>
              <a:spcAft>
                <a:spcPts val="0"/>
              </a:spcAft>
              <a:buNone/>
              <a:defRPr sz="4000">
                <a:solidFill>
                  <a:schemeClr val="dk1"/>
                </a:solidFill>
              </a:defRPr>
            </a:lvl9pPr>
          </a:lstStyle>
          <a:p>
            <a:r>
              <a:rPr lang="en-US"/>
              <a:t>Click to edit Master title style</a:t>
            </a:r>
            <a:endParaRPr/>
          </a:p>
        </p:txBody>
      </p:sp>
      <p:sp>
        <p:nvSpPr>
          <p:cNvPr id="56" name="Google Shape;56;p3"/>
          <p:cNvSpPr txBox="1">
            <a:spLocks noGrp="1"/>
          </p:cNvSpPr>
          <p:nvPr>
            <p:ph type="subTitle" idx="1"/>
          </p:nvPr>
        </p:nvSpPr>
        <p:spPr>
          <a:xfrm>
            <a:off x="3935800" y="2021167"/>
            <a:ext cx="4320400" cy="1611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2133">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57" name="Google Shape;57;p3"/>
          <p:cNvSpPr txBox="1"/>
          <p:nvPr/>
        </p:nvSpPr>
        <p:spPr>
          <a:xfrm>
            <a:off x="3346800" y="4409267"/>
            <a:ext cx="5498400" cy="122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867">
                <a:solidFill>
                  <a:schemeClr val="lt1"/>
                </a:solidFill>
                <a:latin typeface="Anaheim"/>
                <a:ea typeface="Anaheim"/>
                <a:cs typeface="Anaheim"/>
                <a:sym typeface="Anaheim"/>
              </a:rPr>
              <a:t>CREDITS: This presentation template was created by Slidesgo, incluiding icons by Flaticon, and infographics &amp; images by Freepik.</a:t>
            </a:r>
            <a:endParaRPr sz="1867">
              <a:solidFill>
                <a:schemeClr val="lt1"/>
              </a:solidFill>
              <a:latin typeface="Anaheim"/>
              <a:ea typeface="Anaheim"/>
              <a:cs typeface="Anaheim"/>
              <a:sym typeface="Anaheim"/>
            </a:endParaRPr>
          </a:p>
        </p:txBody>
      </p:sp>
      <p:sp>
        <p:nvSpPr>
          <p:cNvPr id="58" name="Google Shape;58;p3"/>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 name="Google Shape;59;p3"/>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3"/>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 name="Google Shape;61;p3"/>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 name="Google Shape;62;p3"/>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3"/>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3"/>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3"/>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3"/>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04410652"/>
      </p:ext>
    </p:extLst>
  </p:cSld>
  <p:clrMapOvr>
    <a:masterClrMapping/>
  </p:clrMapOvr>
  <p:transition spd="med">
    <p:pull/>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1" y="4358367"/>
            <a:ext cx="890201" cy="473933"/>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4"/>
          <p:cNvSpPr/>
          <p:nvPr/>
        </p:nvSpPr>
        <p:spPr>
          <a:xfrm>
            <a:off x="10613497"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4"/>
          <p:cNvSpPr/>
          <p:nvPr/>
        </p:nvSpPr>
        <p:spPr>
          <a:xfrm>
            <a:off x="9564167" y="1216689"/>
            <a:ext cx="2627676" cy="473753"/>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1" name="Google Shape;71;p4"/>
          <p:cNvSpPr/>
          <p:nvPr/>
        </p:nvSpPr>
        <p:spPr>
          <a:xfrm>
            <a:off x="9564167" y="2786587"/>
            <a:ext cx="2627676" cy="47581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2" name="Google Shape;72;p4"/>
          <p:cNvSpPr/>
          <p:nvPr/>
        </p:nvSpPr>
        <p:spPr>
          <a:xfrm>
            <a:off x="1" y="2786587"/>
            <a:ext cx="737292" cy="47581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3" name="Google Shape;73;p4"/>
          <p:cNvSpPr/>
          <p:nvPr/>
        </p:nvSpPr>
        <p:spPr>
          <a:xfrm>
            <a:off x="11697660" y="2000608"/>
            <a:ext cx="494157" cy="475811"/>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 name="Google Shape;74;p4"/>
          <p:cNvSpPr/>
          <p:nvPr/>
        </p:nvSpPr>
        <p:spPr>
          <a:xfrm>
            <a:off x="10719631"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5" name="Google Shape;75;p4"/>
          <p:cNvSpPr/>
          <p:nvPr/>
        </p:nvSpPr>
        <p:spPr>
          <a:xfrm>
            <a:off x="10074602" y="5144350"/>
            <a:ext cx="2117229" cy="47375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4"/>
          <p:cNvSpPr/>
          <p:nvPr/>
        </p:nvSpPr>
        <p:spPr>
          <a:xfrm>
            <a:off x="0" y="5928269"/>
            <a:ext cx="1578320" cy="475811"/>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4"/>
          <p:cNvSpPr/>
          <p:nvPr/>
        </p:nvSpPr>
        <p:spPr>
          <a:xfrm>
            <a:off x="1" y="5144350"/>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 name="Google Shape;78;p4"/>
          <p:cNvSpPr/>
          <p:nvPr/>
        </p:nvSpPr>
        <p:spPr>
          <a:xfrm>
            <a:off x="3101013" y="5144350"/>
            <a:ext cx="1155663" cy="473753"/>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9" name="Google Shape;79;p4"/>
          <p:cNvSpPr/>
          <p:nvPr/>
        </p:nvSpPr>
        <p:spPr>
          <a:xfrm>
            <a:off x="0" y="3572400"/>
            <a:ext cx="198121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4"/>
          <p:cNvSpPr/>
          <p:nvPr/>
        </p:nvSpPr>
        <p:spPr>
          <a:xfrm>
            <a:off x="1195016" y="4358371"/>
            <a:ext cx="494157" cy="473924"/>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4"/>
          <p:cNvSpPr/>
          <p:nvPr/>
        </p:nvSpPr>
        <p:spPr>
          <a:xfrm>
            <a:off x="0"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4"/>
          <p:cNvSpPr/>
          <p:nvPr/>
        </p:nvSpPr>
        <p:spPr>
          <a:xfrm>
            <a:off x="479099" y="1216701"/>
            <a:ext cx="1638127" cy="473735"/>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4"/>
          <p:cNvSpPr/>
          <p:nvPr/>
        </p:nvSpPr>
        <p:spPr>
          <a:xfrm>
            <a:off x="7194087" y="430712"/>
            <a:ext cx="2894987" cy="473753"/>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4" name="Google Shape;84;p4"/>
          <p:cNvSpPr/>
          <p:nvPr/>
        </p:nvSpPr>
        <p:spPr>
          <a:xfrm>
            <a:off x="7639195" y="5144350"/>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4"/>
          <p:cNvSpPr/>
          <p:nvPr/>
        </p:nvSpPr>
        <p:spPr>
          <a:xfrm>
            <a:off x="2102763" y="5928268"/>
            <a:ext cx="415836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6" name="Google Shape;86;p4"/>
          <p:cNvSpPr txBox="1">
            <a:spLocks noGrp="1"/>
          </p:cNvSpPr>
          <p:nvPr>
            <p:ph type="title"/>
          </p:nvPr>
        </p:nvSpPr>
        <p:spPr>
          <a:xfrm>
            <a:off x="606400" y="3619500"/>
            <a:ext cx="11233600" cy="5972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7" name="Google Shape;87;p4"/>
          <p:cNvSpPr txBox="1">
            <a:spLocks noGrp="1"/>
          </p:cNvSpPr>
          <p:nvPr>
            <p:ph type="title" idx="2" hasCustomPrompt="1"/>
          </p:nvPr>
        </p:nvSpPr>
        <p:spPr>
          <a:xfrm>
            <a:off x="606400" y="2867800"/>
            <a:ext cx="11233600" cy="6528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10666">
                <a:solidFill>
                  <a:schemeClr val="dk2"/>
                </a:solidFill>
              </a:defRPr>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3555052710"/>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1" y="2113134"/>
            <a:ext cx="5815892"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5"/>
          <p:cNvSpPr/>
          <p:nvPr/>
        </p:nvSpPr>
        <p:spPr>
          <a:xfrm>
            <a:off x="8101733" y="2113134"/>
            <a:ext cx="1658211" cy="321857"/>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15"/>
          <p:cNvSpPr/>
          <p:nvPr/>
        </p:nvSpPr>
        <p:spPr>
          <a:xfrm>
            <a:off x="2896032" y="4003526"/>
            <a:ext cx="1658208" cy="321215"/>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15"/>
          <p:cNvSpPr/>
          <p:nvPr/>
        </p:nvSpPr>
        <p:spPr>
          <a:xfrm>
            <a:off x="6223000" y="4003533"/>
            <a:ext cx="5969176"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15"/>
          <p:cNvSpPr/>
          <p:nvPr/>
        </p:nvSpPr>
        <p:spPr>
          <a:xfrm>
            <a:off x="6070600" y="2113134"/>
            <a:ext cx="1789955"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15"/>
          <p:cNvSpPr txBox="1">
            <a:spLocks noGrp="1"/>
          </p:cNvSpPr>
          <p:nvPr>
            <p:ph type="ctrTitle"/>
          </p:nvPr>
        </p:nvSpPr>
        <p:spPr>
          <a:xfrm flipH="1">
            <a:off x="2919733" y="2464465"/>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198" name="Google Shape;198;p15"/>
          <p:cNvSpPr txBox="1">
            <a:spLocks noGrp="1"/>
          </p:cNvSpPr>
          <p:nvPr>
            <p:ph type="subTitle" idx="1"/>
          </p:nvPr>
        </p:nvSpPr>
        <p:spPr>
          <a:xfrm flipH="1">
            <a:off x="2919735" y="2883100"/>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199" name="Google Shape;199;p15"/>
          <p:cNvSpPr txBox="1">
            <a:spLocks noGrp="1"/>
          </p:cNvSpPr>
          <p:nvPr>
            <p:ph type="ctrTitle" idx="2"/>
          </p:nvPr>
        </p:nvSpPr>
        <p:spPr>
          <a:xfrm flipH="1">
            <a:off x="6415567" y="2464535"/>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0" name="Google Shape;200;p15"/>
          <p:cNvSpPr txBox="1">
            <a:spLocks noGrp="1"/>
          </p:cNvSpPr>
          <p:nvPr>
            <p:ph type="subTitle" idx="3"/>
          </p:nvPr>
        </p:nvSpPr>
        <p:spPr>
          <a:xfrm flipH="1">
            <a:off x="6415567" y="2884708"/>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1" name="Google Shape;201;p15"/>
          <p:cNvSpPr txBox="1">
            <a:spLocks noGrp="1"/>
          </p:cNvSpPr>
          <p:nvPr>
            <p:ph type="ctrTitle" idx="4"/>
          </p:nvPr>
        </p:nvSpPr>
        <p:spPr>
          <a:xfrm flipH="1">
            <a:off x="2919728" y="4137883"/>
            <a:ext cx="2885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933"/>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02" name="Google Shape;202;p15"/>
          <p:cNvSpPr txBox="1">
            <a:spLocks noGrp="1"/>
          </p:cNvSpPr>
          <p:nvPr>
            <p:ph type="title" idx="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03" name="Google Shape;203;p15"/>
          <p:cNvSpPr txBox="1">
            <a:spLocks noGrp="1"/>
          </p:cNvSpPr>
          <p:nvPr>
            <p:ph type="ctrTitle" idx="6"/>
          </p:nvPr>
        </p:nvSpPr>
        <p:spPr>
          <a:xfrm flipH="1">
            <a:off x="2919733" y="4344381"/>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4" name="Google Shape;204;p15"/>
          <p:cNvSpPr txBox="1">
            <a:spLocks noGrp="1"/>
          </p:cNvSpPr>
          <p:nvPr>
            <p:ph type="subTitle" idx="7"/>
          </p:nvPr>
        </p:nvSpPr>
        <p:spPr>
          <a:xfrm flipH="1">
            <a:off x="2919735" y="4763016"/>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5" name="Google Shape;205;p15"/>
          <p:cNvSpPr txBox="1">
            <a:spLocks noGrp="1"/>
          </p:cNvSpPr>
          <p:nvPr>
            <p:ph type="ctrTitle" idx="8"/>
          </p:nvPr>
        </p:nvSpPr>
        <p:spPr>
          <a:xfrm flipH="1">
            <a:off x="6415567" y="4344451"/>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6" name="Google Shape;206;p15"/>
          <p:cNvSpPr txBox="1">
            <a:spLocks noGrp="1"/>
          </p:cNvSpPr>
          <p:nvPr>
            <p:ph type="subTitle" idx="9"/>
          </p:nvPr>
        </p:nvSpPr>
        <p:spPr>
          <a:xfrm flipH="1">
            <a:off x="6415567" y="4764624"/>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Tree>
    <p:extLst>
      <p:ext uri="{BB962C8B-B14F-4D97-AF65-F5344CB8AC3E}">
        <p14:creationId xmlns:p14="http://schemas.microsoft.com/office/powerpoint/2010/main" val="2049411870"/>
      </p:ext>
    </p:extLst>
  </p:cSld>
  <p:clrMapOvr>
    <a:masterClrMapping/>
  </p:clrMapOvr>
  <p:transition spd="med">
    <p:pull/>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1"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5"/>
          <p:cNvSpPr txBox="1">
            <a:spLocks noGrp="1"/>
          </p:cNvSpPr>
          <p:nvPr>
            <p:ph type="body" idx="1"/>
          </p:nvPr>
        </p:nvSpPr>
        <p:spPr>
          <a:xfrm>
            <a:off x="812665" y="2630700"/>
            <a:ext cx="4683600" cy="2841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Raleway SemiBold"/>
              <a:buChar char="●"/>
              <a:defRPr sz="2133"/>
            </a:lvl1pPr>
            <a:lvl2pPr marL="1219170" lvl="1" indent="-440256" rtl="0">
              <a:spcBef>
                <a:spcPts val="0"/>
              </a:spcBef>
              <a:spcAft>
                <a:spcPts val="0"/>
              </a:spcAft>
              <a:buSzPts val="1600"/>
              <a:buFont typeface="Nunito Light"/>
              <a:buChar char="○"/>
              <a:defRPr sz="2133"/>
            </a:lvl2pPr>
            <a:lvl3pPr marL="1828754" lvl="2" indent="-440256" rtl="0">
              <a:spcBef>
                <a:spcPts val="2133"/>
              </a:spcBef>
              <a:spcAft>
                <a:spcPts val="0"/>
              </a:spcAft>
              <a:buSzPts val="1600"/>
              <a:buFont typeface="Nunito Light"/>
              <a:buChar char="■"/>
              <a:defRPr sz="2133"/>
            </a:lvl3pPr>
            <a:lvl4pPr marL="2438339" lvl="3" indent="-440256" rtl="0">
              <a:spcBef>
                <a:spcPts val="2133"/>
              </a:spcBef>
              <a:spcAft>
                <a:spcPts val="0"/>
              </a:spcAft>
              <a:buSzPts val="1600"/>
              <a:buFont typeface="Nunito Light"/>
              <a:buChar char="●"/>
              <a:defRPr sz="2133"/>
            </a:lvl4pPr>
            <a:lvl5pPr marL="3047924" lvl="4" indent="-440256" rtl="0">
              <a:spcBef>
                <a:spcPts val="2133"/>
              </a:spcBef>
              <a:spcAft>
                <a:spcPts val="0"/>
              </a:spcAft>
              <a:buSzPts val="1600"/>
              <a:buFont typeface="Nunito Light"/>
              <a:buChar char="○"/>
              <a:defRPr sz="2133"/>
            </a:lvl5pPr>
            <a:lvl6pPr marL="3657509" lvl="5" indent="-440256" rtl="0">
              <a:spcBef>
                <a:spcPts val="2133"/>
              </a:spcBef>
              <a:spcAft>
                <a:spcPts val="0"/>
              </a:spcAft>
              <a:buSzPts val="1600"/>
              <a:buFont typeface="Nunito Light"/>
              <a:buChar char="■"/>
              <a:defRPr sz="2133"/>
            </a:lvl6pPr>
            <a:lvl7pPr marL="4267093" lvl="6" indent="-440256" rtl="0">
              <a:spcBef>
                <a:spcPts val="2133"/>
              </a:spcBef>
              <a:spcAft>
                <a:spcPts val="0"/>
              </a:spcAft>
              <a:buSzPts val="1600"/>
              <a:buFont typeface="Nunito Light"/>
              <a:buChar char="●"/>
              <a:defRPr sz="2133"/>
            </a:lvl7pPr>
            <a:lvl8pPr marL="4876678" lvl="7" indent="-440256" rtl="0">
              <a:spcBef>
                <a:spcPts val="2133"/>
              </a:spcBef>
              <a:spcAft>
                <a:spcPts val="0"/>
              </a:spcAft>
              <a:buSzPts val="1600"/>
              <a:buFont typeface="Nunito Light"/>
              <a:buChar char="○"/>
              <a:defRPr sz="2133"/>
            </a:lvl8pPr>
            <a:lvl9pPr marL="5486263" lvl="8" indent="-440256" rtl="0">
              <a:spcBef>
                <a:spcPts val="2133"/>
              </a:spcBef>
              <a:spcAft>
                <a:spcPts val="2133"/>
              </a:spcAft>
              <a:buSzPts val="1600"/>
              <a:buFont typeface="Nunito Light"/>
              <a:buChar char="■"/>
              <a:defRPr sz="2133"/>
            </a:lvl9pPr>
          </a:lstStyle>
          <a:p>
            <a:pPr lvl="0"/>
            <a:r>
              <a:rPr lang="en-US"/>
              <a:t>Click to edit Master text styles</a:t>
            </a:r>
          </a:p>
        </p:txBody>
      </p:sp>
      <p:sp>
        <p:nvSpPr>
          <p:cNvPr id="91" name="Google Shape;91;p5"/>
          <p:cNvSpPr txBox="1">
            <a:spLocks noGrp="1"/>
          </p:cNvSpPr>
          <p:nvPr>
            <p:ph type="title"/>
          </p:nvPr>
        </p:nvSpPr>
        <p:spPr>
          <a:xfrm>
            <a:off x="747767" y="1557767"/>
            <a:ext cx="4748400" cy="89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114709119"/>
      </p:ext>
    </p:extLst>
  </p:cSld>
  <p:clrMapOvr>
    <a:masterClrMapping/>
  </p:clrMapOvr>
  <p:transition spd="med">
    <p:pull/>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94" name="Google Shape;94;p6"/>
          <p:cNvSpPr txBox="1">
            <a:spLocks noGrp="1"/>
          </p:cNvSpPr>
          <p:nvPr>
            <p:ph type="subTitle" idx="1"/>
          </p:nvPr>
        </p:nvSpPr>
        <p:spPr>
          <a:xfrm>
            <a:off x="3698100"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5" name="Google Shape;95;p6"/>
          <p:cNvSpPr txBox="1">
            <a:spLocks noGrp="1"/>
          </p:cNvSpPr>
          <p:nvPr>
            <p:ph type="title" idx="2"/>
          </p:nvPr>
        </p:nvSpPr>
        <p:spPr>
          <a:xfrm>
            <a:off x="3528067" y="3364931"/>
            <a:ext cx="3308400" cy="699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6" name="Google Shape;96;p6"/>
          <p:cNvSpPr txBox="1">
            <a:spLocks noGrp="1"/>
          </p:cNvSpPr>
          <p:nvPr>
            <p:ph type="subTitle" idx="3"/>
          </p:nvPr>
        </p:nvSpPr>
        <p:spPr>
          <a:xfrm>
            <a:off x="8093633"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7" name="Google Shape;97;p6"/>
          <p:cNvSpPr txBox="1">
            <a:spLocks noGrp="1"/>
          </p:cNvSpPr>
          <p:nvPr>
            <p:ph type="title" idx="4"/>
          </p:nvPr>
        </p:nvSpPr>
        <p:spPr>
          <a:xfrm>
            <a:off x="7923533" y="3364901"/>
            <a:ext cx="3308400" cy="699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8" name="Google Shape;98;p6"/>
          <p:cNvSpPr/>
          <p:nvPr/>
        </p:nvSpPr>
        <p:spPr>
          <a:xfrm flipH="1">
            <a:off x="1036318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30342387"/>
      </p:ext>
    </p:extLst>
  </p:cSld>
  <p:clrMapOvr>
    <a:masterClrMapping/>
  </p:clrMapOvr>
  <p:transition spd="med">
    <p:pull/>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2705896790"/>
      </p:ext>
    </p:extLst>
  </p:cSld>
  <p:clrMapOvr>
    <a:masterClrMapping/>
  </p:clrMapOvr>
  <p:transition spd="med">
    <p:pull/>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03" name="Google Shape;103;p8"/>
          <p:cNvSpPr txBox="1">
            <a:spLocks noGrp="1"/>
          </p:cNvSpPr>
          <p:nvPr>
            <p:ph type="subTitle" idx="1"/>
          </p:nvPr>
        </p:nvSpPr>
        <p:spPr>
          <a:xfrm flipH="1">
            <a:off x="1942300" y="2156133"/>
            <a:ext cx="2614400" cy="1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04" name="Google Shape;104;p8"/>
          <p:cNvSpPr/>
          <p:nvPr/>
        </p:nvSpPr>
        <p:spPr>
          <a:xfrm>
            <a:off x="0" y="3586465"/>
            <a:ext cx="3694528" cy="137804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5" name="Google Shape;105;p8"/>
          <p:cNvSpPr/>
          <p:nvPr/>
        </p:nvSpPr>
        <p:spPr>
          <a:xfrm>
            <a:off x="0" y="1"/>
            <a:ext cx="170421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35698147"/>
      </p:ext>
    </p:extLst>
  </p:cSld>
  <p:clrMapOvr>
    <a:masterClrMapping/>
  </p:clrMapOvr>
  <p:transition spd="med">
    <p:pull/>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36"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9"/>
          <p:cNvSpPr/>
          <p:nvPr/>
        </p:nvSpPr>
        <p:spPr>
          <a:xfrm flipH="1">
            <a:off x="4" y="1216701"/>
            <a:ext cx="4102093" cy="47373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9"/>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9"/>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9"/>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2" name="Google Shape;112;p9"/>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3" name="Google Shape;113;p9"/>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 name="Google Shape;114;p9"/>
          <p:cNvSpPr/>
          <p:nvPr/>
        </p:nvSpPr>
        <p:spPr>
          <a:xfrm flipH="1">
            <a:off x="39"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5" name="Google Shape;115;p9"/>
          <p:cNvSpPr/>
          <p:nvPr/>
        </p:nvSpPr>
        <p:spPr>
          <a:xfrm flipH="1">
            <a:off x="1733256" y="4358367"/>
            <a:ext cx="654345"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9"/>
          <p:cNvSpPr/>
          <p:nvPr/>
        </p:nvSpPr>
        <p:spPr>
          <a:xfrm flipH="1">
            <a:off x="18" y="5144333"/>
            <a:ext cx="1943081" cy="47376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9"/>
          <p:cNvSpPr/>
          <p:nvPr/>
        </p:nvSpPr>
        <p:spPr>
          <a:xfrm flipH="1">
            <a:off x="9836270" y="5144333"/>
            <a:ext cx="2355605" cy="473763"/>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 name="Google Shape;118;p9"/>
          <p:cNvSpPr/>
          <p:nvPr/>
        </p:nvSpPr>
        <p:spPr>
          <a:xfrm flipH="1">
            <a:off x="9984809" y="3572400"/>
            <a:ext cx="220705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9" name="Google Shape;119;p9"/>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0" name="Google Shape;120;p9"/>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1" name="Google Shape;121;p9"/>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9"/>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9"/>
          <p:cNvSpPr/>
          <p:nvPr/>
        </p:nvSpPr>
        <p:spPr>
          <a:xfrm flipH="1">
            <a:off x="5194310" y="430700"/>
            <a:ext cx="6426191" cy="473763"/>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9"/>
          <p:cNvSpPr/>
          <p:nvPr/>
        </p:nvSpPr>
        <p:spPr>
          <a:xfrm flipH="1">
            <a:off x="3481658" y="5928268"/>
            <a:ext cx="8710343"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9"/>
          <p:cNvSpPr/>
          <p:nvPr/>
        </p:nvSpPr>
        <p:spPr>
          <a:xfrm>
            <a:off x="2792091" y="1497524"/>
            <a:ext cx="6607452" cy="4016455"/>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6" name="Google Shape;126;p9"/>
          <p:cNvSpPr/>
          <p:nvPr/>
        </p:nvSpPr>
        <p:spPr>
          <a:xfrm>
            <a:off x="5703651" y="2060967"/>
            <a:ext cx="254691" cy="397895"/>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9"/>
          <p:cNvSpPr/>
          <p:nvPr/>
        </p:nvSpPr>
        <p:spPr>
          <a:xfrm>
            <a:off x="6232725" y="2060967"/>
            <a:ext cx="255257" cy="397895"/>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9"/>
          <p:cNvSpPr/>
          <p:nvPr/>
        </p:nvSpPr>
        <p:spPr>
          <a:xfrm>
            <a:off x="6010708" y="2021540"/>
            <a:ext cx="169648" cy="477273"/>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9" name="Google Shape;129;p9"/>
          <p:cNvSpPr/>
          <p:nvPr/>
        </p:nvSpPr>
        <p:spPr>
          <a:xfrm flipH="1">
            <a:off x="2197083" y="5144333"/>
            <a:ext cx="2355584" cy="47376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9"/>
          <p:cNvSpPr/>
          <p:nvPr/>
        </p:nvSpPr>
        <p:spPr>
          <a:xfrm flipH="1">
            <a:off x="8890023" y="4358367"/>
            <a:ext cx="1662511" cy="473933"/>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1" name="Google Shape;131;p9"/>
          <p:cNvSpPr/>
          <p:nvPr/>
        </p:nvSpPr>
        <p:spPr>
          <a:xfrm flipH="1">
            <a:off x="7639223" y="1216701"/>
            <a:ext cx="1314271" cy="473735"/>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2" name="Google Shape;132;p9"/>
          <p:cNvSpPr txBox="1">
            <a:spLocks noGrp="1"/>
          </p:cNvSpPr>
          <p:nvPr>
            <p:ph type="subTitle" idx="1"/>
          </p:nvPr>
        </p:nvSpPr>
        <p:spPr>
          <a:xfrm flipH="1">
            <a:off x="3362400" y="3120432"/>
            <a:ext cx="5467200" cy="10780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2133"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3" name="Google Shape;133;p9"/>
          <p:cNvSpPr txBox="1">
            <a:spLocks noGrp="1"/>
          </p:cNvSpPr>
          <p:nvPr>
            <p:ph type="title"/>
          </p:nvPr>
        </p:nvSpPr>
        <p:spPr>
          <a:xfrm>
            <a:off x="3362400" y="4294967"/>
            <a:ext cx="5467200" cy="5372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933" b="0">
                <a:solidFill>
                  <a:schemeClr val="dk1"/>
                </a:solidFill>
                <a:latin typeface="Anaheim"/>
                <a:ea typeface="Anaheim"/>
                <a:cs typeface="Anaheim"/>
                <a:sym typeface="Anaheim"/>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073235052"/>
      </p:ext>
    </p:extLst>
  </p:cSld>
  <p:clrMapOvr>
    <a:masterClrMapping/>
  </p:clrMapOvr>
  <p:transition spd="med">
    <p:pull/>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6997000" y="2892733"/>
            <a:ext cx="3290000" cy="19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36" name="Google Shape;136;p10"/>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37" name="Google Shape;137;p10"/>
          <p:cNvSpPr/>
          <p:nvPr/>
        </p:nvSpPr>
        <p:spPr>
          <a:xfrm>
            <a:off x="8558701" y="2100267"/>
            <a:ext cx="3633473"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10"/>
          <p:cNvSpPr/>
          <p:nvPr/>
        </p:nvSpPr>
        <p:spPr>
          <a:xfrm>
            <a:off x="0" y="6267565"/>
            <a:ext cx="223418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37491016"/>
      </p:ext>
    </p:extLst>
  </p:cSld>
  <p:clrMapOvr>
    <a:masterClrMapping/>
  </p:clrMapOvr>
  <p:transition spd="med">
    <p:pull/>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10571520" y="2"/>
            <a:ext cx="1620473" cy="536015"/>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11"/>
          <p:cNvSpPr/>
          <p:nvPr/>
        </p:nvSpPr>
        <p:spPr>
          <a:xfrm>
            <a:off x="4682033" y="1044934"/>
            <a:ext cx="7509880" cy="3138489"/>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2" name="Google Shape;142;p11"/>
          <p:cNvSpPr txBox="1">
            <a:spLocks noGrp="1"/>
          </p:cNvSpPr>
          <p:nvPr>
            <p:ph type="title"/>
          </p:nvPr>
        </p:nvSpPr>
        <p:spPr>
          <a:xfrm>
            <a:off x="5016500" y="1349733"/>
            <a:ext cx="6553600" cy="25868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4667">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
        <p:nvSpPr>
          <p:cNvPr id="143" name="Google Shape;143;p11"/>
          <p:cNvSpPr/>
          <p:nvPr/>
        </p:nvSpPr>
        <p:spPr>
          <a:xfrm>
            <a:off x="7820097" y="4572734"/>
            <a:ext cx="1620456" cy="346220"/>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11"/>
          <p:cNvSpPr/>
          <p:nvPr/>
        </p:nvSpPr>
        <p:spPr>
          <a:xfrm>
            <a:off x="10691916" y="4572733"/>
            <a:ext cx="1499985" cy="346248"/>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11"/>
          <p:cNvSpPr/>
          <p:nvPr/>
        </p:nvSpPr>
        <p:spPr>
          <a:xfrm>
            <a:off x="9445099" y="4572734"/>
            <a:ext cx="346303" cy="346220"/>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11"/>
          <p:cNvSpPr/>
          <p:nvPr/>
        </p:nvSpPr>
        <p:spPr>
          <a:xfrm>
            <a:off x="9995477" y="4572733"/>
            <a:ext cx="346276" cy="346248"/>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558937550"/>
      </p:ext>
    </p:extLst>
  </p:cSld>
  <p:clrMapOvr>
    <a:masterClrMapping/>
  </p:clrMapOvr>
  <p:transition spd="med">
    <p:pull/>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415600" y="4409159"/>
            <a:ext cx="11360800" cy="8680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49" name="Google Shape;149;p12"/>
          <p:cNvSpPr/>
          <p:nvPr/>
        </p:nvSpPr>
        <p:spPr>
          <a:xfrm rot="10800000">
            <a:off x="3669075" y="5657966"/>
            <a:ext cx="8521692" cy="1206501"/>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0" name="Google Shape;150;p12"/>
          <p:cNvSpPr/>
          <p:nvPr/>
        </p:nvSpPr>
        <p:spPr>
          <a:xfrm rot="10800000">
            <a:off x="1815001" y="2001503"/>
            <a:ext cx="10375767" cy="2033464"/>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1" name="Google Shape;151;p12"/>
          <p:cNvSpPr/>
          <p:nvPr/>
        </p:nvSpPr>
        <p:spPr>
          <a:xfrm rot="10800000">
            <a:off x="3" y="1"/>
            <a:ext cx="7721464" cy="674067"/>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2" name="Google Shape;152;p12"/>
          <p:cNvSpPr/>
          <p:nvPr/>
        </p:nvSpPr>
        <p:spPr>
          <a:xfrm rot="10800000">
            <a:off x="28" y="2002495"/>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3" name="Google Shape;153;p12"/>
          <p:cNvSpPr/>
          <p:nvPr/>
        </p:nvSpPr>
        <p:spPr>
          <a:xfrm rot="10800000">
            <a:off x="709977" y="1216699"/>
            <a:ext cx="1407260" cy="47373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4" name="Google Shape;154;p12"/>
          <p:cNvSpPr/>
          <p:nvPr/>
        </p:nvSpPr>
        <p:spPr>
          <a:xfrm rot="10800000">
            <a:off x="9564167" y="1216689"/>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12"/>
          <p:cNvSpPr/>
          <p:nvPr/>
        </p:nvSpPr>
        <p:spPr>
          <a:xfrm rot="10800000">
            <a:off x="2419131" y="1216689"/>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12"/>
          <p:cNvSpPr/>
          <p:nvPr/>
        </p:nvSpPr>
        <p:spPr>
          <a:xfrm rot="10800000">
            <a:off x="6031414" y="430733"/>
            <a:ext cx="279402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7" name="Google Shape;157;p12"/>
          <p:cNvSpPr/>
          <p:nvPr/>
        </p:nvSpPr>
        <p:spPr>
          <a:xfrm rot="10800000">
            <a:off x="9841410" y="4460904"/>
            <a:ext cx="2350591" cy="473763"/>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8" name="Google Shape;158;p12"/>
          <p:cNvSpPr/>
          <p:nvPr/>
        </p:nvSpPr>
        <p:spPr>
          <a:xfrm rot="10800000">
            <a:off x="-6" y="2779900"/>
            <a:ext cx="2380739" cy="47580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12"/>
          <p:cNvSpPr/>
          <p:nvPr/>
        </p:nvSpPr>
        <p:spPr>
          <a:xfrm rot="10800000">
            <a:off x="875093" y="6384266"/>
            <a:ext cx="3505175" cy="47373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12"/>
          <p:cNvSpPr txBox="1">
            <a:spLocks noGrp="1"/>
          </p:cNvSpPr>
          <p:nvPr>
            <p:ph type="title" hasCustomPrompt="1"/>
          </p:nvPr>
        </p:nvSpPr>
        <p:spPr>
          <a:xfrm>
            <a:off x="415600" y="2463800"/>
            <a:ext cx="11360800" cy="18436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6666"/>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499502754"/>
      </p:ext>
    </p:extLst>
  </p:cSld>
  <p:clrMapOvr>
    <a:masterClrMapping/>
  </p:clrMapOvr>
  <p:transition spd="med">
    <p:pull/>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3980015382"/>
      </p:ext>
    </p:extLst>
  </p:cSld>
  <p:clrMapOvr>
    <a:masterClrMapping/>
  </p:clrMapOvr>
  <p:transition spd="med">
    <p:pull/>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33" y="3755048"/>
            <a:ext cx="12192061" cy="1264467"/>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2" name="Google Shape;182;p14"/>
          <p:cNvSpPr txBox="1">
            <a:spLocks noGrp="1"/>
          </p:cNvSpPr>
          <p:nvPr>
            <p:ph type="ctrTitle"/>
          </p:nvPr>
        </p:nvSpPr>
        <p:spPr>
          <a:xfrm flipH="1">
            <a:off x="8473833" y="-190495"/>
            <a:ext cx="19144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3" name="Google Shape;183;p14"/>
          <p:cNvSpPr txBox="1">
            <a:spLocks noGrp="1"/>
          </p:cNvSpPr>
          <p:nvPr>
            <p:ph type="subTitle" idx="1"/>
          </p:nvPr>
        </p:nvSpPr>
        <p:spPr>
          <a:xfrm flipH="1">
            <a:off x="8054167" y="2571533"/>
            <a:ext cx="27552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4" name="Google Shape;184;p14"/>
          <p:cNvSpPr txBox="1">
            <a:spLocks noGrp="1"/>
          </p:cNvSpPr>
          <p:nvPr>
            <p:ph type="ctrTitle" idx="2"/>
          </p:nvPr>
        </p:nvSpPr>
        <p:spPr>
          <a:xfrm flipH="1">
            <a:off x="1383467"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5" name="Google Shape;185;p14"/>
          <p:cNvSpPr txBox="1">
            <a:spLocks noGrp="1"/>
          </p:cNvSpPr>
          <p:nvPr>
            <p:ph type="subTitle" idx="3"/>
          </p:nvPr>
        </p:nvSpPr>
        <p:spPr>
          <a:xfrm flipH="1">
            <a:off x="138266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6" name="Google Shape;186;p14"/>
          <p:cNvSpPr txBox="1">
            <a:spLocks noGrp="1"/>
          </p:cNvSpPr>
          <p:nvPr>
            <p:ph type="ctrTitle" idx="4"/>
          </p:nvPr>
        </p:nvSpPr>
        <p:spPr>
          <a:xfrm flipH="1">
            <a:off x="5105408" y="-292095"/>
            <a:ext cx="19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7" name="Google Shape;187;p14"/>
          <p:cNvSpPr txBox="1">
            <a:spLocks noGrp="1"/>
          </p:cNvSpPr>
          <p:nvPr>
            <p:ph type="subTitle" idx="5"/>
          </p:nvPr>
        </p:nvSpPr>
        <p:spPr>
          <a:xfrm flipH="1">
            <a:off x="471928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8" name="Google Shape;188;p14"/>
          <p:cNvSpPr txBox="1">
            <a:spLocks noGrp="1"/>
          </p:cNvSpPr>
          <p:nvPr>
            <p:ph type="title" idx="6"/>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89" name="Google Shape;189;p14"/>
          <p:cNvSpPr txBox="1">
            <a:spLocks noGrp="1"/>
          </p:cNvSpPr>
          <p:nvPr>
            <p:ph type="ctrTitle" idx="7"/>
          </p:nvPr>
        </p:nvSpPr>
        <p:spPr>
          <a:xfrm flipH="1">
            <a:off x="4718816"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90" name="Google Shape;190;p14"/>
          <p:cNvSpPr txBox="1">
            <a:spLocks noGrp="1"/>
          </p:cNvSpPr>
          <p:nvPr>
            <p:ph type="ctrTitle" idx="8"/>
          </p:nvPr>
        </p:nvSpPr>
        <p:spPr>
          <a:xfrm flipH="1">
            <a:off x="8055949"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907612480"/>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3021344" y="2367133"/>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09" name="Google Shape;209;p16"/>
          <p:cNvSpPr txBox="1">
            <a:spLocks noGrp="1"/>
          </p:cNvSpPr>
          <p:nvPr>
            <p:ph type="ctrTitle" idx="2"/>
          </p:nvPr>
        </p:nvSpPr>
        <p:spPr>
          <a:xfrm flipH="1">
            <a:off x="6285584" y="2367236"/>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0" name="Google Shape;210;p16"/>
          <p:cNvSpPr txBox="1">
            <a:spLocks noGrp="1"/>
          </p:cNvSpPr>
          <p:nvPr>
            <p:ph type="subTitle" idx="1"/>
          </p:nvPr>
        </p:nvSpPr>
        <p:spPr>
          <a:xfrm flipH="1">
            <a:off x="6285567" y="2944265"/>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1" name="Google Shape;211;p16"/>
          <p:cNvSpPr txBox="1">
            <a:spLocks noGrp="1"/>
          </p:cNvSpPr>
          <p:nvPr>
            <p:ph type="ctrTitle" idx="3"/>
          </p:nvPr>
        </p:nvSpPr>
        <p:spPr>
          <a:xfrm flipH="1">
            <a:off x="3021335" y="4207567"/>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2" name="Google Shape;212;p16"/>
          <p:cNvSpPr txBox="1">
            <a:spLocks noGrp="1"/>
          </p:cNvSpPr>
          <p:nvPr>
            <p:ph type="subTitle" idx="4"/>
          </p:nvPr>
        </p:nvSpPr>
        <p:spPr>
          <a:xfrm flipH="1">
            <a:off x="3021333" y="478123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3" name="Google Shape;213;p16"/>
          <p:cNvSpPr txBox="1">
            <a:spLocks noGrp="1"/>
          </p:cNvSpPr>
          <p:nvPr>
            <p:ph type="ctrTitle" idx="5"/>
          </p:nvPr>
        </p:nvSpPr>
        <p:spPr>
          <a:xfrm flipH="1">
            <a:off x="6285600" y="4207672"/>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4" name="Google Shape;214;p16"/>
          <p:cNvSpPr txBox="1">
            <a:spLocks noGrp="1"/>
          </p:cNvSpPr>
          <p:nvPr>
            <p:ph type="subTitle" idx="6"/>
          </p:nvPr>
        </p:nvSpPr>
        <p:spPr>
          <a:xfrm flipH="1">
            <a:off x="6285567" y="4781233"/>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5" name="Google Shape;215;p16"/>
          <p:cNvSpPr txBox="1">
            <a:spLocks noGrp="1"/>
          </p:cNvSpPr>
          <p:nvPr>
            <p:ph type="title" idx="7"/>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16" name="Google Shape;216;p16"/>
          <p:cNvSpPr txBox="1">
            <a:spLocks noGrp="1"/>
          </p:cNvSpPr>
          <p:nvPr>
            <p:ph type="subTitle" idx="8"/>
          </p:nvPr>
        </p:nvSpPr>
        <p:spPr>
          <a:xfrm flipH="1">
            <a:off x="3021344" y="294426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Tree>
    <p:extLst>
      <p:ext uri="{BB962C8B-B14F-4D97-AF65-F5344CB8AC3E}">
        <p14:creationId xmlns:p14="http://schemas.microsoft.com/office/powerpoint/2010/main" val="313636488"/>
      </p:ext>
    </p:extLst>
  </p:cSld>
  <p:clrMapOvr>
    <a:masterClrMapping/>
  </p:clrMapOvr>
  <p:transition spd="med">
    <p:pull/>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1" y="2113134"/>
            <a:ext cx="5815892"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3" name="Google Shape;193;p15"/>
          <p:cNvSpPr/>
          <p:nvPr/>
        </p:nvSpPr>
        <p:spPr>
          <a:xfrm>
            <a:off x="8101733" y="2113134"/>
            <a:ext cx="1658211" cy="321857"/>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4" name="Google Shape;194;p15"/>
          <p:cNvSpPr/>
          <p:nvPr/>
        </p:nvSpPr>
        <p:spPr>
          <a:xfrm>
            <a:off x="2896032" y="4003526"/>
            <a:ext cx="1658208" cy="321215"/>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5" name="Google Shape;195;p15"/>
          <p:cNvSpPr/>
          <p:nvPr/>
        </p:nvSpPr>
        <p:spPr>
          <a:xfrm>
            <a:off x="6223000" y="4003533"/>
            <a:ext cx="5969176"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6" name="Google Shape;196;p15"/>
          <p:cNvSpPr/>
          <p:nvPr/>
        </p:nvSpPr>
        <p:spPr>
          <a:xfrm>
            <a:off x="6070600" y="2113134"/>
            <a:ext cx="1789955"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7" name="Google Shape;197;p15"/>
          <p:cNvSpPr txBox="1">
            <a:spLocks noGrp="1"/>
          </p:cNvSpPr>
          <p:nvPr>
            <p:ph type="ctrTitle"/>
          </p:nvPr>
        </p:nvSpPr>
        <p:spPr>
          <a:xfrm flipH="1">
            <a:off x="2919733" y="2464465"/>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198" name="Google Shape;198;p15"/>
          <p:cNvSpPr txBox="1">
            <a:spLocks noGrp="1"/>
          </p:cNvSpPr>
          <p:nvPr>
            <p:ph type="subTitle" idx="1"/>
          </p:nvPr>
        </p:nvSpPr>
        <p:spPr>
          <a:xfrm flipH="1">
            <a:off x="2919735" y="2883100"/>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199" name="Google Shape;199;p15"/>
          <p:cNvSpPr txBox="1">
            <a:spLocks noGrp="1"/>
          </p:cNvSpPr>
          <p:nvPr>
            <p:ph type="ctrTitle" idx="2"/>
          </p:nvPr>
        </p:nvSpPr>
        <p:spPr>
          <a:xfrm flipH="1">
            <a:off x="6415567" y="2464535"/>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0" name="Google Shape;200;p15"/>
          <p:cNvSpPr txBox="1">
            <a:spLocks noGrp="1"/>
          </p:cNvSpPr>
          <p:nvPr>
            <p:ph type="subTitle" idx="3"/>
          </p:nvPr>
        </p:nvSpPr>
        <p:spPr>
          <a:xfrm flipH="1">
            <a:off x="6415567" y="2884708"/>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1" name="Google Shape;201;p15"/>
          <p:cNvSpPr txBox="1">
            <a:spLocks noGrp="1"/>
          </p:cNvSpPr>
          <p:nvPr>
            <p:ph type="ctrTitle" idx="4"/>
          </p:nvPr>
        </p:nvSpPr>
        <p:spPr>
          <a:xfrm flipH="1">
            <a:off x="2919728" y="4137883"/>
            <a:ext cx="2885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933"/>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02" name="Google Shape;202;p15"/>
          <p:cNvSpPr txBox="1">
            <a:spLocks noGrp="1"/>
          </p:cNvSpPr>
          <p:nvPr>
            <p:ph type="title" idx="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03" name="Google Shape;203;p15"/>
          <p:cNvSpPr txBox="1">
            <a:spLocks noGrp="1"/>
          </p:cNvSpPr>
          <p:nvPr>
            <p:ph type="ctrTitle" idx="6"/>
          </p:nvPr>
        </p:nvSpPr>
        <p:spPr>
          <a:xfrm flipH="1">
            <a:off x="2919733" y="4344381"/>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4" name="Google Shape;204;p15"/>
          <p:cNvSpPr txBox="1">
            <a:spLocks noGrp="1"/>
          </p:cNvSpPr>
          <p:nvPr>
            <p:ph type="subTitle" idx="7"/>
          </p:nvPr>
        </p:nvSpPr>
        <p:spPr>
          <a:xfrm flipH="1">
            <a:off x="2919735" y="4763016"/>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5" name="Google Shape;205;p15"/>
          <p:cNvSpPr txBox="1">
            <a:spLocks noGrp="1"/>
          </p:cNvSpPr>
          <p:nvPr>
            <p:ph type="ctrTitle" idx="8"/>
          </p:nvPr>
        </p:nvSpPr>
        <p:spPr>
          <a:xfrm flipH="1">
            <a:off x="6415567" y="4344451"/>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6" name="Google Shape;206;p15"/>
          <p:cNvSpPr txBox="1">
            <a:spLocks noGrp="1"/>
          </p:cNvSpPr>
          <p:nvPr>
            <p:ph type="subTitle" idx="9"/>
          </p:nvPr>
        </p:nvSpPr>
        <p:spPr>
          <a:xfrm flipH="1">
            <a:off x="6415567" y="4764624"/>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Tree>
    <p:extLst>
      <p:ext uri="{BB962C8B-B14F-4D97-AF65-F5344CB8AC3E}">
        <p14:creationId xmlns:p14="http://schemas.microsoft.com/office/powerpoint/2010/main" val="1961122076"/>
      </p:ext>
    </p:extLst>
  </p:cSld>
  <p:clrMapOvr>
    <a:masterClrMapping/>
  </p:clrMapOvr>
  <p:transition spd="med">
    <p:pull/>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3021344" y="2367133"/>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09" name="Google Shape;209;p16"/>
          <p:cNvSpPr txBox="1">
            <a:spLocks noGrp="1"/>
          </p:cNvSpPr>
          <p:nvPr>
            <p:ph type="ctrTitle" idx="2"/>
          </p:nvPr>
        </p:nvSpPr>
        <p:spPr>
          <a:xfrm flipH="1">
            <a:off x="6285584" y="2367236"/>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0" name="Google Shape;210;p16"/>
          <p:cNvSpPr txBox="1">
            <a:spLocks noGrp="1"/>
          </p:cNvSpPr>
          <p:nvPr>
            <p:ph type="subTitle" idx="1"/>
          </p:nvPr>
        </p:nvSpPr>
        <p:spPr>
          <a:xfrm flipH="1">
            <a:off x="6285567" y="2944265"/>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1" name="Google Shape;211;p16"/>
          <p:cNvSpPr txBox="1">
            <a:spLocks noGrp="1"/>
          </p:cNvSpPr>
          <p:nvPr>
            <p:ph type="ctrTitle" idx="3"/>
          </p:nvPr>
        </p:nvSpPr>
        <p:spPr>
          <a:xfrm flipH="1">
            <a:off x="3021335" y="4207567"/>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2" name="Google Shape;212;p16"/>
          <p:cNvSpPr txBox="1">
            <a:spLocks noGrp="1"/>
          </p:cNvSpPr>
          <p:nvPr>
            <p:ph type="subTitle" idx="4"/>
          </p:nvPr>
        </p:nvSpPr>
        <p:spPr>
          <a:xfrm flipH="1">
            <a:off x="3021333" y="478123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3" name="Google Shape;213;p16"/>
          <p:cNvSpPr txBox="1">
            <a:spLocks noGrp="1"/>
          </p:cNvSpPr>
          <p:nvPr>
            <p:ph type="ctrTitle" idx="5"/>
          </p:nvPr>
        </p:nvSpPr>
        <p:spPr>
          <a:xfrm flipH="1">
            <a:off x="6285600" y="4207672"/>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4" name="Google Shape;214;p16"/>
          <p:cNvSpPr txBox="1">
            <a:spLocks noGrp="1"/>
          </p:cNvSpPr>
          <p:nvPr>
            <p:ph type="subTitle" idx="6"/>
          </p:nvPr>
        </p:nvSpPr>
        <p:spPr>
          <a:xfrm flipH="1">
            <a:off x="6285567" y="4781233"/>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5" name="Google Shape;215;p16"/>
          <p:cNvSpPr txBox="1">
            <a:spLocks noGrp="1"/>
          </p:cNvSpPr>
          <p:nvPr>
            <p:ph type="title" idx="7"/>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16" name="Google Shape;216;p16"/>
          <p:cNvSpPr txBox="1">
            <a:spLocks noGrp="1"/>
          </p:cNvSpPr>
          <p:nvPr>
            <p:ph type="subTitle" idx="8"/>
          </p:nvPr>
        </p:nvSpPr>
        <p:spPr>
          <a:xfrm flipH="1">
            <a:off x="3021344" y="294426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Tree>
    <p:extLst>
      <p:ext uri="{BB962C8B-B14F-4D97-AF65-F5344CB8AC3E}">
        <p14:creationId xmlns:p14="http://schemas.microsoft.com/office/powerpoint/2010/main" val="197865095"/>
      </p:ext>
    </p:extLst>
  </p:cSld>
  <p:clrMapOvr>
    <a:masterClrMapping/>
  </p:clrMapOvr>
  <p:transition spd="med">
    <p:pull/>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8267834"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9" name="Google Shape;219;p17"/>
          <p:cNvSpPr txBox="1">
            <a:spLocks noGrp="1"/>
          </p:cNvSpPr>
          <p:nvPr>
            <p:ph type="body" idx="1"/>
          </p:nvPr>
        </p:nvSpPr>
        <p:spPr>
          <a:xfrm>
            <a:off x="7251600" y="2630700"/>
            <a:ext cx="4165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Font typeface="Raleway SemiBold"/>
              <a:buChar char="●"/>
              <a:defRPr sz="2133"/>
            </a:lvl1pPr>
            <a:lvl2pPr marL="1219170" lvl="1" indent="-440256" algn="r" rtl="0">
              <a:spcBef>
                <a:spcPts val="0"/>
              </a:spcBef>
              <a:spcAft>
                <a:spcPts val="0"/>
              </a:spcAft>
              <a:buSzPts val="1600"/>
              <a:buFont typeface="Nunito Light"/>
              <a:buChar char="○"/>
              <a:defRPr sz="2133"/>
            </a:lvl2pPr>
            <a:lvl3pPr marL="1828754" lvl="2" indent="-440256" algn="r" rtl="0">
              <a:spcBef>
                <a:spcPts val="2133"/>
              </a:spcBef>
              <a:spcAft>
                <a:spcPts val="0"/>
              </a:spcAft>
              <a:buSzPts val="1600"/>
              <a:buFont typeface="Nunito Light"/>
              <a:buChar char="■"/>
              <a:defRPr sz="2133"/>
            </a:lvl3pPr>
            <a:lvl4pPr marL="2438339" lvl="3" indent="-440256" algn="r" rtl="0">
              <a:spcBef>
                <a:spcPts val="2133"/>
              </a:spcBef>
              <a:spcAft>
                <a:spcPts val="0"/>
              </a:spcAft>
              <a:buSzPts val="1600"/>
              <a:buFont typeface="Nunito Light"/>
              <a:buChar char="●"/>
              <a:defRPr sz="2133"/>
            </a:lvl4pPr>
            <a:lvl5pPr marL="3047924" lvl="4" indent="-440256" algn="r" rtl="0">
              <a:spcBef>
                <a:spcPts val="2133"/>
              </a:spcBef>
              <a:spcAft>
                <a:spcPts val="0"/>
              </a:spcAft>
              <a:buSzPts val="1600"/>
              <a:buFont typeface="Nunito Light"/>
              <a:buChar char="○"/>
              <a:defRPr sz="2133"/>
            </a:lvl5pPr>
            <a:lvl6pPr marL="3657509" lvl="5" indent="-440256" algn="r" rtl="0">
              <a:spcBef>
                <a:spcPts val="2133"/>
              </a:spcBef>
              <a:spcAft>
                <a:spcPts val="0"/>
              </a:spcAft>
              <a:buSzPts val="1600"/>
              <a:buFont typeface="Nunito Light"/>
              <a:buChar char="■"/>
              <a:defRPr sz="2133"/>
            </a:lvl6pPr>
            <a:lvl7pPr marL="4267093" lvl="6" indent="-440256" algn="r" rtl="0">
              <a:spcBef>
                <a:spcPts val="2133"/>
              </a:spcBef>
              <a:spcAft>
                <a:spcPts val="0"/>
              </a:spcAft>
              <a:buSzPts val="1600"/>
              <a:buFont typeface="Nunito Light"/>
              <a:buChar char="●"/>
              <a:defRPr sz="2133"/>
            </a:lvl7pPr>
            <a:lvl8pPr marL="4876678" lvl="7" indent="-440256" algn="r" rtl="0">
              <a:spcBef>
                <a:spcPts val="2133"/>
              </a:spcBef>
              <a:spcAft>
                <a:spcPts val="0"/>
              </a:spcAft>
              <a:buSzPts val="1600"/>
              <a:buFont typeface="Nunito Light"/>
              <a:buChar char="○"/>
              <a:defRPr sz="2133"/>
            </a:lvl8pPr>
            <a:lvl9pPr marL="5486263" lvl="8" indent="-440256" algn="r" rtl="0">
              <a:spcBef>
                <a:spcPts val="2133"/>
              </a:spcBef>
              <a:spcAft>
                <a:spcPts val="2133"/>
              </a:spcAft>
              <a:buSzPts val="1600"/>
              <a:buFont typeface="Nunito Light"/>
              <a:buChar char="■"/>
              <a:defRPr sz="2133"/>
            </a:lvl9pPr>
          </a:lstStyle>
          <a:p>
            <a:pPr lvl="0"/>
            <a:r>
              <a:rPr lang="en-US"/>
              <a:t>Click to edit Master text styles</a:t>
            </a:r>
          </a:p>
        </p:txBody>
      </p:sp>
      <p:sp>
        <p:nvSpPr>
          <p:cNvPr id="220" name="Google Shape;220;p17"/>
          <p:cNvSpPr txBox="1">
            <a:spLocks noGrp="1"/>
          </p:cNvSpPr>
          <p:nvPr>
            <p:ph type="title"/>
          </p:nvPr>
        </p:nvSpPr>
        <p:spPr>
          <a:xfrm>
            <a:off x="7251700" y="1557767"/>
            <a:ext cx="41656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
        <p:nvSpPr>
          <p:cNvPr id="221" name="Google Shape;221;p17"/>
          <p:cNvSpPr/>
          <p:nvPr/>
        </p:nvSpPr>
        <p:spPr>
          <a:xfrm>
            <a:off x="11091040" y="6691029"/>
            <a:ext cx="1100968" cy="166976"/>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2" name="Google Shape;222;p17"/>
          <p:cNvSpPr/>
          <p:nvPr/>
        </p:nvSpPr>
        <p:spPr>
          <a:xfrm>
            <a:off x="8631272" y="6691029"/>
            <a:ext cx="2247773" cy="166976"/>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3" name="Google Shape;223;p17"/>
          <p:cNvSpPr/>
          <p:nvPr/>
        </p:nvSpPr>
        <p:spPr>
          <a:xfrm>
            <a:off x="8042093" y="6413504"/>
            <a:ext cx="3360612" cy="167833"/>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4" name="Google Shape;224;p17"/>
          <p:cNvSpPr/>
          <p:nvPr/>
        </p:nvSpPr>
        <p:spPr>
          <a:xfrm>
            <a:off x="7419659" y="6413504"/>
            <a:ext cx="380648" cy="167833"/>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41453510"/>
      </p:ext>
    </p:extLst>
  </p:cSld>
  <p:clrMapOvr>
    <a:masterClrMapping/>
  </p:clrMapOvr>
  <p:transition spd="med">
    <p:pull/>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7" name="Google Shape;227;p18"/>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8" name="Google Shape;228;p18"/>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9" name="Google Shape;229;p18"/>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0" name="Google Shape;230;p18"/>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1" name="Google Shape;231;p18"/>
          <p:cNvSpPr/>
          <p:nvPr/>
        </p:nvSpPr>
        <p:spPr>
          <a:xfrm flipH="1">
            <a:off x="1733311"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18"/>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18"/>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4" name="Google Shape;234;p18"/>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5" name="Google Shape;235;p18"/>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6" name="Google Shape;236;p18"/>
          <p:cNvSpPr/>
          <p:nvPr/>
        </p:nvSpPr>
        <p:spPr>
          <a:xfrm>
            <a:off x="2792101" y="1497533"/>
            <a:ext cx="6607452" cy="536060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7" name="Google Shape;237;p1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2755909959"/>
      </p:ext>
    </p:extLst>
  </p:cSld>
  <p:clrMapOvr>
    <a:masterClrMapping/>
  </p:clrMapOvr>
  <p:transition spd="med">
    <p:pull/>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2423633" y="0"/>
            <a:ext cx="9768400" cy="52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0" name="Google Shape;240;p19"/>
          <p:cNvSpPr txBox="1">
            <a:spLocks noGrp="1"/>
          </p:cNvSpPr>
          <p:nvPr>
            <p:ph type="body" idx="1"/>
          </p:nvPr>
        </p:nvSpPr>
        <p:spPr>
          <a:xfrm>
            <a:off x="6106033" y="3184267"/>
            <a:ext cx="5243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Char char="●"/>
              <a:defRPr sz="2133"/>
            </a:lvl1pPr>
            <a:lvl2pPr marL="1219170" lvl="1" indent="-440256" rtl="0">
              <a:spcBef>
                <a:spcPts val="0"/>
              </a:spcBef>
              <a:spcAft>
                <a:spcPts val="0"/>
              </a:spcAft>
              <a:buSzPts val="1600"/>
              <a:buChar char="○"/>
              <a:defRPr/>
            </a:lvl2pPr>
            <a:lvl3pPr marL="1828754" lvl="2" indent="-431789" rtl="0">
              <a:spcBef>
                <a:spcPts val="2133"/>
              </a:spcBef>
              <a:spcAft>
                <a:spcPts val="0"/>
              </a:spcAft>
              <a:buSzPts val="1500"/>
              <a:buChar char="■"/>
              <a:defRPr/>
            </a:lvl3pPr>
            <a:lvl4pPr marL="2438339" lvl="3" indent="-431789" rtl="0">
              <a:spcBef>
                <a:spcPts val="2133"/>
              </a:spcBef>
              <a:spcAft>
                <a:spcPts val="0"/>
              </a:spcAft>
              <a:buSzPts val="15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14856" rtl="0">
              <a:spcBef>
                <a:spcPts val="2133"/>
              </a:spcBef>
              <a:spcAft>
                <a:spcPts val="0"/>
              </a:spcAft>
              <a:buSzPts val="1300"/>
              <a:buChar char="●"/>
              <a:defRPr/>
            </a:lvl7pPr>
            <a:lvl8pPr marL="4876678" lvl="7" indent="-414856" rtl="0">
              <a:spcBef>
                <a:spcPts val="2133"/>
              </a:spcBef>
              <a:spcAft>
                <a:spcPts val="0"/>
              </a:spcAft>
              <a:buSzPts val="13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41" name="Google Shape;241;p19"/>
          <p:cNvSpPr txBox="1">
            <a:spLocks noGrp="1"/>
          </p:cNvSpPr>
          <p:nvPr>
            <p:ph type="title"/>
          </p:nvPr>
        </p:nvSpPr>
        <p:spPr>
          <a:xfrm>
            <a:off x="6106041" y="2286400"/>
            <a:ext cx="52844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r>
              <a:rPr lang="en-US"/>
              <a:t>Click to edit Master title style</a:t>
            </a:r>
            <a:endParaRPr/>
          </a:p>
        </p:txBody>
      </p:sp>
      <p:sp>
        <p:nvSpPr>
          <p:cNvPr id="242" name="Google Shape;242;p19"/>
          <p:cNvSpPr/>
          <p:nvPr/>
        </p:nvSpPr>
        <p:spPr>
          <a:xfrm>
            <a:off x="1" y="2875516"/>
            <a:ext cx="2810529" cy="171685"/>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3" name="Google Shape;243;p19"/>
          <p:cNvSpPr/>
          <p:nvPr/>
        </p:nvSpPr>
        <p:spPr>
          <a:xfrm>
            <a:off x="2810627" y="2875516"/>
            <a:ext cx="1487384" cy="171685"/>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4" name="Google Shape;244;p19"/>
          <p:cNvSpPr/>
          <p:nvPr/>
        </p:nvSpPr>
        <p:spPr>
          <a:xfrm>
            <a:off x="574523" y="3159808"/>
            <a:ext cx="2193368" cy="171685"/>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19"/>
          <p:cNvSpPr/>
          <p:nvPr/>
        </p:nvSpPr>
        <p:spPr>
          <a:xfrm>
            <a:off x="2130436" y="3159808"/>
            <a:ext cx="637521" cy="17168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19"/>
          <p:cNvSpPr/>
          <p:nvPr/>
        </p:nvSpPr>
        <p:spPr>
          <a:xfrm>
            <a:off x="3554339" y="3159808"/>
            <a:ext cx="743703" cy="171685"/>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19"/>
          <p:cNvSpPr/>
          <p:nvPr/>
        </p:nvSpPr>
        <p:spPr>
          <a:xfrm>
            <a:off x="0" y="4296951"/>
            <a:ext cx="1963667" cy="171189"/>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19"/>
          <p:cNvSpPr/>
          <p:nvPr/>
        </p:nvSpPr>
        <p:spPr>
          <a:xfrm>
            <a:off x="2936158" y="3159808"/>
            <a:ext cx="171685" cy="171685"/>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9" name="Google Shape;249;p19"/>
          <p:cNvSpPr/>
          <p:nvPr/>
        </p:nvSpPr>
        <p:spPr>
          <a:xfrm>
            <a:off x="3209029"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0" name="Google Shape;250;p19"/>
          <p:cNvSpPr/>
          <p:nvPr/>
        </p:nvSpPr>
        <p:spPr>
          <a:xfrm>
            <a:off x="2748119" y="3728390"/>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1" name="Google Shape;251;p19"/>
          <p:cNvSpPr/>
          <p:nvPr/>
        </p:nvSpPr>
        <p:spPr>
          <a:xfrm>
            <a:off x="2475248" y="3728390"/>
            <a:ext cx="171168" cy="171665"/>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2" name="Google Shape;252;p19"/>
          <p:cNvSpPr/>
          <p:nvPr/>
        </p:nvSpPr>
        <p:spPr>
          <a:xfrm>
            <a:off x="855340" y="3728390"/>
            <a:ext cx="171685" cy="171665"/>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3" name="Google Shape;253;p19"/>
          <p:cNvSpPr/>
          <p:nvPr/>
        </p:nvSpPr>
        <p:spPr>
          <a:xfrm>
            <a:off x="4126401" y="3444099"/>
            <a:ext cx="171665" cy="171685"/>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4" name="Google Shape;254;p19"/>
          <p:cNvSpPr/>
          <p:nvPr/>
        </p:nvSpPr>
        <p:spPr>
          <a:xfrm>
            <a:off x="255512"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19"/>
          <p:cNvSpPr/>
          <p:nvPr/>
        </p:nvSpPr>
        <p:spPr>
          <a:xfrm>
            <a:off x="1786098" y="4012185"/>
            <a:ext cx="2192871" cy="171665"/>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19"/>
          <p:cNvSpPr/>
          <p:nvPr/>
        </p:nvSpPr>
        <p:spPr>
          <a:xfrm>
            <a:off x="1786098" y="4012185"/>
            <a:ext cx="637541" cy="171665"/>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7" name="Google Shape;257;p19"/>
          <p:cNvSpPr/>
          <p:nvPr/>
        </p:nvSpPr>
        <p:spPr>
          <a:xfrm>
            <a:off x="1" y="4012680"/>
            <a:ext cx="999700" cy="171168"/>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8" name="Google Shape;258;p19"/>
          <p:cNvSpPr/>
          <p:nvPr/>
        </p:nvSpPr>
        <p:spPr>
          <a:xfrm>
            <a:off x="1446249" y="4012185"/>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9" name="Google Shape;259;p19"/>
          <p:cNvSpPr/>
          <p:nvPr/>
        </p:nvSpPr>
        <p:spPr>
          <a:xfrm>
            <a:off x="1172884"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19"/>
          <p:cNvSpPr/>
          <p:nvPr/>
        </p:nvSpPr>
        <p:spPr>
          <a:xfrm>
            <a:off x="711973"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1" name="Google Shape;261;p19"/>
          <p:cNvSpPr/>
          <p:nvPr/>
        </p:nvSpPr>
        <p:spPr>
          <a:xfrm>
            <a:off x="451497"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19"/>
          <p:cNvSpPr/>
          <p:nvPr/>
        </p:nvSpPr>
        <p:spPr>
          <a:xfrm>
            <a:off x="190522" y="4580744"/>
            <a:ext cx="171685" cy="171685"/>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3" name="Google Shape;263;p19"/>
          <p:cNvSpPr/>
          <p:nvPr/>
        </p:nvSpPr>
        <p:spPr>
          <a:xfrm>
            <a:off x="4126401"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4" name="Google Shape;264;p19"/>
          <p:cNvSpPr/>
          <p:nvPr/>
        </p:nvSpPr>
        <p:spPr>
          <a:xfrm>
            <a:off x="2235109" y="3444099"/>
            <a:ext cx="1753312" cy="171685"/>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5" name="Google Shape;265;p19"/>
          <p:cNvSpPr/>
          <p:nvPr/>
        </p:nvSpPr>
        <p:spPr>
          <a:xfrm>
            <a:off x="3022977" y="3728390"/>
            <a:ext cx="1275041" cy="171665"/>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6" name="Google Shape;266;p19"/>
          <p:cNvSpPr/>
          <p:nvPr/>
        </p:nvSpPr>
        <p:spPr>
          <a:xfrm>
            <a:off x="855340" y="3728390"/>
            <a:ext cx="1195179" cy="171665"/>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7" name="Google Shape;267;p19"/>
          <p:cNvSpPr/>
          <p:nvPr/>
        </p:nvSpPr>
        <p:spPr>
          <a:xfrm>
            <a:off x="1" y="3728390"/>
            <a:ext cx="599327" cy="171665"/>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8" name="Google Shape;268;p19"/>
          <p:cNvSpPr/>
          <p:nvPr/>
        </p:nvSpPr>
        <p:spPr>
          <a:xfrm>
            <a:off x="2235110" y="4296454"/>
            <a:ext cx="2062876" cy="171685"/>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9" name="Google Shape;269;p19"/>
          <p:cNvSpPr/>
          <p:nvPr/>
        </p:nvSpPr>
        <p:spPr>
          <a:xfrm>
            <a:off x="3363342" y="4580744"/>
            <a:ext cx="934692" cy="171685"/>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0" name="Google Shape;270;p19"/>
          <p:cNvSpPr/>
          <p:nvPr/>
        </p:nvSpPr>
        <p:spPr>
          <a:xfrm>
            <a:off x="1" y="3444099"/>
            <a:ext cx="1703697" cy="171685"/>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1" name="Google Shape;271;p19"/>
          <p:cNvSpPr/>
          <p:nvPr/>
        </p:nvSpPr>
        <p:spPr>
          <a:xfrm>
            <a:off x="1083085" y="4580744"/>
            <a:ext cx="2083711" cy="171685"/>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2" name="Google Shape;272;p19"/>
          <p:cNvSpPr/>
          <p:nvPr/>
        </p:nvSpPr>
        <p:spPr>
          <a:xfrm>
            <a:off x="4298051" y="1965601"/>
            <a:ext cx="1448693" cy="3696620"/>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19"/>
          <p:cNvSpPr/>
          <p:nvPr/>
        </p:nvSpPr>
        <p:spPr>
          <a:xfrm>
            <a:off x="-16" y="5929200"/>
            <a:ext cx="1448800" cy="9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1838399"/>
      </p:ext>
    </p:extLst>
  </p:cSld>
  <p:clrMapOvr>
    <a:masterClrMapping/>
  </p:clrMapOvr>
  <p:transition spd="med">
    <p:pull/>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7261133" y="1813300"/>
            <a:ext cx="4929664" cy="1611435"/>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6" name="Google Shape;276;p20"/>
          <p:cNvSpPr/>
          <p:nvPr/>
        </p:nvSpPr>
        <p:spPr>
          <a:xfrm>
            <a:off x="-1199" y="3424700"/>
            <a:ext cx="4929664" cy="1611392"/>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7" name="Google Shape;277;p20"/>
          <p:cNvSpPr/>
          <p:nvPr/>
        </p:nvSpPr>
        <p:spPr>
          <a:xfrm>
            <a:off x="-1207" y="-4289"/>
            <a:ext cx="4929664" cy="476032"/>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8" name="Google Shape;278;p20"/>
          <p:cNvSpPr/>
          <p:nvPr/>
        </p:nvSpPr>
        <p:spPr>
          <a:xfrm>
            <a:off x="-1207" y="4779497"/>
            <a:ext cx="556288" cy="513152"/>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20"/>
          <p:cNvSpPr/>
          <p:nvPr/>
        </p:nvSpPr>
        <p:spPr>
          <a:xfrm>
            <a:off x="10690121" y="1548138"/>
            <a:ext cx="1500672" cy="513109"/>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0" name="Google Shape;280;p20"/>
          <p:cNvSpPr txBox="1">
            <a:spLocks noGrp="1"/>
          </p:cNvSpPr>
          <p:nvPr>
            <p:ph type="subTitle" idx="1"/>
          </p:nvPr>
        </p:nvSpPr>
        <p:spPr>
          <a:xfrm>
            <a:off x="7502233" y="2588568"/>
            <a:ext cx="3188800" cy="621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rtl="0">
              <a:lnSpc>
                <a:spcPct val="100000"/>
              </a:lnSpc>
              <a:spcBef>
                <a:spcPts val="0"/>
              </a:spcBef>
              <a:spcAft>
                <a:spcPts val="0"/>
              </a:spcAft>
              <a:buClr>
                <a:schemeClr val="dk1"/>
              </a:buClr>
              <a:buSzPts val="1500"/>
              <a:buNone/>
              <a:defRPr sz="2000">
                <a:solidFill>
                  <a:schemeClr val="dk1"/>
                </a:solidFill>
              </a:defRPr>
            </a:lvl2pPr>
            <a:lvl3pPr lvl="2" rtl="0">
              <a:lnSpc>
                <a:spcPct val="100000"/>
              </a:lnSpc>
              <a:spcBef>
                <a:spcPts val="0"/>
              </a:spcBef>
              <a:spcAft>
                <a:spcPts val="0"/>
              </a:spcAft>
              <a:buClr>
                <a:schemeClr val="dk1"/>
              </a:buClr>
              <a:buSzPts val="1500"/>
              <a:buNone/>
              <a:defRPr sz="2000">
                <a:solidFill>
                  <a:schemeClr val="dk1"/>
                </a:solidFill>
              </a:defRPr>
            </a:lvl3pPr>
            <a:lvl4pPr lvl="3" rtl="0">
              <a:lnSpc>
                <a:spcPct val="100000"/>
              </a:lnSpc>
              <a:spcBef>
                <a:spcPts val="0"/>
              </a:spcBef>
              <a:spcAft>
                <a:spcPts val="0"/>
              </a:spcAft>
              <a:buClr>
                <a:schemeClr val="dk1"/>
              </a:buClr>
              <a:buSzPts val="1500"/>
              <a:buNone/>
              <a:defRPr sz="2000">
                <a:solidFill>
                  <a:schemeClr val="dk1"/>
                </a:solidFill>
              </a:defRPr>
            </a:lvl4pPr>
            <a:lvl5pPr lvl="4" rtl="0">
              <a:lnSpc>
                <a:spcPct val="100000"/>
              </a:lnSpc>
              <a:spcBef>
                <a:spcPts val="0"/>
              </a:spcBef>
              <a:spcAft>
                <a:spcPts val="0"/>
              </a:spcAft>
              <a:buClr>
                <a:schemeClr val="dk1"/>
              </a:buClr>
              <a:buSzPts val="1500"/>
              <a:buNone/>
              <a:defRPr sz="2000">
                <a:solidFill>
                  <a:schemeClr val="dk1"/>
                </a:solidFill>
              </a:defRPr>
            </a:lvl5pPr>
            <a:lvl6pPr lvl="5" rtl="0">
              <a:lnSpc>
                <a:spcPct val="100000"/>
              </a:lnSpc>
              <a:spcBef>
                <a:spcPts val="0"/>
              </a:spcBef>
              <a:spcAft>
                <a:spcPts val="0"/>
              </a:spcAft>
              <a:buClr>
                <a:schemeClr val="dk1"/>
              </a:buClr>
              <a:buSzPts val="1500"/>
              <a:buNone/>
              <a:defRPr sz="2000">
                <a:solidFill>
                  <a:schemeClr val="dk1"/>
                </a:solidFill>
              </a:defRPr>
            </a:lvl6pPr>
            <a:lvl7pPr lvl="6" rtl="0">
              <a:lnSpc>
                <a:spcPct val="100000"/>
              </a:lnSpc>
              <a:spcBef>
                <a:spcPts val="0"/>
              </a:spcBef>
              <a:spcAft>
                <a:spcPts val="0"/>
              </a:spcAft>
              <a:buClr>
                <a:schemeClr val="dk1"/>
              </a:buClr>
              <a:buSzPts val="1500"/>
              <a:buNone/>
              <a:defRPr sz="2000">
                <a:solidFill>
                  <a:schemeClr val="dk1"/>
                </a:solidFill>
              </a:defRPr>
            </a:lvl7pPr>
            <a:lvl8pPr lvl="7" rtl="0">
              <a:lnSpc>
                <a:spcPct val="100000"/>
              </a:lnSpc>
              <a:spcBef>
                <a:spcPts val="0"/>
              </a:spcBef>
              <a:spcAft>
                <a:spcPts val="0"/>
              </a:spcAft>
              <a:buClr>
                <a:schemeClr val="dk1"/>
              </a:buClr>
              <a:buSzPts val="1500"/>
              <a:buNone/>
              <a:defRPr sz="2000">
                <a:solidFill>
                  <a:schemeClr val="dk1"/>
                </a:solidFill>
              </a:defRPr>
            </a:lvl8pPr>
            <a:lvl9pPr lvl="8" rtl="0">
              <a:lnSpc>
                <a:spcPct val="100000"/>
              </a:lnSpc>
              <a:spcBef>
                <a:spcPts val="0"/>
              </a:spcBef>
              <a:spcAft>
                <a:spcPts val="0"/>
              </a:spcAft>
              <a:buClr>
                <a:schemeClr val="dk1"/>
              </a:buClr>
              <a:buSzPts val="1500"/>
              <a:buNone/>
              <a:defRPr sz="2000">
                <a:solidFill>
                  <a:schemeClr val="dk1"/>
                </a:solidFill>
              </a:defRPr>
            </a:lvl9pPr>
          </a:lstStyle>
          <a:p>
            <a:r>
              <a:rPr lang="en-US"/>
              <a:t>Click to edit Master subtitle style</a:t>
            </a:r>
            <a:endParaRPr/>
          </a:p>
        </p:txBody>
      </p:sp>
      <p:sp>
        <p:nvSpPr>
          <p:cNvPr id="281" name="Google Shape;281;p20"/>
          <p:cNvSpPr txBox="1">
            <a:spLocks noGrp="1"/>
          </p:cNvSpPr>
          <p:nvPr>
            <p:ph type="subTitle" idx="2"/>
          </p:nvPr>
        </p:nvSpPr>
        <p:spPr>
          <a:xfrm>
            <a:off x="1505733" y="4201468"/>
            <a:ext cx="3188800" cy="6244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867"/>
            </a:lvl1pPr>
            <a:lvl2pPr lvl="1" algn="r" rtl="0">
              <a:lnSpc>
                <a:spcPct val="100000"/>
              </a:lnSpc>
              <a:spcBef>
                <a:spcPts val="0"/>
              </a:spcBef>
              <a:spcAft>
                <a:spcPts val="0"/>
              </a:spcAft>
              <a:buSzPts val="1500"/>
              <a:buNone/>
              <a:defRPr sz="2000"/>
            </a:lvl2pPr>
            <a:lvl3pPr lvl="2" algn="r" rtl="0">
              <a:lnSpc>
                <a:spcPct val="100000"/>
              </a:lnSpc>
              <a:spcBef>
                <a:spcPts val="0"/>
              </a:spcBef>
              <a:spcAft>
                <a:spcPts val="0"/>
              </a:spcAft>
              <a:buSzPts val="1500"/>
              <a:buNone/>
              <a:defRPr sz="2000"/>
            </a:lvl3pPr>
            <a:lvl4pPr lvl="3" algn="r" rtl="0">
              <a:lnSpc>
                <a:spcPct val="100000"/>
              </a:lnSpc>
              <a:spcBef>
                <a:spcPts val="0"/>
              </a:spcBef>
              <a:spcAft>
                <a:spcPts val="0"/>
              </a:spcAft>
              <a:buSzPts val="1500"/>
              <a:buNone/>
              <a:defRPr sz="2000"/>
            </a:lvl4pPr>
            <a:lvl5pPr lvl="4" algn="r" rtl="0">
              <a:lnSpc>
                <a:spcPct val="100000"/>
              </a:lnSpc>
              <a:spcBef>
                <a:spcPts val="0"/>
              </a:spcBef>
              <a:spcAft>
                <a:spcPts val="0"/>
              </a:spcAft>
              <a:buSzPts val="1500"/>
              <a:buNone/>
              <a:defRPr sz="2000"/>
            </a:lvl5pPr>
            <a:lvl6pPr lvl="5" algn="r" rtl="0">
              <a:lnSpc>
                <a:spcPct val="100000"/>
              </a:lnSpc>
              <a:spcBef>
                <a:spcPts val="0"/>
              </a:spcBef>
              <a:spcAft>
                <a:spcPts val="0"/>
              </a:spcAft>
              <a:buSzPts val="1500"/>
              <a:buNone/>
              <a:defRPr sz="2000"/>
            </a:lvl6pPr>
            <a:lvl7pPr lvl="6" algn="r" rtl="0">
              <a:lnSpc>
                <a:spcPct val="100000"/>
              </a:lnSpc>
              <a:spcBef>
                <a:spcPts val="0"/>
              </a:spcBef>
              <a:spcAft>
                <a:spcPts val="0"/>
              </a:spcAft>
              <a:buSzPts val="1500"/>
              <a:buNone/>
              <a:defRPr sz="2000"/>
            </a:lvl7pPr>
            <a:lvl8pPr lvl="7" algn="r" rtl="0">
              <a:lnSpc>
                <a:spcPct val="100000"/>
              </a:lnSpc>
              <a:spcBef>
                <a:spcPts val="0"/>
              </a:spcBef>
              <a:spcAft>
                <a:spcPts val="0"/>
              </a:spcAft>
              <a:buSzPts val="1500"/>
              <a:buNone/>
              <a:defRPr sz="2000"/>
            </a:lvl8pPr>
            <a:lvl9pPr lvl="8" algn="r" rtl="0">
              <a:lnSpc>
                <a:spcPct val="100000"/>
              </a:lnSpc>
              <a:spcBef>
                <a:spcPts val="0"/>
              </a:spcBef>
              <a:spcAft>
                <a:spcPts val="0"/>
              </a:spcAft>
              <a:buSzPts val="1500"/>
              <a:buNone/>
              <a:defRPr sz="2000"/>
            </a:lvl9pPr>
          </a:lstStyle>
          <a:p>
            <a:r>
              <a:rPr lang="en-US"/>
              <a:t>Click to edit Master subtitle style</a:t>
            </a:r>
            <a:endParaRPr/>
          </a:p>
        </p:txBody>
      </p:sp>
      <p:sp>
        <p:nvSpPr>
          <p:cNvPr id="282" name="Google Shape;282;p20"/>
          <p:cNvSpPr txBox="1">
            <a:spLocks noGrp="1"/>
          </p:cNvSpPr>
          <p:nvPr>
            <p:ph type="title"/>
          </p:nvPr>
        </p:nvSpPr>
        <p:spPr>
          <a:xfrm>
            <a:off x="1500133" y="3725367"/>
            <a:ext cx="3194400" cy="3512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933"/>
            </a:lvl1pPr>
            <a:lvl2pPr lvl="1" algn="r" rtl="0">
              <a:lnSpc>
                <a:spcPct val="100000"/>
              </a:lnSpc>
              <a:spcBef>
                <a:spcPts val="0"/>
              </a:spcBef>
              <a:spcAft>
                <a:spcPts val="0"/>
              </a:spcAft>
              <a:buSzPts val="4800"/>
              <a:buNone/>
              <a:defRPr sz="6400"/>
            </a:lvl2pPr>
            <a:lvl3pPr lvl="2" algn="r" rtl="0">
              <a:lnSpc>
                <a:spcPct val="100000"/>
              </a:lnSpc>
              <a:spcBef>
                <a:spcPts val="0"/>
              </a:spcBef>
              <a:spcAft>
                <a:spcPts val="0"/>
              </a:spcAft>
              <a:buSzPts val="4800"/>
              <a:buNone/>
              <a:defRPr sz="6400"/>
            </a:lvl3pPr>
            <a:lvl4pPr lvl="3" algn="r" rtl="0">
              <a:lnSpc>
                <a:spcPct val="100000"/>
              </a:lnSpc>
              <a:spcBef>
                <a:spcPts val="0"/>
              </a:spcBef>
              <a:spcAft>
                <a:spcPts val="0"/>
              </a:spcAft>
              <a:buSzPts val="4800"/>
              <a:buNone/>
              <a:defRPr sz="6400"/>
            </a:lvl4pPr>
            <a:lvl5pPr lvl="4" algn="r" rtl="0">
              <a:lnSpc>
                <a:spcPct val="100000"/>
              </a:lnSpc>
              <a:spcBef>
                <a:spcPts val="0"/>
              </a:spcBef>
              <a:spcAft>
                <a:spcPts val="0"/>
              </a:spcAft>
              <a:buSzPts val="4800"/>
              <a:buNone/>
              <a:defRPr sz="6400"/>
            </a:lvl5pPr>
            <a:lvl6pPr lvl="5" algn="r" rtl="0">
              <a:lnSpc>
                <a:spcPct val="100000"/>
              </a:lnSpc>
              <a:spcBef>
                <a:spcPts val="0"/>
              </a:spcBef>
              <a:spcAft>
                <a:spcPts val="0"/>
              </a:spcAft>
              <a:buSzPts val="4800"/>
              <a:buNone/>
              <a:defRPr sz="6400"/>
            </a:lvl6pPr>
            <a:lvl7pPr lvl="6" algn="r" rtl="0">
              <a:lnSpc>
                <a:spcPct val="100000"/>
              </a:lnSpc>
              <a:spcBef>
                <a:spcPts val="0"/>
              </a:spcBef>
              <a:spcAft>
                <a:spcPts val="0"/>
              </a:spcAft>
              <a:buSzPts val="4800"/>
              <a:buNone/>
              <a:defRPr sz="6400"/>
            </a:lvl7pPr>
            <a:lvl8pPr lvl="7" algn="r" rtl="0">
              <a:lnSpc>
                <a:spcPct val="100000"/>
              </a:lnSpc>
              <a:spcBef>
                <a:spcPts val="0"/>
              </a:spcBef>
              <a:spcAft>
                <a:spcPts val="0"/>
              </a:spcAft>
              <a:buSzPts val="4800"/>
              <a:buNone/>
              <a:defRPr sz="6400"/>
            </a:lvl8pPr>
            <a:lvl9pPr lvl="8" algn="r" rtl="0">
              <a:lnSpc>
                <a:spcPct val="100000"/>
              </a:lnSpc>
              <a:spcBef>
                <a:spcPts val="0"/>
              </a:spcBef>
              <a:spcAft>
                <a:spcPts val="0"/>
              </a:spcAft>
              <a:buSzPts val="4800"/>
              <a:buNone/>
              <a:defRPr sz="6400"/>
            </a:lvl9pPr>
          </a:lstStyle>
          <a:p>
            <a:r>
              <a:rPr lang="en-US"/>
              <a:t>Click to edit Master title style</a:t>
            </a:r>
            <a:endParaRPr/>
          </a:p>
        </p:txBody>
      </p:sp>
      <p:sp>
        <p:nvSpPr>
          <p:cNvPr id="283" name="Google Shape;283;p20"/>
          <p:cNvSpPr txBox="1">
            <a:spLocks noGrp="1"/>
          </p:cNvSpPr>
          <p:nvPr>
            <p:ph type="title" idx="3"/>
          </p:nvPr>
        </p:nvSpPr>
        <p:spPr>
          <a:xfrm>
            <a:off x="7502233" y="2110067"/>
            <a:ext cx="3194400" cy="3536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933">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4075150317"/>
      </p:ext>
    </p:extLst>
  </p:cSld>
  <p:clrMapOvr>
    <a:masterClrMapping/>
  </p:clrMapOvr>
  <p:transition spd="med">
    <p:pull/>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960000" y="1509833"/>
            <a:ext cx="10272000" cy="43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600"/>
            </a:lvl1pPr>
            <a:lvl2pPr lvl="1" algn="ctr" rtl="0">
              <a:lnSpc>
                <a:spcPct val="100000"/>
              </a:lnSpc>
              <a:spcBef>
                <a:spcPts val="0"/>
              </a:spcBef>
              <a:spcAft>
                <a:spcPts val="0"/>
              </a:spcAft>
              <a:buSzPts val="1200"/>
              <a:buFont typeface="Roboto Condensed Light"/>
              <a:buAutoNum type="alphaLcPeriod"/>
              <a:defRPr sz="1600"/>
            </a:lvl2pPr>
            <a:lvl3pPr lvl="2" algn="ctr" rtl="0">
              <a:lnSpc>
                <a:spcPct val="100000"/>
              </a:lnSpc>
              <a:spcBef>
                <a:spcPts val="0"/>
              </a:spcBef>
              <a:spcAft>
                <a:spcPts val="0"/>
              </a:spcAft>
              <a:buSzPts val="1200"/>
              <a:buFont typeface="Roboto Condensed Light"/>
              <a:buAutoNum type="romanLcPeriod"/>
              <a:defRPr sz="1600"/>
            </a:lvl3pPr>
            <a:lvl4pPr lvl="3" algn="ctr" rtl="0">
              <a:lnSpc>
                <a:spcPct val="100000"/>
              </a:lnSpc>
              <a:spcBef>
                <a:spcPts val="0"/>
              </a:spcBef>
              <a:spcAft>
                <a:spcPts val="0"/>
              </a:spcAft>
              <a:buSzPts val="1200"/>
              <a:buFont typeface="Roboto Condensed Light"/>
              <a:buAutoNum type="arabicPeriod"/>
              <a:defRPr sz="1600"/>
            </a:lvl4pPr>
            <a:lvl5pPr lvl="4" algn="ctr" rtl="0">
              <a:lnSpc>
                <a:spcPct val="100000"/>
              </a:lnSpc>
              <a:spcBef>
                <a:spcPts val="0"/>
              </a:spcBef>
              <a:spcAft>
                <a:spcPts val="0"/>
              </a:spcAft>
              <a:buSzPts val="1200"/>
              <a:buFont typeface="Roboto Condensed Light"/>
              <a:buAutoNum type="alphaLcPeriod"/>
              <a:defRPr sz="1600"/>
            </a:lvl5pPr>
            <a:lvl6pPr lvl="5" algn="ctr" rtl="0">
              <a:lnSpc>
                <a:spcPct val="100000"/>
              </a:lnSpc>
              <a:spcBef>
                <a:spcPts val="0"/>
              </a:spcBef>
              <a:spcAft>
                <a:spcPts val="0"/>
              </a:spcAft>
              <a:buSzPts val="1200"/>
              <a:buFont typeface="Roboto Condensed Light"/>
              <a:buAutoNum type="romanLcPeriod"/>
              <a:defRPr sz="1600"/>
            </a:lvl6pPr>
            <a:lvl7pPr lvl="6" algn="ctr" rtl="0">
              <a:lnSpc>
                <a:spcPct val="100000"/>
              </a:lnSpc>
              <a:spcBef>
                <a:spcPts val="0"/>
              </a:spcBef>
              <a:spcAft>
                <a:spcPts val="0"/>
              </a:spcAft>
              <a:buSzPts val="1200"/>
              <a:buFont typeface="Roboto Condensed Light"/>
              <a:buAutoNum type="arabicPeriod"/>
              <a:defRPr sz="1600"/>
            </a:lvl7pPr>
            <a:lvl8pPr lvl="7" algn="ctr" rtl="0">
              <a:lnSpc>
                <a:spcPct val="100000"/>
              </a:lnSpc>
              <a:spcBef>
                <a:spcPts val="0"/>
              </a:spcBef>
              <a:spcAft>
                <a:spcPts val="0"/>
              </a:spcAft>
              <a:buSzPts val="1200"/>
              <a:buFont typeface="Roboto Condensed Light"/>
              <a:buAutoNum type="alphaLcPeriod"/>
              <a:defRPr sz="1600"/>
            </a:lvl8pPr>
            <a:lvl9pPr lvl="8" algn="ctr" rtl="0">
              <a:lnSpc>
                <a:spcPct val="100000"/>
              </a:lnSpc>
              <a:spcBef>
                <a:spcPts val="0"/>
              </a:spcBef>
              <a:spcAft>
                <a:spcPts val="0"/>
              </a:spcAft>
              <a:buSzPts val="1200"/>
              <a:buFont typeface="Roboto Condensed Light"/>
              <a:buAutoNum type="romanLcPeriod"/>
              <a:defRPr sz="1600"/>
            </a:lvl9pPr>
          </a:lstStyle>
          <a:p>
            <a:r>
              <a:rPr lang="en-US"/>
              <a:t>Click to edit Master subtitle style</a:t>
            </a:r>
            <a:endParaRPr/>
          </a:p>
        </p:txBody>
      </p:sp>
      <p:sp>
        <p:nvSpPr>
          <p:cNvPr id="286" name="Google Shape;286;p21"/>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132160198"/>
      </p:ext>
    </p:extLst>
  </p:cSld>
  <p:clrMapOvr>
    <a:masterClrMapping/>
  </p:clrMapOvr>
  <p:transition spd="med">
    <p:pull/>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8555632"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9" name="Google Shape;289;p22"/>
          <p:cNvSpPr txBox="1">
            <a:spLocks noGrp="1"/>
          </p:cNvSpPr>
          <p:nvPr>
            <p:ph type="title"/>
          </p:nvPr>
        </p:nvSpPr>
        <p:spPr>
          <a:xfrm>
            <a:off x="8514465"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0" name="Google Shape;290;p22"/>
          <p:cNvSpPr txBox="1">
            <a:spLocks noGrp="1"/>
          </p:cNvSpPr>
          <p:nvPr>
            <p:ph type="subTitle" idx="2"/>
          </p:nvPr>
        </p:nvSpPr>
        <p:spPr>
          <a:xfrm>
            <a:off x="1113633"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1" name="Google Shape;291;p22"/>
          <p:cNvSpPr txBox="1">
            <a:spLocks noGrp="1"/>
          </p:cNvSpPr>
          <p:nvPr>
            <p:ph type="title" idx="3"/>
          </p:nvPr>
        </p:nvSpPr>
        <p:spPr>
          <a:xfrm>
            <a:off x="1072467"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2" name="Google Shape;292;p22"/>
          <p:cNvSpPr txBox="1">
            <a:spLocks noGrp="1"/>
          </p:cNvSpPr>
          <p:nvPr>
            <p:ph type="subTitle" idx="4"/>
          </p:nvPr>
        </p:nvSpPr>
        <p:spPr>
          <a:xfrm>
            <a:off x="4832200"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22"/>
          <p:cNvSpPr txBox="1">
            <a:spLocks noGrp="1"/>
          </p:cNvSpPr>
          <p:nvPr>
            <p:ph type="title" idx="5"/>
          </p:nvPr>
        </p:nvSpPr>
        <p:spPr>
          <a:xfrm>
            <a:off x="4790995" y="2337767"/>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4" name="Google Shape;294;p22"/>
          <p:cNvSpPr txBox="1">
            <a:spLocks noGrp="1"/>
          </p:cNvSpPr>
          <p:nvPr>
            <p:ph type="subTitle" idx="6"/>
          </p:nvPr>
        </p:nvSpPr>
        <p:spPr>
          <a:xfrm>
            <a:off x="8555632"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22"/>
          <p:cNvSpPr txBox="1">
            <a:spLocks noGrp="1"/>
          </p:cNvSpPr>
          <p:nvPr>
            <p:ph type="title" idx="7"/>
          </p:nvPr>
        </p:nvSpPr>
        <p:spPr>
          <a:xfrm>
            <a:off x="8514432"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6" name="Google Shape;296;p22"/>
          <p:cNvSpPr txBox="1">
            <a:spLocks noGrp="1"/>
          </p:cNvSpPr>
          <p:nvPr>
            <p:ph type="subTitle" idx="8"/>
          </p:nvPr>
        </p:nvSpPr>
        <p:spPr>
          <a:xfrm>
            <a:off x="1113633"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22"/>
          <p:cNvSpPr txBox="1">
            <a:spLocks noGrp="1"/>
          </p:cNvSpPr>
          <p:nvPr>
            <p:ph type="title" idx="9"/>
          </p:nvPr>
        </p:nvSpPr>
        <p:spPr>
          <a:xfrm>
            <a:off x="1072433"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8" name="Google Shape;298;p22"/>
          <p:cNvSpPr txBox="1">
            <a:spLocks noGrp="1"/>
          </p:cNvSpPr>
          <p:nvPr>
            <p:ph type="subTitle" idx="13"/>
          </p:nvPr>
        </p:nvSpPr>
        <p:spPr>
          <a:xfrm>
            <a:off x="4832200"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22"/>
          <p:cNvSpPr txBox="1">
            <a:spLocks noGrp="1"/>
          </p:cNvSpPr>
          <p:nvPr>
            <p:ph type="title" idx="14"/>
          </p:nvPr>
        </p:nvSpPr>
        <p:spPr>
          <a:xfrm>
            <a:off x="4790995" y="4395500"/>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300" name="Google Shape;300;p22"/>
          <p:cNvSpPr txBox="1">
            <a:spLocks noGrp="1"/>
          </p:cNvSpPr>
          <p:nvPr>
            <p:ph type="title" idx="1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1" name="Google Shape;301;p22"/>
          <p:cNvSpPr/>
          <p:nvPr/>
        </p:nvSpPr>
        <p:spPr>
          <a:xfrm flipH="1">
            <a:off x="-53" y="2603052"/>
            <a:ext cx="10386937" cy="175829"/>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22"/>
          <p:cNvSpPr/>
          <p:nvPr/>
        </p:nvSpPr>
        <p:spPr>
          <a:xfrm flipH="1">
            <a:off x="1244527" y="4660801"/>
            <a:ext cx="10947452" cy="17580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590132514"/>
      </p:ext>
    </p:extLst>
  </p:cSld>
  <p:clrMapOvr>
    <a:masterClrMapping/>
  </p:clrMapOvr>
  <p:transition spd="med">
    <p:pull/>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5" name="Google Shape;305;p23"/>
          <p:cNvSpPr txBox="1">
            <a:spLocks noGrp="1"/>
          </p:cNvSpPr>
          <p:nvPr>
            <p:ph type="title" idx="2" hasCustomPrompt="1"/>
          </p:nvPr>
        </p:nvSpPr>
        <p:spPr>
          <a:xfrm>
            <a:off x="2935748"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7109984"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7" name="Google Shape;307;p23"/>
          <p:cNvSpPr/>
          <p:nvPr/>
        </p:nvSpPr>
        <p:spPr>
          <a:xfrm flipH="1">
            <a:off x="-1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8" name="Google Shape;308;p2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9" name="Google Shape;309;p23"/>
          <p:cNvSpPr/>
          <p:nvPr/>
        </p:nvSpPr>
        <p:spPr>
          <a:xfrm flipH="1">
            <a:off x="9804389" y="6381724"/>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78545461"/>
      </p:ext>
    </p:extLst>
  </p:cSld>
  <p:clrMapOvr>
    <a:masterClrMapping/>
  </p:clrMapOvr>
  <p:transition spd="med">
    <p:pull/>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4564800" y="1964000"/>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2" name="Google Shape;312;p24"/>
          <p:cNvSpPr txBox="1">
            <a:spLocks noGrp="1"/>
          </p:cNvSpPr>
          <p:nvPr>
            <p:ph type="title" hasCustomPrompt="1"/>
          </p:nvPr>
        </p:nvSpPr>
        <p:spPr>
          <a:xfrm>
            <a:off x="4565000" y="1246267"/>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4564800" y="3584684"/>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4" name="Google Shape;314;p24"/>
          <p:cNvSpPr txBox="1">
            <a:spLocks noGrp="1"/>
          </p:cNvSpPr>
          <p:nvPr>
            <p:ph type="title" idx="3" hasCustomPrompt="1"/>
          </p:nvPr>
        </p:nvSpPr>
        <p:spPr>
          <a:xfrm>
            <a:off x="4565000" y="2866936"/>
            <a:ext cx="3062000" cy="60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4565000" y="5205367"/>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6" name="Google Shape;316;p24"/>
          <p:cNvSpPr txBox="1">
            <a:spLocks noGrp="1"/>
          </p:cNvSpPr>
          <p:nvPr>
            <p:ph type="title" idx="5" hasCustomPrompt="1"/>
          </p:nvPr>
        </p:nvSpPr>
        <p:spPr>
          <a:xfrm>
            <a:off x="4565000" y="4487604"/>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7" name="Google Shape;317;p24"/>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8" name="Google Shape;318;p24"/>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9" name="Google Shape;319;p24"/>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0" name="Google Shape;320;p24"/>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1" name="Google Shape;321;p24"/>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2" name="Google Shape;322;p24"/>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3" name="Google Shape;323;p24"/>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4" name="Google Shape;324;p24"/>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5" name="Google Shape;325;p24"/>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49846532"/>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8267834"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7"/>
          <p:cNvSpPr txBox="1">
            <a:spLocks noGrp="1"/>
          </p:cNvSpPr>
          <p:nvPr>
            <p:ph type="body" idx="1"/>
          </p:nvPr>
        </p:nvSpPr>
        <p:spPr>
          <a:xfrm>
            <a:off x="7251600" y="2630700"/>
            <a:ext cx="4165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Font typeface="Raleway SemiBold"/>
              <a:buChar char="●"/>
              <a:defRPr sz="2133"/>
            </a:lvl1pPr>
            <a:lvl2pPr marL="1219170" lvl="1" indent="-440256" algn="r" rtl="0">
              <a:spcBef>
                <a:spcPts val="0"/>
              </a:spcBef>
              <a:spcAft>
                <a:spcPts val="0"/>
              </a:spcAft>
              <a:buSzPts val="1600"/>
              <a:buFont typeface="Nunito Light"/>
              <a:buChar char="○"/>
              <a:defRPr sz="2133"/>
            </a:lvl2pPr>
            <a:lvl3pPr marL="1828754" lvl="2" indent="-440256" algn="r" rtl="0">
              <a:spcBef>
                <a:spcPts val="2133"/>
              </a:spcBef>
              <a:spcAft>
                <a:spcPts val="0"/>
              </a:spcAft>
              <a:buSzPts val="1600"/>
              <a:buFont typeface="Nunito Light"/>
              <a:buChar char="■"/>
              <a:defRPr sz="2133"/>
            </a:lvl3pPr>
            <a:lvl4pPr marL="2438339" lvl="3" indent="-440256" algn="r" rtl="0">
              <a:spcBef>
                <a:spcPts val="2133"/>
              </a:spcBef>
              <a:spcAft>
                <a:spcPts val="0"/>
              </a:spcAft>
              <a:buSzPts val="1600"/>
              <a:buFont typeface="Nunito Light"/>
              <a:buChar char="●"/>
              <a:defRPr sz="2133"/>
            </a:lvl4pPr>
            <a:lvl5pPr marL="3047924" lvl="4" indent="-440256" algn="r" rtl="0">
              <a:spcBef>
                <a:spcPts val="2133"/>
              </a:spcBef>
              <a:spcAft>
                <a:spcPts val="0"/>
              </a:spcAft>
              <a:buSzPts val="1600"/>
              <a:buFont typeface="Nunito Light"/>
              <a:buChar char="○"/>
              <a:defRPr sz="2133"/>
            </a:lvl5pPr>
            <a:lvl6pPr marL="3657509" lvl="5" indent="-440256" algn="r" rtl="0">
              <a:spcBef>
                <a:spcPts val="2133"/>
              </a:spcBef>
              <a:spcAft>
                <a:spcPts val="0"/>
              </a:spcAft>
              <a:buSzPts val="1600"/>
              <a:buFont typeface="Nunito Light"/>
              <a:buChar char="■"/>
              <a:defRPr sz="2133"/>
            </a:lvl6pPr>
            <a:lvl7pPr marL="4267093" lvl="6" indent="-440256" algn="r" rtl="0">
              <a:spcBef>
                <a:spcPts val="2133"/>
              </a:spcBef>
              <a:spcAft>
                <a:spcPts val="0"/>
              </a:spcAft>
              <a:buSzPts val="1600"/>
              <a:buFont typeface="Nunito Light"/>
              <a:buChar char="●"/>
              <a:defRPr sz="2133"/>
            </a:lvl7pPr>
            <a:lvl8pPr marL="4876678" lvl="7" indent="-440256" algn="r" rtl="0">
              <a:spcBef>
                <a:spcPts val="2133"/>
              </a:spcBef>
              <a:spcAft>
                <a:spcPts val="0"/>
              </a:spcAft>
              <a:buSzPts val="1600"/>
              <a:buFont typeface="Nunito Light"/>
              <a:buChar char="○"/>
              <a:defRPr sz="2133"/>
            </a:lvl8pPr>
            <a:lvl9pPr marL="5486263" lvl="8" indent="-440256" algn="r" rtl="0">
              <a:spcBef>
                <a:spcPts val="2133"/>
              </a:spcBef>
              <a:spcAft>
                <a:spcPts val="2133"/>
              </a:spcAft>
              <a:buSzPts val="1600"/>
              <a:buFont typeface="Nunito Light"/>
              <a:buChar char="■"/>
              <a:defRPr sz="2133"/>
            </a:lvl9pPr>
          </a:lstStyle>
          <a:p>
            <a:pPr lvl="0"/>
            <a:r>
              <a:rPr lang="en-US"/>
              <a:t>Click to edit Master text styles</a:t>
            </a:r>
          </a:p>
        </p:txBody>
      </p:sp>
      <p:sp>
        <p:nvSpPr>
          <p:cNvPr id="220" name="Google Shape;220;p17"/>
          <p:cNvSpPr txBox="1">
            <a:spLocks noGrp="1"/>
          </p:cNvSpPr>
          <p:nvPr>
            <p:ph type="title"/>
          </p:nvPr>
        </p:nvSpPr>
        <p:spPr>
          <a:xfrm>
            <a:off x="7251700" y="1557767"/>
            <a:ext cx="41656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
        <p:nvSpPr>
          <p:cNvPr id="221" name="Google Shape;221;p17"/>
          <p:cNvSpPr/>
          <p:nvPr/>
        </p:nvSpPr>
        <p:spPr>
          <a:xfrm>
            <a:off x="11091040" y="6691029"/>
            <a:ext cx="1100968" cy="166976"/>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17"/>
          <p:cNvSpPr/>
          <p:nvPr/>
        </p:nvSpPr>
        <p:spPr>
          <a:xfrm>
            <a:off x="8631272" y="6691029"/>
            <a:ext cx="2247773" cy="166976"/>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17"/>
          <p:cNvSpPr/>
          <p:nvPr/>
        </p:nvSpPr>
        <p:spPr>
          <a:xfrm>
            <a:off x="8042093" y="6413504"/>
            <a:ext cx="3360612" cy="167833"/>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17"/>
          <p:cNvSpPr/>
          <p:nvPr/>
        </p:nvSpPr>
        <p:spPr>
          <a:xfrm>
            <a:off x="7419659" y="6413504"/>
            <a:ext cx="380648" cy="167833"/>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87987387"/>
      </p:ext>
    </p:extLst>
  </p:cSld>
  <p:clrMapOvr>
    <a:masterClrMapping/>
  </p:clrMapOvr>
  <p:transition spd="med">
    <p:pull/>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1182870659"/>
      </p:ext>
    </p:extLst>
  </p:cSld>
  <p:clrMapOvr>
    <a:masterClrMapping/>
  </p:clrMapOvr>
  <p:transition spd="med">
    <p:pull/>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9"/>
        <p:cNvGrpSpPr/>
        <p:nvPr/>
      </p:nvGrpSpPr>
      <p:grpSpPr>
        <a:xfrm>
          <a:off x="0" y="0"/>
          <a:ext cx="0" cy="0"/>
          <a:chOff x="0" y="0"/>
          <a:chExt cx="0" cy="0"/>
        </a:xfrm>
      </p:grpSpPr>
    </p:spTree>
    <p:extLst>
      <p:ext uri="{BB962C8B-B14F-4D97-AF65-F5344CB8AC3E}">
        <p14:creationId xmlns:p14="http://schemas.microsoft.com/office/powerpoint/2010/main" val="1811481273"/>
      </p:ext>
    </p:extLst>
  </p:cSld>
  <p:clrMapOvr>
    <a:masterClrMapping/>
  </p:clrMapOvr>
  <p:transition spd="med">
    <p:pull/>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 name="Google Shape;10;p2"/>
          <p:cNvGrpSpPr/>
          <p:nvPr/>
        </p:nvGrpSpPr>
        <p:grpSpPr>
          <a:xfrm rot="10800000" flipH="1">
            <a:off x="1260634" y="4847000"/>
            <a:ext cx="3599700" cy="3511267"/>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 name="Google Shape;40;p2"/>
          <p:cNvGrpSpPr/>
          <p:nvPr/>
        </p:nvGrpSpPr>
        <p:grpSpPr>
          <a:xfrm rot="10800000">
            <a:off x="9220461" y="-16"/>
            <a:ext cx="2064849" cy="4432283"/>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 name="Google Shape;54;p2"/>
          <p:cNvGrpSpPr/>
          <p:nvPr/>
        </p:nvGrpSpPr>
        <p:grpSpPr>
          <a:xfrm rot="-5400000">
            <a:off x="9585747" y="3538422"/>
            <a:ext cx="397557" cy="4815133"/>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 name="Google Shape;59;p2"/>
          <p:cNvSpPr txBox="1">
            <a:spLocks noGrp="1"/>
          </p:cNvSpPr>
          <p:nvPr>
            <p:ph type="ctrTitle"/>
          </p:nvPr>
        </p:nvSpPr>
        <p:spPr>
          <a:xfrm>
            <a:off x="950967" y="1114267"/>
            <a:ext cx="6991600" cy="229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6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0" name="Google Shape;60;p2"/>
          <p:cNvSpPr txBox="1">
            <a:spLocks noGrp="1"/>
          </p:cNvSpPr>
          <p:nvPr>
            <p:ph type="subTitle" idx="1"/>
          </p:nvPr>
        </p:nvSpPr>
        <p:spPr>
          <a:xfrm>
            <a:off x="950967" y="3405467"/>
            <a:ext cx="6991600" cy="4928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251396847"/>
      </p:ext>
    </p:extLst>
  </p:cSld>
  <p:clrMapOvr>
    <a:masterClrMapping/>
  </p:clrMapOvr>
  <p:transition spd="med">
    <p:pull/>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 name="Google Shape;63;p3"/>
          <p:cNvGrpSpPr/>
          <p:nvPr/>
        </p:nvGrpSpPr>
        <p:grpSpPr>
          <a:xfrm rot="10800000">
            <a:off x="9239838" y="-15"/>
            <a:ext cx="1795325" cy="3853739"/>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7" name="Google Shape;77;p3"/>
          <p:cNvGrpSpPr/>
          <p:nvPr/>
        </p:nvGrpSpPr>
        <p:grpSpPr>
          <a:xfrm>
            <a:off x="10307456" y="2316866"/>
            <a:ext cx="1264075" cy="4541077"/>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9" name="Google Shape;89;p3"/>
          <p:cNvGrpSpPr/>
          <p:nvPr/>
        </p:nvGrpSpPr>
        <p:grpSpPr>
          <a:xfrm rot="10800000" flipH="1">
            <a:off x="1260634" y="4847067"/>
            <a:ext cx="3599700" cy="3511267"/>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9" name="Google Shape;119;p3"/>
          <p:cNvSpPr txBox="1">
            <a:spLocks noGrp="1"/>
          </p:cNvSpPr>
          <p:nvPr>
            <p:ph type="title"/>
          </p:nvPr>
        </p:nvSpPr>
        <p:spPr>
          <a:xfrm>
            <a:off x="950967" y="2812233"/>
            <a:ext cx="549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20" name="Google Shape;120;p3"/>
          <p:cNvSpPr txBox="1">
            <a:spLocks noGrp="1"/>
          </p:cNvSpPr>
          <p:nvPr>
            <p:ph type="title" idx="2" hasCustomPrompt="1"/>
          </p:nvPr>
        </p:nvSpPr>
        <p:spPr>
          <a:xfrm>
            <a:off x="950967" y="1540585"/>
            <a:ext cx="1514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3"/>
          <p:cNvSpPr txBox="1">
            <a:spLocks noGrp="1"/>
          </p:cNvSpPr>
          <p:nvPr>
            <p:ph type="subTitle" idx="1"/>
          </p:nvPr>
        </p:nvSpPr>
        <p:spPr>
          <a:xfrm>
            <a:off x="950967" y="3955457"/>
            <a:ext cx="5495600" cy="49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6294121"/>
      </p:ext>
    </p:extLst>
  </p:cSld>
  <p:clrMapOvr>
    <a:masterClrMapping/>
  </p:clrMapOvr>
  <p:transition spd="med">
    <p:pull/>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25" name="Google Shape;125;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sz="1667"/>
            </a:lvl1pPr>
            <a:lvl2pPr marL="1219170" lvl="1" indent="-423323" rtl="0">
              <a:lnSpc>
                <a:spcPct val="115000"/>
              </a:lnSpc>
              <a:spcBef>
                <a:spcPts val="2133"/>
              </a:spcBef>
              <a:spcAft>
                <a:spcPts val="0"/>
              </a:spcAft>
              <a:buSzPts val="1400"/>
              <a:buFont typeface="Nunito Light"/>
              <a:buChar char="○"/>
              <a:defRPr/>
            </a:lvl2pPr>
            <a:lvl3pPr marL="1828754" lvl="2" indent="-423323" rtl="0">
              <a:lnSpc>
                <a:spcPct val="115000"/>
              </a:lnSpc>
              <a:spcBef>
                <a:spcPts val="2133"/>
              </a:spcBef>
              <a:spcAft>
                <a:spcPts val="0"/>
              </a:spcAft>
              <a:buSzPts val="1400"/>
              <a:buFont typeface="Nunito Light"/>
              <a:buChar char="■"/>
              <a:defRPr/>
            </a:lvl3pPr>
            <a:lvl4pPr marL="2438339" lvl="3" indent="-423323" rtl="0">
              <a:lnSpc>
                <a:spcPct val="115000"/>
              </a:lnSpc>
              <a:spcBef>
                <a:spcPts val="2133"/>
              </a:spcBef>
              <a:spcAft>
                <a:spcPts val="0"/>
              </a:spcAft>
              <a:buSzPts val="1400"/>
              <a:buFont typeface="Nunito Light"/>
              <a:buChar char="●"/>
              <a:defRPr/>
            </a:lvl4pPr>
            <a:lvl5pPr marL="3047924" lvl="4" indent="-423323" rtl="0">
              <a:lnSpc>
                <a:spcPct val="115000"/>
              </a:lnSpc>
              <a:spcBef>
                <a:spcPts val="2133"/>
              </a:spcBef>
              <a:spcAft>
                <a:spcPts val="0"/>
              </a:spcAft>
              <a:buSzPts val="1400"/>
              <a:buFont typeface="Nunito Light"/>
              <a:buChar char="○"/>
              <a:defRPr/>
            </a:lvl5pPr>
            <a:lvl6pPr marL="3657509" lvl="5" indent="-423323" rtl="0">
              <a:lnSpc>
                <a:spcPct val="115000"/>
              </a:lnSpc>
              <a:spcBef>
                <a:spcPts val="2133"/>
              </a:spcBef>
              <a:spcAft>
                <a:spcPts val="0"/>
              </a:spcAft>
              <a:buSzPts val="1400"/>
              <a:buFont typeface="Nunito Light"/>
              <a:buChar char="■"/>
              <a:defRPr/>
            </a:lvl6pPr>
            <a:lvl7pPr marL="4267093" lvl="6" indent="-423323" rtl="0">
              <a:lnSpc>
                <a:spcPct val="115000"/>
              </a:lnSpc>
              <a:spcBef>
                <a:spcPts val="2133"/>
              </a:spcBef>
              <a:spcAft>
                <a:spcPts val="0"/>
              </a:spcAft>
              <a:buSzPts val="1400"/>
              <a:buFont typeface="Nunito Light"/>
              <a:buChar char="●"/>
              <a:defRPr/>
            </a:lvl7pPr>
            <a:lvl8pPr marL="4876678" lvl="7" indent="-423323" rtl="0">
              <a:lnSpc>
                <a:spcPct val="115000"/>
              </a:lnSpc>
              <a:spcBef>
                <a:spcPts val="2133"/>
              </a:spcBef>
              <a:spcAft>
                <a:spcPts val="0"/>
              </a:spcAft>
              <a:buSzPts val="1400"/>
              <a:buFont typeface="Nunito Light"/>
              <a:buChar char="○"/>
              <a:defRPr/>
            </a:lvl8pPr>
            <a:lvl9pPr marL="5486263" lvl="8" indent="-423323" rtl="0">
              <a:lnSpc>
                <a:spcPct val="115000"/>
              </a:lnSpc>
              <a:spcBef>
                <a:spcPts val="2133"/>
              </a:spcBef>
              <a:spcAft>
                <a:spcPts val="2133"/>
              </a:spcAft>
              <a:buSzPts val="1400"/>
              <a:buFont typeface="Nunito Light"/>
              <a:buChar char="■"/>
              <a:defRPr/>
            </a:lvl9pPr>
          </a:lstStyle>
          <a:p>
            <a:pPr lvl="0"/>
            <a:r>
              <a:rPr lang="en-US"/>
              <a:t>Click to edit Master text styles</a:t>
            </a:r>
          </a:p>
        </p:txBody>
      </p:sp>
      <p:grpSp>
        <p:nvGrpSpPr>
          <p:cNvPr id="126" name="Google Shape;126;p4"/>
          <p:cNvGrpSpPr/>
          <p:nvPr/>
        </p:nvGrpSpPr>
        <p:grpSpPr>
          <a:xfrm>
            <a:off x="10295757" y="3747574"/>
            <a:ext cx="1003020" cy="3241285"/>
            <a:chOff x="2474121" y="2891575"/>
            <a:chExt cx="439279" cy="1419541"/>
          </a:xfrm>
        </p:grpSpPr>
        <p:sp>
          <p:nvSpPr>
            <p:cNvPr id="127" name="Google Shape;127;p4"/>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4"/>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4"/>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4"/>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4"/>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 name="Google Shape;135;p4"/>
          <p:cNvGrpSpPr/>
          <p:nvPr/>
        </p:nvGrpSpPr>
        <p:grpSpPr>
          <a:xfrm>
            <a:off x="11123803" y="3311290"/>
            <a:ext cx="1062512" cy="3942471"/>
            <a:chOff x="4128096" y="2589445"/>
            <a:chExt cx="465334" cy="1726630"/>
          </a:xfrm>
        </p:grpSpPr>
        <p:sp>
          <p:nvSpPr>
            <p:cNvPr id="136" name="Google Shape;136;p4"/>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4"/>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4"/>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4"/>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4"/>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4"/>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4"/>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4"/>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4"/>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4"/>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4"/>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7" name="Google Shape;147;p4"/>
          <p:cNvGrpSpPr/>
          <p:nvPr/>
        </p:nvGrpSpPr>
        <p:grpSpPr>
          <a:xfrm rot="10800000">
            <a:off x="10770154" y="-1519704"/>
            <a:ext cx="1416156" cy="3396807"/>
            <a:chOff x="3117442" y="2754471"/>
            <a:chExt cx="648978" cy="1556645"/>
          </a:xfrm>
        </p:grpSpPr>
        <p:sp>
          <p:nvSpPr>
            <p:cNvPr id="148" name="Google Shape;148;p4"/>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4"/>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4"/>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4"/>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4"/>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4"/>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4"/>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4"/>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4"/>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4"/>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137521758"/>
      </p:ext>
    </p:extLst>
  </p:cSld>
  <p:clrMapOvr>
    <a:masterClrMapping/>
  </p:clrMapOvr>
  <p:transition spd="med">
    <p:pull/>
  </p:transition>
  <p:hf sldNum="0" hdr="0" ftr="0" dt="0"/>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8"/>
        <p:cNvGrpSpPr/>
        <p:nvPr/>
      </p:nvGrpSpPr>
      <p:grpSpPr>
        <a:xfrm>
          <a:off x="0" y="0"/>
          <a:ext cx="0" cy="0"/>
          <a:chOff x="0" y="0"/>
          <a:chExt cx="0" cy="0"/>
        </a:xfrm>
      </p:grpSpPr>
      <p:sp>
        <p:nvSpPr>
          <p:cNvPr id="159" name="Google Shape;159;p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0" name="Google Shape;160;p5"/>
          <p:cNvGrpSpPr/>
          <p:nvPr/>
        </p:nvGrpSpPr>
        <p:grpSpPr>
          <a:xfrm rot="10800000">
            <a:off x="528401" y="-929099"/>
            <a:ext cx="1628736" cy="3496147"/>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4" name="Google Shape;174;p5"/>
          <p:cNvGrpSpPr/>
          <p:nvPr/>
        </p:nvGrpSpPr>
        <p:grpSpPr>
          <a:xfrm>
            <a:off x="9301670" y="4997614"/>
            <a:ext cx="2268324" cy="3667533"/>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93" name="Google Shape;19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94" name="Google Shape;194;p5"/>
          <p:cNvSpPr txBox="1">
            <a:spLocks noGrp="1"/>
          </p:cNvSpPr>
          <p:nvPr>
            <p:ph type="subTitle" idx="1"/>
          </p:nvPr>
        </p:nvSpPr>
        <p:spPr>
          <a:xfrm>
            <a:off x="6720077"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5" name="Google Shape;195;p5"/>
          <p:cNvSpPr txBox="1">
            <a:spLocks noGrp="1"/>
          </p:cNvSpPr>
          <p:nvPr>
            <p:ph type="subTitle" idx="2"/>
          </p:nvPr>
        </p:nvSpPr>
        <p:spPr>
          <a:xfrm>
            <a:off x="2057933"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6" name="Google Shape;196;p5"/>
          <p:cNvSpPr txBox="1">
            <a:spLocks noGrp="1"/>
          </p:cNvSpPr>
          <p:nvPr>
            <p:ph type="subTitle" idx="3"/>
          </p:nvPr>
        </p:nvSpPr>
        <p:spPr>
          <a:xfrm>
            <a:off x="6720068"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197" name="Google Shape;197;p5"/>
          <p:cNvSpPr txBox="1">
            <a:spLocks noGrp="1"/>
          </p:cNvSpPr>
          <p:nvPr>
            <p:ph type="subTitle" idx="4"/>
          </p:nvPr>
        </p:nvSpPr>
        <p:spPr>
          <a:xfrm>
            <a:off x="2057933"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963433146"/>
      </p:ext>
    </p:extLst>
  </p:cSld>
  <p:clrMapOvr>
    <a:masterClrMapping/>
  </p:clrMapOvr>
  <p:transition spd="med">
    <p:pull/>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8"/>
        <p:cNvGrpSpPr/>
        <p:nvPr/>
      </p:nvGrpSpPr>
      <p:grpSpPr>
        <a:xfrm>
          <a:off x="0" y="0"/>
          <a:ext cx="0" cy="0"/>
          <a:chOff x="0" y="0"/>
          <a:chExt cx="0" cy="0"/>
        </a:xfrm>
      </p:grpSpPr>
      <p:sp>
        <p:nvSpPr>
          <p:cNvPr id="199" name="Google Shape;199;p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0" name="Google Shape;20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201" name="Google Shape;201;p6"/>
          <p:cNvGrpSpPr/>
          <p:nvPr/>
        </p:nvGrpSpPr>
        <p:grpSpPr>
          <a:xfrm rot="5400000">
            <a:off x="1553088" y="4701592"/>
            <a:ext cx="279499" cy="3385448"/>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6" name="Google Shape;206;p6"/>
          <p:cNvGrpSpPr/>
          <p:nvPr/>
        </p:nvGrpSpPr>
        <p:grpSpPr>
          <a:xfrm rot="-5400000" flipH="1">
            <a:off x="10936249" y="-905477"/>
            <a:ext cx="609544" cy="3080308"/>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000235"/>
      </p:ext>
    </p:extLst>
  </p:cSld>
  <p:clrMapOvr>
    <a:masterClrMapping/>
  </p:clrMapOvr>
  <p:transition spd="med">
    <p:pull/>
  </p:transition>
  <p:hf sldNum="0"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2"/>
        <p:cNvGrpSpPr/>
        <p:nvPr/>
      </p:nvGrpSpPr>
      <p:grpSpPr>
        <a:xfrm>
          <a:off x="0" y="0"/>
          <a:ext cx="0" cy="0"/>
          <a:chOff x="0" y="0"/>
          <a:chExt cx="0" cy="0"/>
        </a:xfrm>
      </p:grpSpPr>
      <p:sp>
        <p:nvSpPr>
          <p:cNvPr id="213" name="Google Shape;213;p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7"/>
          <p:cNvSpPr txBox="1">
            <a:spLocks noGrp="1"/>
          </p:cNvSpPr>
          <p:nvPr>
            <p:ph type="subTitle" idx="1"/>
          </p:nvPr>
        </p:nvSpPr>
        <p:spPr>
          <a:xfrm>
            <a:off x="950833" y="1684500"/>
            <a:ext cx="10290400" cy="5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15" name="Google Shape;215;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4253728150"/>
      </p:ext>
    </p:extLst>
  </p:cSld>
  <p:clrMapOvr>
    <a:masterClrMapping/>
  </p:clrMapOvr>
  <p:transition spd="med">
    <p:pull/>
  </p:transition>
  <p:hf sldNum="0"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6"/>
        <p:cNvGrpSpPr/>
        <p:nvPr/>
      </p:nvGrpSpPr>
      <p:grpSpPr>
        <a:xfrm>
          <a:off x="0" y="0"/>
          <a:ext cx="0" cy="0"/>
          <a:chOff x="0" y="0"/>
          <a:chExt cx="0" cy="0"/>
        </a:xfrm>
      </p:grpSpPr>
      <p:sp>
        <p:nvSpPr>
          <p:cNvPr id="217" name="Google Shape;217;p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8"/>
          <p:cNvSpPr txBox="1">
            <a:spLocks noGrp="1"/>
          </p:cNvSpPr>
          <p:nvPr>
            <p:ph type="title"/>
          </p:nvPr>
        </p:nvSpPr>
        <p:spPr>
          <a:xfrm>
            <a:off x="2031467" y="2334167"/>
            <a:ext cx="8129200" cy="168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268301257"/>
      </p:ext>
    </p:extLst>
  </p:cSld>
  <p:clrMapOvr>
    <a:masterClrMapping/>
  </p:clrMapOvr>
  <p:transition spd="med">
    <p:pull/>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9"/>
        <p:cNvGrpSpPr/>
        <p:nvPr/>
      </p:nvGrpSpPr>
      <p:grpSpPr>
        <a:xfrm>
          <a:off x="0" y="0"/>
          <a:ext cx="0" cy="0"/>
          <a:chOff x="0" y="0"/>
          <a:chExt cx="0" cy="0"/>
        </a:xfrm>
      </p:grpSpPr>
      <p:sp>
        <p:nvSpPr>
          <p:cNvPr id="220" name="Google Shape;220;p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1" name="Google Shape;221;p9"/>
          <p:cNvGrpSpPr/>
          <p:nvPr/>
        </p:nvGrpSpPr>
        <p:grpSpPr>
          <a:xfrm>
            <a:off x="344110" y="3076349"/>
            <a:ext cx="798997" cy="3781665"/>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7" name="Google Shape;227;p9"/>
          <p:cNvGrpSpPr/>
          <p:nvPr/>
        </p:nvGrpSpPr>
        <p:grpSpPr>
          <a:xfrm rot="10800000">
            <a:off x="11071686" y="-1"/>
            <a:ext cx="956132" cy="3346692"/>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4" name="Google Shape;234;p9"/>
          <p:cNvSpPr txBox="1">
            <a:spLocks noGrp="1"/>
          </p:cNvSpPr>
          <p:nvPr>
            <p:ph type="title"/>
          </p:nvPr>
        </p:nvSpPr>
        <p:spPr>
          <a:xfrm>
            <a:off x="1699400" y="1455033"/>
            <a:ext cx="4276400" cy="2119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35" name="Google Shape;235;p9"/>
          <p:cNvSpPr txBox="1">
            <a:spLocks noGrp="1"/>
          </p:cNvSpPr>
          <p:nvPr>
            <p:ph type="subTitle" idx="1"/>
          </p:nvPr>
        </p:nvSpPr>
        <p:spPr>
          <a:xfrm>
            <a:off x="1699400" y="3574133"/>
            <a:ext cx="4276400" cy="193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36" name="Google Shape;236;p9"/>
          <p:cNvSpPr>
            <a:spLocks noGrp="1"/>
          </p:cNvSpPr>
          <p:nvPr>
            <p:ph type="pic" idx="2"/>
          </p:nvPr>
        </p:nvSpPr>
        <p:spPr>
          <a:xfrm>
            <a:off x="6860033" y="802600"/>
            <a:ext cx="4033600" cy="5252800"/>
          </a:xfrm>
          <a:prstGeom prst="rect">
            <a:avLst/>
          </a:prstGeom>
          <a:noFill/>
          <a:ln>
            <a:noFill/>
          </a:ln>
        </p:spPr>
      </p:sp>
    </p:spTree>
    <p:extLst>
      <p:ext uri="{BB962C8B-B14F-4D97-AF65-F5344CB8AC3E}">
        <p14:creationId xmlns:p14="http://schemas.microsoft.com/office/powerpoint/2010/main" val="415709580"/>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8"/>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18"/>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18"/>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18"/>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8"/>
          <p:cNvSpPr/>
          <p:nvPr/>
        </p:nvSpPr>
        <p:spPr>
          <a:xfrm flipH="1">
            <a:off x="1733311"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8"/>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18"/>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8"/>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8"/>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8"/>
          <p:cNvSpPr/>
          <p:nvPr/>
        </p:nvSpPr>
        <p:spPr>
          <a:xfrm>
            <a:off x="2792101" y="1497533"/>
            <a:ext cx="6607452" cy="536060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1505473685"/>
      </p:ext>
    </p:extLst>
  </p:cSld>
  <p:clrMapOvr>
    <a:masterClrMapping/>
  </p:clrMapOvr>
  <p:transition spd="med">
    <p:pull/>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0" y="0"/>
            <a:ext cx="12192000" cy="6858000"/>
          </a:xfrm>
          <a:prstGeom prst="rect">
            <a:avLst/>
          </a:prstGeom>
          <a:noFill/>
          <a:ln>
            <a:noFill/>
          </a:ln>
        </p:spPr>
      </p:sp>
      <p:sp>
        <p:nvSpPr>
          <p:cNvPr id="239" name="Google Shape;239;p10"/>
          <p:cNvSpPr txBox="1">
            <a:spLocks noGrp="1"/>
          </p:cNvSpPr>
          <p:nvPr>
            <p:ph type="title"/>
          </p:nvPr>
        </p:nvSpPr>
        <p:spPr>
          <a:xfrm>
            <a:off x="960000" y="51494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959575395"/>
      </p:ext>
    </p:extLst>
  </p:cSld>
  <p:clrMapOvr>
    <a:masterClrMapping/>
  </p:clrMapOvr>
  <p:transition spd="med">
    <p:pull/>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40"/>
        <p:cNvGrpSpPr/>
        <p:nvPr/>
      </p:nvGrpSpPr>
      <p:grpSpPr>
        <a:xfrm>
          <a:off x="0" y="0"/>
          <a:ext cx="0" cy="0"/>
          <a:chOff x="0" y="0"/>
          <a:chExt cx="0" cy="0"/>
        </a:xfrm>
      </p:grpSpPr>
      <p:sp>
        <p:nvSpPr>
          <p:cNvPr id="241" name="Google Shape;241;p1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42" name="Google Shape;242;p11"/>
          <p:cNvGrpSpPr/>
          <p:nvPr/>
        </p:nvGrpSpPr>
        <p:grpSpPr>
          <a:xfrm>
            <a:off x="9092265" y="5429974"/>
            <a:ext cx="674851" cy="2930557"/>
            <a:chOff x="4792514" y="2979701"/>
            <a:chExt cx="305307" cy="1325804"/>
          </a:xfrm>
        </p:grpSpPr>
        <p:sp>
          <p:nvSpPr>
            <p:cNvPr id="243" name="Google Shape;243;p1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8" name="Google Shape;248;p11"/>
          <p:cNvGrpSpPr/>
          <p:nvPr/>
        </p:nvGrpSpPr>
        <p:grpSpPr>
          <a:xfrm>
            <a:off x="3740127" y="4537828"/>
            <a:ext cx="1057413" cy="3433885"/>
            <a:chOff x="6278982" y="2751992"/>
            <a:chExt cx="478381" cy="1553513"/>
          </a:xfrm>
        </p:grpSpPr>
        <p:sp>
          <p:nvSpPr>
            <p:cNvPr id="249" name="Google Shape;249;p1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1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8" name="Google Shape;258;p11"/>
          <p:cNvGrpSpPr/>
          <p:nvPr/>
        </p:nvGrpSpPr>
        <p:grpSpPr>
          <a:xfrm>
            <a:off x="2424868" y="4698296"/>
            <a:ext cx="1524973" cy="3273416"/>
            <a:chOff x="5452016" y="2824589"/>
            <a:chExt cx="689908" cy="1480916"/>
          </a:xfrm>
        </p:grpSpPr>
        <p:sp>
          <p:nvSpPr>
            <p:cNvPr id="259" name="Google Shape;259;p11"/>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1"/>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1"/>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1"/>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1"/>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11"/>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11"/>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11"/>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1"/>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1"/>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11"/>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11"/>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11"/>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2" name="Google Shape;272;p11"/>
          <p:cNvGrpSpPr/>
          <p:nvPr/>
        </p:nvGrpSpPr>
        <p:grpSpPr>
          <a:xfrm>
            <a:off x="4882935" y="4801173"/>
            <a:ext cx="970980" cy="3170539"/>
            <a:chOff x="6961407" y="2871131"/>
            <a:chExt cx="439278" cy="1434374"/>
          </a:xfrm>
        </p:grpSpPr>
        <p:sp>
          <p:nvSpPr>
            <p:cNvPr id="273" name="Google Shape;27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0" name="Google Shape;280;p11"/>
          <p:cNvGrpSpPr/>
          <p:nvPr/>
        </p:nvGrpSpPr>
        <p:grpSpPr>
          <a:xfrm>
            <a:off x="5939313" y="4932799"/>
            <a:ext cx="868201" cy="3038915"/>
            <a:chOff x="7780935" y="2930680"/>
            <a:chExt cx="392780" cy="1374825"/>
          </a:xfrm>
        </p:grpSpPr>
        <p:sp>
          <p:nvSpPr>
            <p:cNvPr id="281" name="Google Shape;281;p1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7" name="Google Shape;287;p11"/>
          <p:cNvGrpSpPr/>
          <p:nvPr/>
        </p:nvGrpSpPr>
        <p:grpSpPr>
          <a:xfrm>
            <a:off x="6892928" y="4561863"/>
            <a:ext cx="1057415" cy="3798667"/>
            <a:chOff x="8623429" y="2586962"/>
            <a:chExt cx="478381" cy="1718543"/>
          </a:xfrm>
        </p:grpSpPr>
        <p:sp>
          <p:nvSpPr>
            <p:cNvPr id="288" name="Google Shape;288;p1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9" name="Google Shape;299;p11"/>
          <p:cNvGrpSpPr/>
          <p:nvPr/>
        </p:nvGrpSpPr>
        <p:grpSpPr>
          <a:xfrm>
            <a:off x="8007001" y="4543989"/>
            <a:ext cx="1028575" cy="3816543"/>
            <a:chOff x="4128096" y="2589445"/>
            <a:chExt cx="465334" cy="1726630"/>
          </a:xfrm>
        </p:grpSpPr>
        <p:sp>
          <p:nvSpPr>
            <p:cNvPr id="300" name="Google Shape;300;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1" name="Google Shape;311;p11"/>
          <p:cNvSpPr txBox="1">
            <a:spLocks noGrp="1"/>
          </p:cNvSpPr>
          <p:nvPr>
            <p:ph type="title" hasCustomPrompt="1"/>
          </p:nvPr>
        </p:nvSpPr>
        <p:spPr>
          <a:xfrm>
            <a:off x="2646400" y="1918267"/>
            <a:ext cx="6899200" cy="156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12" name="Google Shape;312;p11"/>
          <p:cNvSpPr txBox="1">
            <a:spLocks noGrp="1"/>
          </p:cNvSpPr>
          <p:nvPr>
            <p:ph type="subTitle" idx="1"/>
          </p:nvPr>
        </p:nvSpPr>
        <p:spPr>
          <a:xfrm>
            <a:off x="2646400" y="3322600"/>
            <a:ext cx="6899200" cy="5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878405621"/>
      </p:ext>
    </p:extLst>
  </p:cSld>
  <p:clrMapOvr>
    <a:masterClrMapping/>
  </p:clrMapOvr>
  <p:transition spd="med">
    <p:pull/>
  </p:transition>
  <p:hf sldNum="0" hdr="0" ftr="0" dt="0"/>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1196391423"/>
      </p:ext>
    </p:extLst>
  </p:cSld>
  <p:clrMapOvr>
    <a:masterClrMapping/>
  </p:clrMapOvr>
  <p:transition spd="med">
    <p:pull/>
  </p:transition>
  <p:hf sldNum="0"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4"/>
        <p:cNvGrpSpPr/>
        <p:nvPr/>
      </p:nvGrpSpPr>
      <p:grpSpPr>
        <a:xfrm>
          <a:off x="0" y="0"/>
          <a:ext cx="0" cy="0"/>
          <a:chOff x="0" y="0"/>
          <a:chExt cx="0" cy="0"/>
        </a:xfrm>
      </p:grpSpPr>
      <p:sp>
        <p:nvSpPr>
          <p:cNvPr id="315" name="Google Shape;315;p1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16" name="Google Shape;316;p13"/>
          <p:cNvGrpSpPr/>
          <p:nvPr/>
        </p:nvGrpSpPr>
        <p:grpSpPr>
          <a:xfrm>
            <a:off x="540463" y="3429009"/>
            <a:ext cx="1325392" cy="428303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5" name="Google Shape;325;p13"/>
          <p:cNvGrpSpPr/>
          <p:nvPr/>
        </p:nvGrpSpPr>
        <p:grpSpPr>
          <a:xfrm rot="-5400000">
            <a:off x="11446616" y="218674"/>
            <a:ext cx="1627896" cy="390448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6" name="Google Shape;33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37" name="Google Shape;337;p13"/>
          <p:cNvSpPr txBox="1">
            <a:spLocks noGrp="1"/>
          </p:cNvSpPr>
          <p:nvPr>
            <p:ph type="subTitle" idx="1"/>
          </p:nvPr>
        </p:nvSpPr>
        <p:spPr>
          <a:xfrm>
            <a:off x="2348417"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8" name="Google Shape;338;p13"/>
          <p:cNvSpPr txBox="1">
            <a:spLocks noGrp="1"/>
          </p:cNvSpPr>
          <p:nvPr>
            <p:ph type="subTitle" idx="2"/>
          </p:nvPr>
        </p:nvSpPr>
        <p:spPr>
          <a:xfrm>
            <a:off x="6478451"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9" name="Google Shape;339;p13"/>
          <p:cNvSpPr txBox="1">
            <a:spLocks noGrp="1"/>
          </p:cNvSpPr>
          <p:nvPr>
            <p:ph type="subTitle" idx="3"/>
          </p:nvPr>
        </p:nvSpPr>
        <p:spPr>
          <a:xfrm>
            <a:off x="2348417"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0" name="Google Shape;340;p13"/>
          <p:cNvSpPr txBox="1">
            <a:spLocks noGrp="1"/>
          </p:cNvSpPr>
          <p:nvPr>
            <p:ph type="subTitle" idx="4"/>
          </p:nvPr>
        </p:nvSpPr>
        <p:spPr>
          <a:xfrm>
            <a:off x="6478451"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1" name="Google Shape;341;p13"/>
          <p:cNvSpPr txBox="1">
            <a:spLocks noGrp="1"/>
          </p:cNvSpPr>
          <p:nvPr>
            <p:ph type="title" idx="5" hasCustomPrompt="1"/>
          </p:nvPr>
        </p:nvSpPr>
        <p:spPr>
          <a:xfrm>
            <a:off x="3519181"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2" name="Google Shape;342;p13"/>
          <p:cNvSpPr txBox="1">
            <a:spLocks noGrp="1"/>
          </p:cNvSpPr>
          <p:nvPr>
            <p:ph type="title" idx="6" hasCustomPrompt="1"/>
          </p:nvPr>
        </p:nvSpPr>
        <p:spPr>
          <a:xfrm>
            <a:off x="3519181"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3" name="Google Shape;343;p13"/>
          <p:cNvSpPr txBox="1">
            <a:spLocks noGrp="1"/>
          </p:cNvSpPr>
          <p:nvPr>
            <p:ph type="title" idx="7" hasCustomPrompt="1"/>
          </p:nvPr>
        </p:nvSpPr>
        <p:spPr>
          <a:xfrm>
            <a:off x="7649215"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4" name="Google Shape;344;p13"/>
          <p:cNvSpPr txBox="1">
            <a:spLocks noGrp="1"/>
          </p:cNvSpPr>
          <p:nvPr>
            <p:ph type="title" idx="8" hasCustomPrompt="1"/>
          </p:nvPr>
        </p:nvSpPr>
        <p:spPr>
          <a:xfrm>
            <a:off x="7649215"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5" name="Google Shape;345;p13"/>
          <p:cNvSpPr txBox="1">
            <a:spLocks noGrp="1"/>
          </p:cNvSpPr>
          <p:nvPr>
            <p:ph type="subTitle" idx="9"/>
          </p:nvPr>
        </p:nvSpPr>
        <p:spPr>
          <a:xfrm>
            <a:off x="2348433"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6" name="Google Shape;346;p13"/>
          <p:cNvSpPr txBox="1">
            <a:spLocks noGrp="1"/>
          </p:cNvSpPr>
          <p:nvPr>
            <p:ph type="subTitle" idx="13"/>
          </p:nvPr>
        </p:nvSpPr>
        <p:spPr>
          <a:xfrm>
            <a:off x="6478468"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7" name="Google Shape;347;p13"/>
          <p:cNvSpPr txBox="1">
            <a:spLocks noGrp="1"/>
          </p:cNvSpPr>
          <p:nvPr>
            <p:ph type="subTitle" idx="14"/>
          </p:nvPr>
        </p:nvSpPr>
        <p:spPr>
          <a:xfrm>
            <a:off x="2348433"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8" name="Google Shape;348;p13"/>
          <p:cNvSpPr txBox="1">
            <a:spLocks noGrp="1"/>
          </p:cNvSpPr>
          <p:nvPr>
            <p:ph type="subTitle" idx="15"/>
          </p:nvPr>
        </p:nvSpPr>
        <p:spPr>
          <a:xfrm>
            <a:off x="6478468"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061594784"/>
      </p:ext>
    </p:extLst>
  </p:cSld>
  <p:clrMapOvr>
    <a:masterClrMapping/>
  </p:clrMapOvr>
  <p:transition spd="med">
    <p:pull/>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9"/>
        <p:cNvGrpSpPr/>
        <p:nvPr/>
      </p:nvGrpSpPr>
      <p:grpSpPr>
        <a:xfrm>
          <a:off x="0" y="0"/>
          <a:ext cx="0" cy="0"/>
          <a:chOff x="0" y="0"/>
          <a:chExt cx="0" cy="0"/>
        </a:xfrm>
      </p:grpSpPr>
      <p:sp>
        <p:nvSpPr>
          <p:cNvPr id="350" name="Google Shape;350;p1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1" name="Google Shape;351;p14"/>
          <p:cNvGrpSpPr/>
          <p:nvPr/>
        </p:nvGrpSpPr>
        <p:grpSpPr>
          <a:xfrm>
            <a:off x="8326017" y="4451427"/>
            <a:ext cx="1609153" cy="3386660"/>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6" name="Google Shape;366;p14"/>
          <p:cNvGrpSpPr/>
          <p:nvPr/>
        </p:nvGrpSpPr>
        <p:grpSpPr>
          <a:xfrm rot="-5400000">
            <a:off x="11011142" y="841404"/>
            <a:ext cx="1028775" cy="334088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6" name="Google Shape;376;p14"/>
          <p:cNvGrpSpPr/>
          <p:nvPr/>
        </p:nvGrpSpPr>
        <p:grpSpPr>
          <a:xfrm rot="-5400000">
            <a:off x="11227037" y="-169138"/>
            <a:ext cx="944683" cy="3084668"/>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4" name="Google Shape;384;p14"/>
          <p:cNvGrpSpPr/>
          <p:nvPr/>
        </p:nvGrpSpPr>
        <p:grpSpPr>
          <a:xfrm rot="10800000">
            <a:off x="585134" y="-4"/>
            <a:ext cx="365829" cy="4430855"/>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9" name="Google Shape;389;p14"/>
          <p:cNvSpPr txBox="1">
            <a:spLocks noGrp="1"/>
          </p:cNvSpPr>
          <p:nvPr>
            <p:ph type="title"/>
          </p:nvPr>
        </p:nvSpPr>
        <p:spPr>
          <a:xfrm>
            <a:off x="1417484" y="4458400"/>
            <a:ext cx="6442000" cy="70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390" name="Google Shape;390;p14"/>
          <p:cNvSpPr txBox="1">
            <a:spLocks noGrp="1"/>
          </p:cNvSpPr>
          <p:nvPr>
            <p:ph type="subTitle" idx="1"/>
          </p:nvPr>
        </p:nvSpPr>
        <p:spPr>
          <a:xfrm>
            <a:off x="1417500" y="1790467"/>
            <a:ext cx="7298800" cy="2420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527730058"/>
      </p:ext>
    </p:extLst>
  </p:cSld>
  <p:clrMapOvr>
    <a:masterClrMapping/>
  </p:clrMapOvr>
  <p:transition spd="med">
    <p:pull/>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91"/>
        <p:cNvGrpSpPr/>
        <p:nvPr/>
      </p:nvGrpSpPr>
      <p:grpSpPr>
        <a:xfrm>
          <a:off x="0" y="0"/>
          <a:ext cx="0" cy="0"/>
          <a:chOff x="0" y="0"/>
          <a:chExt cx="0" cy="0"/>
        </a:xfrm>
      </p:grpSpPr>
      <p:sp>
        <p:nvSpPr>
          <p:cNvPr id="392" name="Google Shape;392;p1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3" name="Google Shape;39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94" name="Google Shape;394;p15"/>
          <p:cNvSpPr txBox="1">
            <a:spLocks noGrp="1"/>
          </p:cNvSpPr>
          <p:nvPr>
            <p:ph type="subTitle" idx="1"/>
          </p:nvPr>
        </p:nvSpPr>
        <p:spPr>
          <a:xfrm>
            <a:off x="6502281"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95" name="Google Shape;395;p15"/>
          <p:cNvSpPr txBox="1">
            <a:spLocks noGrp="1"/>
          </p:cNvSpPr>
          <p:nvPr>
            <p:ph type="subTitle" idx="2"/>
          </p:nvPr>
        </p:nvSpPr>
        <p:spPr>
          <a:xfrm>
            <a:off x="1464133"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96" name="Google Shape;396;p15"/>
          <p:cNvGrpSpPr/>
          <p:nvPr/>
        </p:nvGrpSpPr>
        <p:grpSpPr>
          <a:xfrm>
            <a:off x="960021" y="5367265"/>
            <a:ext cx="1609153" cy="3386660"/>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1" name="Google Shape;411;p15"/>
          <p:cNvGrpSpPr/>
          <p:nvPr/>
        </p:nvGrpSpPr>
        <p:grpSpPr>
          <a:xfrm>
            <a:off x="10064102" y="5227001"/>
            <a:ext cx="1176945" cy="4228073"/>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23" name="Google Shape;423;p15"/>
          <p:cNvGrpSpPr/>
          <p:nvPr/>
        </p:nvGrpSpPr>
        <p:grpSpPr>
          <a:xfrm>
            <a:off x="2514255" y="5367290"/>
            <a:ext cx="1028775" cy="334088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33" name="Google Shape;433;p15"/>
          <p:cNvGrpSpPr/>
          <p:nvPr/>
        </p:nvGrpSpPr>
        <p:grpSpPr>
          <a:xfrm>
            <a:off x="3694949" y="5669246"/>
            <a:ext cx="944683" cy="3084668"/>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1" name="Google Shape;441;p15"/>
          <p:cNvGrpSpPr/>
          <p:nvPr/>
        </p:nvGrpSpPr>
        <p:grpSpPr>
          <a:xfrm>
            <a:off x="9152935" y="5227005"/>
            <a:ext cx="844688" cy="2956608"/>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8" name="Google Shape;448;p15"/>
          <p:cNvGrpSpPr/>
          <p:nvPr/>
        </p:nvGrpSpPr>
        <p:grpSpPr>
          <a:xfrm>
            <a:off x="8437781" y="5226959"/>
            <a:ext cx="585081" cy="2956685"/>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509802124"/>
      </p:ext>
    </p:extLst>
  </p:cSld>
  <p:clrMapOvr>
    <a:masterClrMapping/>
  </p:clrMapOvr>
  <p:transition spd="med">
    <p:pull/>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54"/>
        <p:cNvGrpSpPr/>
        <p:nvPr/>
      </p:nvGrpSpPr>
      <p:grpSpPr>
        <a:xfrm>
          <a:off x="0" y="0"/>
          <a:ext cx="0" cy="0"/>
          <a:chOff x="0" y="0"/>
          <a:chExt cx="0" cy="0"/>
        </a:xfrm>
      </p:grpSpPr>
      <p:sp>
        <p:nvSpPr>
          <p:cNvPr id="455" name="Google Shape;455;p1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6" name="Google Shape;456;p16"/>
          <p:cNvSpPr txBox="1">
            <a:spLocks noGrp="1"/>
          </p:cNvSpPr>
          <p:nvPr>
            <p:ph type="title"/>
          </p:nvPr>
        </p:nvSpPr>
        <p:spPr>
          <a:xfrm>
            <a:off x="960000" y="2262267"/>
            <a:ext cx="3451200" cy="88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57" name="Google Shape;457;p16"/>
          <p:cNvSpPr txBox="1">
            <a:spLocks noGrp="1"/>
          </p:cNvSpPr>
          <p:nvPr>
            <p:ph type="subTitle" idx="1"/>
          </p:nvPr>
        </p:nvSpPr>
        <p:spPr>
          <a:xfrm>
            <a:off x="960000" y="3038060"/>
            <a:ext cx="3451200" cy="14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765690189"/>
      </p:ext>
    </p:extLst>
  </p:cSld>
  <p:clrMapOvr>
    <a:masterClrMapping/>
  </p:clrMapOvr>
  <p:transition spd="med">
    <p:pull/>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58"/>
        <p:cNvGrpSpPr/>
        <p:nvPr/>
      </p:nvGrpSpPr>
      <p:grpSpPr>
        <a:xfrm>
          <a:off x="0" y="0"/>
          <a:ext cx="0" cy="0"/>
          <a:chOff x="0" y="0"/>
          <a:chExt cx="0" cy="0"/>
        </a:xfrm>
      </p:grpSpPr>
      <p:sp>
        <p:nvSpPr>
          <p:cNvPr id="459" name="Google Shape;459;p1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0" name="Google Shape;460;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61" name="Google Shape;461;p17"/>
          <p:cNvGrpSpPr/>
          <p:nvPr/>
        </p:nvGrpSpPr>
        <p:grpSpPr>
          <a:xfrm>
            <a:off x="155920" y="4198140"/>
            <a:ext cx="731149" cy="3175035"/>
            <a:chOff x="4792514" y="2979701"/>
            <a:chExt cx="305307" cy="1325804"/>
          </a:xfrm>
        </p:grpSpPr>
        <p:sp>
          <p:nvSpPr>
            <p:cNvPr id="462" name="Google Shape;462;p17"/>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17"/>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17"/>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17"/>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17"/>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7" name="Google Shape;467;p17"/>
          <p:cNvGrpSpPr/>
          <p:nvPr/>
        </p:nvGrpSpPr>
        <p:grpSpPr>
          <a:xfrm rot="10800000">
            <a:off x="11107064" y="-1942024"/>
            <a:ext cx="1026777" cy="3863064"/>
            <a:chOff x="4164677" y="2702970"/>
            <a:chExt cx="428753" cy="1613105"/>
          </a:xfrm>
        </p:grpSpPr>
        <p:sp>
          <p:nvSpPr>
            <p:cNvPr id="468" name="Google Shape;468;p17"/>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17"/>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17"/>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17"/>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7"/>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7"/>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7"/>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17"/>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17"/>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250075906"/>
      </p:ext>
    </p:extLst>
  </p:cSld>
  <p:clrMapOvr>
    <a:masterClrMapping/>
  </p:clrMapOvr>
  <p:transition spd="med">
    <p:pull/>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77"/>
        <p:cNvGrpSpPr/>
        <p:nvPr/>
      </p:nvGrpSpPr>
      <p:grpSpPr>
        <a:xfrm>
          <a:off x="0" y="0"/>
          <a:ext cx="0" cy="0"/>
          <a:chOff x="0" y="0"/>
          <a:chExt cx="0" cy="0"/>
        </a:xfrm>
      </p:grpSpPr>
      <p:sp>
        <p:nvSpPr>
          <p:cNvPr id="478" name="Google Shape;478;p1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9" name="Google Shape;479;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80" name="Google Shape;480;p18"/>
          <p:cNvGrpSpPr/>
          <p:nvPr/>
        </p:nvGrpSpPr>
        <p:grpSpPr>
          <a:xfrm rot="10800000">
            <a:off x="423934" y="-702689"/>
            <a:ext cx="322503" cy="3906084"/>
            <a:chOff x="9" y="2835115"/>
            <a:chExt cx="134668" cy="1631069"/>
          </a:xfrm>
        </p:grpSpPr>
        <p:sp>
          <p:nvSpPr>
            <p:cNvPr id="481" name="Google Shape;481;p1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1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1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5" name="Google Shape;485;p18"/>
          <p:cNvGrpSpPr/>
          <p:nvPr/>
        </p:nvGrpSpPr>
        <p:grpSpPr>
          <a:xfrm>
            <a:off x="11370262" y="4007757"/>
            <a:ext cx="650940" cy="3175035"/>
            <a:chOff x="4826006" y="2979701"/>
            <a:chExt cx="271814" cy="1325804"/>
          </a:xfrm>
        </p:grpSpPr>
        <p:sp>
          <p:nvSpPr>
            <p:cNvPr id="486" name="Google Shape;486;p1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012321466"/>
      </p:ext>
    </p:extLst>
  </p:cSld>
  <p:clrMapOvr>
    <a:masterClrMapping/>
  </p:clrMapOvr>
  <p:transition spd="med">
    <p:pull/>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90"/>
        <p:cNvGrpSpPr/>
        <p:nvPr/>
      </p:nvGrpSpPr>
      <p:grpSpPr>
        <a:xfrm>
          <a:off x="0" y="0"/>
          <a:ext cx="0" cy="0"/>
          <a:chOff x="0" y="0"/>
          <a:chExt cx="0" cy="0"/>
        </a:xfrm>
      </p:grpSpPr>
      <p:sp>
        <p:nvSpPr>
          <p:cNvPr id="491" name="Google Shape;491;p1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2" name="Google Shape;49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93" name="Google Shape;493;p19"/>
          <p:cNvGrpSpPr/>
          <p:nvPr/>
        </p:nvGrpSpPr>
        <p:grpSpPr>
          <a:xfrm rot="-5400000">
            <a:off x="10798428" y="4616689"/>
            <a:ext cx="885217" cy="3399516"/>
            <a:chOff x="2474121" y="2891575"/>
            <a:chExt cx="369642" cy="1419541"/>
          </a:xfrm>
        </p:grpSpPr>
        <p:sp>
          <p:nvSpPr>
            <p:cNvPr id="494" name="Google Shape;494;p19"/>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9"/>
            <p:cNvSpPr/>
            <p:nvPr/>
          </p:nvSpPr>
          <p:spPr>
            <a:xfrm rot="-5400000">
              <a:off x="2498458"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9"/>
            <p:cNvSpPr/>
            <p:nvPr/>
          </p:nvSpPr>
          <p:spPr>
            <a:xfrm rot="-5400000">
              <a:off x="2542499"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9"/>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9"/>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9"/>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00" name="Google Shape;500;p19"/>
          <p:cNvGrpSpPr/>
          <p:nvPr/>
        </p:nvGrpSpPr>
        <p:grpSpPr>
          <a:xfrm rot="5400000">
            <a:off x="501885" y="-1101691"/>
            <a:ext cx="662713" cy="3348995"/>
            <a:chOff x="1015564" y="2912672"/>
            <a:chExt cx="276730" cy="1398445"/>
          </a:xfrm>
        </p:grpSpPr>
        <p:sp>
          <p:nvSpPr>
            <p:cNvPr id="501" name="Google Shape;501;p19"/>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19"/>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9"/>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9"/>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9"/>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018167715"/>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2423633" y="0"/>
            <a:ext cx="9768400" cy="52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19"/>
          <p:cNvSpPr txBox="1">
            <a:spLocks noGrp="1"/>
          </p:cNvSpPr>
          <p:nvPr>
            <p:ph type="body" idx="1"/>
          </p:nvPr>
        </p:nvSpPr>
        <p:spPr>
          <a:xfrm>
            <a:off x="6106033" y="3184267"/>
            <a:ext cx="5243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Char char="●"/>
              <a:defRPr sz="2133"/>
            </a:lvl1pPr>
            <a:lvl2pPr marL="1219170" lvl="1" indent="-440256" rtl="0">
              <a:spcBef>
                <a:spcPts val="0"/>
              </a:spcBef>
              <a:spcAft>
                <a:spcPts val="0"/>
              </a:spcAft>
              <a:buSzPts val="1600"/>
              <a:buChar char="○"/>
              <a:defRPr/>
            </a:lvl2pPr>
            <a:lvl3pPr marL="1828754" lvl="2" indent="-431789" rtl="0">
              <a:spcBef>
                <a:spcPts val="2133"/>
              </a:spcBef>
              <a:spcAft>
                <a:spcPts val="0"/>
              </a:spcAft>
              <a:buSzPts val="1500"/>
              <a:buChar char="■"/>
              <a:defRPr/>
            </a:lvl3pPr>
            <a:lvl4pPr marL="2438339" lvl="3" indent="-431789" rtl="0">
              <a:spcBef>
                <a:spcPts val="2133"/>
              </a:spcBef>
              <a:spcAft>
                <a:spcPts val="0"/>
              </a:spcAft>
              <a:buSzPts val="15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14856" rtl="0">
              <a:spcBef>
                <a:spcPts val="2133"/>
              </a:spcBef>
              <a:spcAft>
                <a:spcPts val="0"/>
              </a:spcAft>
              <a:buSzPts val="1300"/>
              <a:buChar char="●"/>
              <a:defRPr/>
            </a:lvl7pPr>
            <a:lvl8pPr marL="4876678" lvl="7" indent="-414856" rtl="0">
              <a:spcBef>
                <a:spcPts val="2133"/>
              </a:spcBef>
              <a:spcAft>
                <a:spcPts val="0"/>
              </a:spcAft>
              <a:buSzPts val="13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41" name="Google Shape;241;p19"/>
          <p:cNvSpPr txBox="1">
            <a:spLocks noGrp="1"/>
          </p:cNvSpPr>
          <p:nvPr>
            <p:ph type="title"/>
          </p:nvPr>
        </p:nvSpPr>
        <p:spPr>
          <a:xfrm>
            <a:off x="6106041" y="2286400"/>
            <a:ext cx="52844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r>
              <a:rPr lang="en-US"/>
              <a:t>Click to edit Master title style</a:t>
            </a:r>
            <a:endParaRPr/>
          </a:p>
        </p:txBody>
      </p:sp>
      <p:sp>
        <p:nvSpPr>
          <p:cNvPr id="242" name="Google Shape;242;p19"/>
          <p:cNvSpPr/>
          <p:nvPr/>
        </p:nvSpPr>
        <p:spPr>
          <a:xfrm>
            <a:off x="1" y="2875516"/>
            <a:ext cx="2810529" cy="171685"/>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19"/>
          <p:cNvSpPr/>
          <p:nvPr/>
        </p:nvSpPr>
        <p:spPr>
          <a:xfrm>
            <a:off x="2810627" y="2875516"/>
            <a:ext cx="1487384" cy="171685"/>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19"/>
          <p:cNvSpPr/>
          <p:nvPr/>
        </p:nvSpPr>
        <p:spPr>
          <a:xfrm>
            <a:off x="574523" y="3159808"/>
            <a:ext cx="2193368" cy="171685"/>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19"/>
          <p:cNvSpPr/>
          <p:nvPr/>
        </p:nvSpPr>
        <p:spPr>
          <a:xfrm>
            <a:off x="2130436" y="3159808"/>
            <a:ext cx="637521" cy="17168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19"/>
          <p:cNvSpPr/>
          <p:nvPr/>
        </p:nvSpPr>
        <p:spPr>
          <a:xfrm>
            <a:off x="3554339" y="3159808"/>
            <a:ext cx="743703" cy="171685"/>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9"/>
          <p:cNvSpPr/>
          <p:nvPr/>
        </p:nvSpPr>
        <p:spPr>
          <a:xfrm>
            <a:off x="0" y="4296951"/>
            <a:ext cx="1963667" cy="171189"/>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19"/>
          <p:cNvSpPr/>
          <p:nvPr/>
        </p:nvSpPr>
        <p:spPr>
          <a:xfrm>
            <a:off x="2936158" y="3159808"/>
            <a:ext cx="171685" cy="171685"/>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9"/>
          <p:cNvSpPr/>
          <p:nvPr/>
        </p:nvSpPr>
        <p:spPr>
          <a:xfrm>
            <a:off x="3209029"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19"/>
          <p:cNvSpPr/>
          <p:nvPr/>
        </p:nvSpPr>
        <p:spPr>
          <a:xfrm>
            <a:off x="2748119" y="3728390"/>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9"/>
          <p:cNvSpPr/>
          <p:nvPr/>
        </p:nvSpPr>
        <p:spPr>
          <a:xfrm>
            <a:off x="2475248" y="3728390"/>
            <a:ext cx="171168" cy="171665"/>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9"/>
          <p:cNvSpPr/>
          <p:nvPr/>
        </p:nvSpPr>
        <p:spPr>
          <a:xfrm>
            <a:off x="855340" y="3728390"/>
            <a:ext cx="171685" cy="171665"/>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19"/>
          <p:cNvSpPr/>
          <p:nvPr/>
        </p:nvSpPr>
        <p:spPr>
          <a:xfrm>
            <a:off x="4126401" y="3444099"/>
            <a:ext cx="171665" cy="171685"/>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9"/>
          <p:cNvSpPr/>
          <p:nvPr/>
        </p:nvSpPr>
        <p:spPr>
          <a:xfrm>
            <a:off x="255512"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9"/>
          <p:cNvSpPr/>
          <p:nvPr/>
        </p:nvSpPr>
        <p:spPr>
          <a:xfrm>
            <a:off x="1786098" y="4012185"/>
            <a:ext cx="2192871" cy="171665"/>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9"/>
          <p:cNvSpPr/>
          <p:nvPr/>
        </p:nvSpPr>
        <p:spPr>
          <a:xfrm>
            <a:off x="1786098" y="4012185"/>
            <a:ext cx="637541" cy="171665"/>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19"/>
          <p:cNvSpPr/>
          <p:nvPr/>
        </p:nvSpPr>
        <p:spPr>
          <a:xfrm>
            <a:off x="1" y="4012680"/>
            <a:ext cx="999700" cy="171168"/>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19"/>
          <p:cNvSpPr/>
          <p:nvPr/>
        </p:nvSpPr>
        <p:spPr>
          <a:xfrm>
            <a:off x="1446249" y="4012185"/>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9"/>
          <p:cNvSpPr/>
          <p:nvPr/>
        </p:nvSpPr>
        <p:spPr>
          <a:xfrm>
            <a:off x="1172884"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9"/>
          <p:cNvSpPr/>
          <p:nvPr/>
        </p:nvSpPr>
        <p:spPr>
          <a:xfrm>
            <a:off x="711973"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9"/>
          <p:cNvSpPr/>
          <p:nvPr/>
        </p:nvSpPr>
        <p:spPr>
          <a:xfrm>
            <a:off x="451497"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9"/>
          <p:cNvSpPr/>
          <p:nvPr/>
        </p:nvSpPr>
        <p:spPr>
          <a:xfrm>
            <a:off x="190522" y="4580744"/>
            <a:ext cx="171685" cy="171685"/>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9"/>
          <p:cNvSpPr/>
          <p:nvPr/>
        </p:nvSpPr>
        <p:spPr>
          <a:xfrm>
            <a:off x="4126401"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9"/>
          <p:cNvSpPr/>
          <p:nvPr/>
        </p:nvSpPr>
        <p:spPr>
          <a:xfrm>
            <a:off x="2235109" y="3444099"/>
            <a:ext cx="1753312" cy="171685"/>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9"/>
          <p:cNvSpPr/>
          <p:nvPr/>
        </p:nvSpPr>
        <p:spPr>
          <a:xfrm>
            <a:off x="3022977" y="3728390"/>
            <a:ext cx="1275041" cy="171665"/>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9"/>
          <p:cNvSpPr/>
          <p:nvPr/>
        </p:nvSpPr>
        <p:spPr>
          <a:xfrm>
            <a:off x="855340" y="3728390"/>
            <a:ext cx="1195179" cy="171665"/>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9"/>
          <p:cNvSpPr/>
          <p:nvPr/>
        </p:nvSpPr>
        <p:spPr>
          <a:xfrm>
            <a:off x="1" y="3728390"/>
            <a:ext cx="599327" cy="171665"/>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9"/>
          <p:cNvSpPr/>
          <p:nvPr/>
        </p:nvSpPr>
        <p:spPr>
          <a:xfrm>
            <a:off x="2235110" y="4296454"/>
            <a:ext cx="2062876" cy="171685"/>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9"/>
          <p:cNvSpPr/>
          <p:nvPr/>
        </p:nvSpPr>
        <p:spPr>
          <a:xfrm>
            <a:off x="3363342" y="4580744"/>
            <a:ext cx="934692" cy="171685"/>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9"/>
          <p:cNvSpPr/>
          <p:nvPr/>
        </p:nvSpPr>
        <p:spPr>
          <a:xfrm>
            <a:off x="1" y="3444099"/>
            <a:ext cx="1703697" cy="171685"/>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9"/>
          <p:cNvSpPr/>
          <p:nvPr/>
        </p:nvSpPr>
        <p:spPr>
          <a:xfrm>
            <a:off x="1083085" y="4580744"/>
            <a:ext cx="2083711" cy="171685"/>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19"/>
          <p:cNvSpPr/>
          <p:nvPr/>
        </p:nvSpPr>
        <p:spPr>
          <a:xfrm>
            <a:off x="4298051" y="1965601"/>
            <a:ext cx="1448693" cy="3696620"/>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19"/>
          <p:cNvSpPr/>
          <p:nvPr/>
        </p:nvSpPr>
        <p:spPr>
          <a:xfrm>
            <a:off x="-16" y="5929200"/>
            <a:ext cx="1448800" cy="9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48103663"/>
      </p:ext>
    </p:extLst>
  </p:cSld>
  <p:clrMapOvr>
    <a:masterClrMapping/>
  </p:clrMapOvr>
  <p:transition spd="med">
    <p:pull/>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06"/>
        <p:cNvGrpSpPr/>
        <p:nvPr/>
      </p:nvGrpSpPr>
      <p:grpSpPr>
        <a:xfrm>
          <a:off x="0" y="0"/>
          <a:ext cx="0" cy="0"/>
          <a:chOff x="0" y="0"/>
          <a:chExt cx="0" cy="0"/>
        </a:xfrm>
      </p:grpSpPr>
      <p:sp>
        <p:nvSpPr>
          <p:cNvPr id="507" name="Google Shape;507;p2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8" name="Google Shape;508;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509" name="Google Shape;509;p20"/>
          <p:cNvGrpSpPr/>
          <p:nvPr/>
        </p:nvGrpSpPr>
        <p:grpSpPr>
          <a:xfrm rot="5400000">
            <a:off x="73631" y="5057409"/>
            <a:ext cx="829072" cy="2600951"/>
            <a:chOff x="5492946" y="3186271"/>
            <a:chExt cx="356764" cy="1119234"/>
          </a:xfrm>
        </p:grpSpPr>
        <p:sp>
          <p:nvSpPr>
            <p:cNvPr id="510" name="Google Shape;510;p20"/>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20"/>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20"/>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20"/>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20"/>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20"/>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6" name="Google Shape;516;p20"/>
          <p:cNvGrpSpPr/>
          <p:nvPr/>
        </p:nvGrpSpPr>
        <p:grpSpPr>
          <a:xfrm rot="-5400000">
            <a:off x="11050731" y="-1798731"/>
            <a:ext cx="863728" cy="3819187"/>
            <a:chOff x="4128096" y="2702970"/>
            <a:chExt cx="364812" cy="1613105"/>
          </a:xfrm>
        </p:grpSpPr>
        <p:sp>
          <p:nvSpPr>
            <p:cNvPr id="517" name="Google Shape;517;p20"/>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20"/>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20"/>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20"/>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20"/>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026695047"/>
      </p:ext>
    </p:extLst>
  </p:cSld>
  <p:clrMapOvr>
    <a:masterClrMapping/>
  </p:clrMapOvr>
  <p:transition spd="med">
    <p:pull/>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22"/>
        <p:cNvGrpSpPr/>
        <p:nvPr/>
      </p:nvGrpSpPr>
      <p:grpSpPr>
        <a:xfrm>
          <a:off x="0" y="0"/>
          <a:ext cx="0" cy="0"/>
          <a:chOff x="0" y="0"/>
          <a:chExt cx="0" cy="0"/>
        </a:xfrm>
      </p:grpSpPr>
      <p:sp>
        <p:nvSpPr>
          <p:cNvPr id="523" name="Google Shape;523;p2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4" name="Google Shape;524;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525" name="Google Shape;525;p21"/>
          <p:cNvSpPr txBox="1">
            <a:spLocks noGrp="1"/>
          </p:cNvSpPr>
          <p:nvPr>
            <p:ph type="body" idx="1"/>
          </p:nvPr>
        </p:nvSpPr>
        <p:spPr>
          <a:xfrm>
            <a:off x="960000" y="1621001"/>
            <a:ext cx="10272000" cy="1477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67"/>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pPr lvl="0"/>
            <a:r>
              <a:rPr lang="en-US"/>
              <a:t>Click to edit Master text styles</a:t>
            </a:r>
          </a:p>
        </p:txBody>
      </p:sp>
    </p:spTree>
    <p:extLst>
      <p:ext uri="{BB962C8B-B14F-4D97-AF65-F5344CB8AC3E}">
        <p14:creationId xmlns:p14="http://schemas.microsoft.com/office/powerpoint/2010/main" val="1974688945"/>
      </p:ext>
    </p:extLst>
  </p:cSld>
  <p:clrMapOvr>
    <a:masterClrMapping/>
  </p:clrMapOvr>
  <p:transition spd="med">
    <p:pull/>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26"/>
        <p:cNvGrpSpPr/>
        <p:nvPr/>
      </p:nvGrpSpPr>
      <p:grpSpPr>
        <a:xfrm>
          <a:off x="0" y="0"/>
          <a:ext cx="0" cy="0"/>
          <a:chOff x="0" y="0"/>
          <a:chExt cx="0" cy="0"/>
        </a:xfrm>
      </p:grpSpPr>
      <p:sp>
        <p:nvSpPr>
          <p:cNvPr id="527" name="Google Shape;527;p2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28" name="Google Shape;528;p22"/>
          <p:cNvGrpSpPr/>
          <p:nvPr/>
        </p:nvGrpSpPr>
        <p:grpSpPr>
          <a:xfrm>
            <a:off x="8385239" y="4218381"/>
            <a:ext cx="1603255" cy="3441451"/>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2" name="Google Shape;542;p22"/>
          <p:cNvGrpSpPr/>
          <p:nvPr/>
        </p:nvGrpSpPr>
        <p:grpSpPr>
          <a:xfrm>
            <a:off x="9411901" y="1512569"/>
            <a:ext cx="4223388" cy="2289448"/>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67" name="Google Shape;567;p22"/>
          <p:cNvSpPr txBox="1">
            <a:spLocks noGrp="1"/>
          </p:cNvSpPr>
          <p:nvPr>
            <p:ph type="subTitle" idx="1"/>
          </p:nvPr>
        </p:nvSpPr>
        <p:spPr>
          <a:xfrm>
            <a:off x="960000" y="2296167"/>
            <a:ext cx="5268000" cy="28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867"/>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en-US"/>
              <a:t>Click to edit Master subtitle style</a:t>
            </a:r>
            <a:endParaRPr/>
          </a:p>
        </p:txBody>
      </p:sp>
      <p:sp>
        <p:nvSpPr>
          <p:cNvPr id="568" name="Google Shape;568;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221073329"/>
      </p:ext>
    </p:extLst>
  </p:cSld>
  <p:clrMapOvr>
    <a:masterClrMapping/>
  </p:clrMapOvr>
  <p:transition spd="med">
    <p:pull/>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69"/>
        <p:cNvGrpSpPr/>
        <p:nvPr/>
      </p:nvGrpSpPr>
      <p:grpSpPr>
        <a:xfrm>
          <a:off x="0" y="0"/>
          <a:ext cx="0" cy="0"/>
          <a:chOff x="0" y="0"/>
          <a:chExt cx="0" cy="0"/>
        </a:xfrm>
      </p:grpSpPr>
      <p:sp>
        <p:nvSpPr>
          <p:cNvPr id="570" name="Google Shape;570;p2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1" name="Google Shape;571;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72" name="Google Shape;572;p23"/>
          <p:cNvSpPr txBox="1">
            <a:spLocks noGrp="1"/>
          </p:cNvSpPr>
          <p:nvPr>
            <p:ph type="subTitle" idx="1"/>
          </p:nvPr>
        </p:nvSpPr>
        <p:spPr>
          <a:xfrm>
            <a:off x="3076751" y="2590943"/>
            <a:ext cx="6356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3" name="Google Shape;573;p23"/>
          <p:cNvSpPr txBox="1">
            <a:spLocks noGrp="1"/>
          </p:cNvSpPr>
          <p:nvPr>
            <p:ph type="subTitle" idx="2"/>
          </p:nvPr>
        </p:nvSpPr>
        <p:spPr>
          <a:xfrm>
            <a:off x="3076751" y="4605843"/>
            <a:ext cx="6356000" cy="85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4" name="Google Shape;574;p23"/>
          <p:cNvSpPr txBox="1">
            <a:spLocks noGrp="1"/>
          </p:cNvSpPr>
          <p:nvPr>
            <p:ph type="subTitle" idx="3"/>
          </p:nvPr>
        </p:nvSpPr>
        <p:spPr>
          <a:xfrm>
            <a:off x="3076751" y="2075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75" name="Google Shape;575;p23"/>
          <p:cNvSpPr txBox="1">
            <a:spLocks noGrp="1"/>
          </p:cNvSpPr>
          <p:nvPr>
            <p:ph type="subTitle" idx="4"/>
          </p:nvPr>
        </p:nvSpPr>
        <p:spPr>
          <a:xfrm>
            <a:off x="3076751" y="4094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456219803"/>
      </p:ext>
    </p:extLst>
  </p:cSld>
  <p:clrMapOvr>
    <a:masterClrMapping/>
  </p:clrMapOvr>
  <p:transition spd="med">
    <p:pull/>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76"/>
        <p:cNvGrpSpPr/>
        <p:nvPr/>
      </p:nvGrpSpPr>
      <p:grpSpPr>
        <a:xfrm>
          <a:off x="0" y="0"/>
          <a:ext cx="0" cy="0"/>
          <a:chOff x="0" y="0"/>
          <a:chExt cx="0" cy="0"/>
        </a:xfrm>
      </p:grpSpPr>
      <p:sp>
        <p:nvSpPr>
          <p:cNvPr id="577" name="Google Shape;577;p2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78" name="Google Shape;578;p24"/>
          <p:cNvGrpSpPr/>
          <p:nvPr/>
        </p:nvGrpSpPr>
        <p:grpSpPr>
          <a:xfrm rot="10800000">
            <a:off x="11025836" y="-1377365"/>
            <a:ext cx="1019057" cy="4193393"/>
            <a:chOff x="426802" y="2674436"/>
            <a:chExt cx="397738" cy="1636680"/>
          </a:xfrm>
        </p:grpSpPr>
        <p:sp>
          <p:nvSpPr>
            <p:cNvPr id="579" name="Google Shape;579;p24"/>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24"/>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24"/>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24"/>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24"/>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24"/>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24"/>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6" name="Google Shape;586;p24"/>
          <p:cNvGrpSpPr/>
          <p:nvPr/>
        </p:nvGrpSpPr>
        <p:grpSpPr>
          <a:xfrm rot="5400000">
            <a:off x="1307315" y="4650862"/>
            <a:ext cx="782237" cy="3396887"/>
            <a:chOff x="4792514" y="2979701"/>
            <a:chExt cx="305307" cy="1325804"/>
          </a:xfrm>
        </p:grpSpPr>
        <p:sp>
          <p:nvSpPr>
            <p:cNvPr id="587" name="Google Shape;587;p24"/>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24"/>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24"/>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24"/>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24"/>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2" name="Google Shape;592;p24"/>
          <p:cNvSpPr txBox="1">
            <a:spLocks noGrp="1"/>
          </p:cNvSpPr>
          <p:nvPr>
            <p:ph type="subTitle" idx="1"/>
          </p:nvPr>
        </p:nvSpPr>
        <p:spPr>
          <a:xfrm>
            <a:off x="1113084" y="4586297"/>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3" name="Google Shape;593;p24"/>
          <p:cNvSpPr txBox="1">
            <a:spLocks noGrp="1"/>
          </p:cNvSpPr>
          <p:nvPr>
            <p:ph type="subTitle" idx="2"/>
          </p:nvPr>
        </p:nvSpPr>
        <p:spPr>
          <a:xfrm>
            <a:off x="4611716"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4" name="Google Shape;594;p24"/>
          <p:cNvSpPr txBox="1">
            <a:spLocks noGrp="1"/>
          </p:cNvSpPr>
          <p:nvPr>
            <p:ph type="subTitle" idx="3"/>
          </p:nvPr>
        </p:nvSpPr>
        <p:spPr>
          <a:xfrm>
            <a:off x="8110333" y="4586299"/>
            <a:ext cx="29688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95" name="Google Shape;595;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6" name="Google Shape;596;p24"/>
          <p:cNvSpPr txBox="1">
            <a:spLocks noGrp="1"/>
          </p:cNvSpPr>
          <p:nvPr>
            <p:ph type="subTitle" idx="4"/>
          </p:nvPr>
        </p:nvSpPr>
        <p:spPr>
          <a:xfrm>
            <a:off x="1113084"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7" name="Google Shape;597;p24"/>
          <p:cNvSpPr txBox="1">
            <a:spLocks noGrp="1"/>
          </p:cNvSpPr>
          <p:nvPr>
            <p:ph type="subTitle" idx="5"/>
          </p:nvPr>
        </p:nvSpPr>
        <p:spPr>
          <a:xfrm>
            <a:off x="4611720"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98" name="Google Shape;598;p24"/>
          <p:cNvSpPr txBox="1">
            <a:spLocks noGrp="1"/>
          </p:cNvSpPr>
          <p:nvPr>
            <p:ph type="subTitle" idx="6"/>
          </p:nvPr>
        </p:nvSpPr>
        <p:spPr>
          <a:xfrm>
            <a:off x="8110339" y="3953567"/>
            <a:ext cx="29688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4065074468"/>
      </p:ext>
    </p:extLst>
  </p:cSld>
  <p:clrMapOvr>
    <a:masterClrMapping/>
  </p:clrMapOvr>
  <p:transition spd="med">
    <p:pull/>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599"/>
        <p:cNvGrpSpPr/>
        <p:nvPr/>
      </p:nvGrpSpPr>
      <p:grpSpPr>
        <a:xfrm>
          <a:off x="0" y="0"/>
          <a:ext cx="0" cy="0"/>
          <a:chOff x="0" y="0"/>
          <a:chExt cx="0" cy="0"/>
        </a:xfrm>
      </p:grpSpPr>
      <p:sp>
        <p:nvSpPr>
          <p:cNvPr id="600" name="Google Shape;600;p2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01" name="Google Shape;601;p25"/>
          <p:cNvGrpSpPr/>
          <p:nvPr/>
        </p:nvGrpSpPr>
        <p:grpSpPr>
          <a:xfrm rot="-5400000">
            <a:off x="9585769" y="3813302"/>
            <a:ext cx="1019057" cy="4193393"/>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09" name="Google Shape;609;p25"/>
          <p:cNvGrpSpPr/>
          <p:nvPr/>
        </p:nvGrpSpPr>
        <p:grpSpPr>
          <a:xfrm rot="10800000">
            <a:off x="461382" y="-5"/>
            <a:ext cx="782237" cy="3396887"/>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15" name="Google Shape;615;p25"/>
          <p:cNvSpPr txBox="1">
            <a:spLocks noGrp="1"/>
          </p:cNvSpPr>
          <p:nvPr>
            <p:ph type="subTitle" idx="1"/>
          </p:nvPr>
        </p:nvSpPr>
        <p:spPr>
          <a:xfrm>
            <a:off x="960100"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6" name="Google Shape;616;p25"/>
          <p:cNvSpPr txBox="1">
            <a:spLocks noGrp="1"/>
          </p:cNvSpPr>
          <p:nvPr>
            <p:ph type="subTitle" idx="2"/>
          </p:nvPr>
        </p:nvSpPr>
        <p:spPr>
          <a:xfrm>
            <a:off x="4559057"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7" name="Google Shape;617;p25"/>
          <p:cNvSpPr txBox="1">
            <a:spLocks noGrp="1"/>
          </p:cNvSpPr>
          <p:nvPr>
            <p:ph type="subTitle" idx="3"/>
          </p:nvPr>
        </p:nvSpPr>
        <p:spPr>
          <a:xfrm>
            <a:off x="8158025" y="3844653"/>
            <a:ext cx="3074000" cy="11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18" name="Google Shape;618;p2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19" name="Google Shape;619;p25"/>
          <p:cNvSpPr txBox="1">
            <a:spLocks noGrp="1"/>
          </p:cNvSpPr>
          <p:nvPr>
            <p:ph type="subTitle" idx="4"/>
          </p:nvPr>
        </p:nvSpPr>
        <p:spPr>
          <a:xfrm>
            <a:off x="960100"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0" name="Google Shape;620;p25"/>
          <p:cNvSpPr txBox="1">
            <a:spLocks noGrp="1"/>
          </p:cNvSpPr>
          <p:nvPr>
            <p:ph type="subTitle" idx="5"/>
          </p:nvPr>
        </p:nvSpPr>
        <p:spPr>
          <a:xfrm>
            <a:off x="455906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21" name="Google Shape;621;p25"/>
          <p:cNvSpPr txBox="1">
            <a:spLocks noGrp="1"/>
          </p:cNvSpPr>
          <p:nvPr>
            <p:ph type="subTitle" idx="6"/>
          </p:nvPr>
        </p:nvSpPr>
        <p:spPr>
          <a:xfrm>
            <a:off x="8158031" y="3211933"/>
            <a:ext cx="3074000" cy="763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089751667"/>
      </p:ext>
    </p:extLst>
  </p:cSld>
  <p:clrMapOvr>
    <a:masterClrMapping/>
  </p:clrMapOvr>
  <p:transition spd="med">
    <p:pull/>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22"/>
        <p:cNvGrpSpPr/>
        <p:nvPr/>
      </p:nvGrpSpPr>
      <p:grpSpPr>
        <a:xfrm>
          <a:off x="0" y="0"/>
          <a:ext cx="0" cy="0"/>
          <a:chOff x="0" y="0"/>
          <a:chExt cx="0" cy="0"/>
        </a:xfrm>
      </p:grpSpPr>
      <p:sp>
        <p:nvSpPr>
          <p:cNvPr id="623" name="Google Shape;623;p2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4" name="Google Shape;624;p2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25" name="Google Shape;625;p26"/>
          <p:cNvSpPr txBox="1">
            <a:spLocks noGrp="1"/>
          </p:cNvSpPr>
          <p:nvPr>
            <p:ph type="subTitle" idx="1"/>
          </p:nvPr>
        </p:nvSpPr>
        <p:spPr>
          <a:xfrm>
            <a:off x="2623531"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6" name="Google Shape;626;p26"/>
          <p:cNvSpPr txBox="1">
            <a:spLocks noGrp="1"/>
          </p:cNvSpPr>
          <p:nvPr>
            <p:ph type="subTitle" idx="2"/>
          </p:nvPr>
        </p:nvSpPr>
        <p:spPr>
          <a:xfrm>
            <a:off x="6930869" y="27989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7" name="Google Shape;627;p26"/>
          <p:cNvSpPr txBox="1">
            <a:spLocks noGrp="1"/>
          </p:cNvSpPr>
          <p:nvPr>
            <p:ph type="subTitle" idx="3"/>
          </p:nvPr>
        </p:nvSpPr>
        <p:spPr>
          <a:xfrm>
            <a:off x="2623531"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8" name="Google Shape;628;p26"/>
          <p:cNvSpPr txBox="1">
            <a:spLocks noGrp="1"/>
          </p:cNvSpPr>
          <p:nvPr>
            <p:ph type="subTitle" idx="4"/>
          </p:nvPr>
        </p:nvSpPr>
        <p:spPr>
          <a:xfrm>
            <a:off x="6930869" y="4710101"/>
            <a:ext cx="2637600" cy="8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29" name="Google Shape;629;p26"/>
          <p:cNvSpPr txBox="1">
            <a:spLocks noGrp="1"/>
          </p:cNvSpPr>
          <p:nvPr>
            <p:ph type="subTitle" idx="5"/>
          </p:nvPr>
        </p:nvSpPr>
        <p:spPr>
          <a:xfrm>
            <a:off x="2623533"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0" name="Google Shape;630;p26"/>
          <p:cNvSpPr txBox="1">
            <a:spLocks noGrp="1"/>
          </p:cNvSpPr>
          <p:nvPr>
            <p:ph type="subTitle" idx="6"/>
          </p:nvPr>
        </p:nvSpPr>
        <p:spPr>
          <a:xfrm>
            <a:off x="6930868" y="2148833"/>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1" name="Google Shape;631;p26"/>
          <p:cNvSpPr txBox="1">
            <a:spLocks noGrp="1"/>
          </p:cNvSpPr>
          <p:nvPr>
            <p:ph type="subTitle" idx="7"/>
          </p:nvPr>
        </p:nvSpPr>
        <p:spPr>
          <a:xfrm>
            <a:off x="2623533"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32" name="Google Shape;632;p26"/>
          <p:cNvSpPr txBox="1">
            <a:spLocks noGrp="1"/>
          </p:cNvSpPr>
          <p:nvPr>
            <p:ph type="subTitle" idx="8"/>
          </p:nvPr>
        </p:nvSpPr>
        <p:spPr>
          <a:xfrm>
            <a:off x="6930868" y="4060100"/>
            <a:ext cx="26376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59956894"/>
      </p:ext>
    </p:extLst>
  </p:cSld>
  <p:clrMapOvr>
    <a:masterClrMapping/>
  </p:clrMapOvr>
  <p:transition spd="med">
    <p:pull/>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33"/>
        <p:cNvGrpSpPr/>
        <p:nvPr/>
      </p:nvGrpSpPr>
      <p:grpSpPr>
        <a:xfrm>
          <a:off x="0" y="0"/>
          <a:ext cx="0" cy="0"/>
          <a:chOff x="0" y="0"/>
          <a:chExt cx="0" cy="0"/>
        </a:xfrm>
      </p:grpSpPr>
      <p:sp>
        <p:nvSpPr>
          <p:cNvPr id="634" name="Google Shape;634;p2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5" name="Google Shape;635;p27"/>
          <p:cNvGrpSpPr/>
          <p:nvPr/>
        </p:nvGrpSpPr>
        <p:grpSpPr>
          <a:xfrm rot="10800000">
            <a:off x="67675" y="-2199355"/>
            <a:ext cx="987187" cy="3741933"/>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44" name="Google Shape;644;p27"/>
          <p:cNvGrpSpPr/>
          <p:nvPr/>
        </p:nvGrpSpPr>
        <p:grpSpPr>
          <a:xfrm>
            <a:off x="11241021" y="3499550"/>
            <a:ext cx="715371" cy="3371596"/>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9" name="Google Shape;649;p2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50" name="Google Shape;650;p27"/>
          <p:cNvSpPr txBox="1">
            <a:spLocks noGrp="1"/>
          </p:cNvSpPr>
          <p:nvPr>
            <p:ph type="subTitle" idx="1"/>
          </p:nvPr>
        </p:nvSpPr>
        <p:spPr>
          <a:xfrm>
            <a:off x="14682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1" name="Google Shape;651;p27"/>
          <p:cNvSpPr txBox="1">
            <a:spLocks noGrp="1"/>
          </p:cNvSpPr>
          <p:nvPr>
            <p:ph type="subTitle" idx="2"/>
          </p:nvPr>
        </p:nvSpPr>
        <p:spPr>
          <a:xfrm>
            <a:off x="4771929"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2" name="Google Shape;652;p27"/>
          <p:cNvSpPr txBox="1">
            <a:spLocks noGrp="1"/>
          </p:cNvSpPr>
          <p:nvPr>
            <p:ph type="subTitle" idx="3"/>
          </p:nvPr>
        </p:nvSpPr>
        <p:spPr>
          <a:xfrm>
            <a:off x="14682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3" name="Google Shape;653;p27"/>
          <p:cNvSpPr txBox="1">
            <a:spLocks noGrp="1"/>
          </p:cNvSpPr>
          <p:nvPr>
            <p:ph type="subTitle" idx="4"/>
          </p:nvPr>
        </p:nvSpPr>
        <p:spPr>
          <a:xfrm>
            <a:off x="4771929"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4" name="Google Shape;654;p27"/>
          <p:cNvSpPr txBox="1">
            <a:spLocks noGrp="1"/>
          </p:cNvSpPr>
          <p:nvPr>
            <p:ph type="subTitle" idx="5"/>
          </p:nvPr>
        </p:nvSpPr>
        <p:spPr>
          <a:xfrm>
            <a:off x="8075633" y="2595276"/>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5" name="Google Shape;655;p27"/>
          <p:cNvSpPr txBox="1">
            <a:spLocks noGrp="1"/>
          </p:cNvSpPr>
          <p:nvPr>
            <p:ph type="subTitle" idx="6"/>
          </p:nvPr>
        </p:nvSpPr>
        <p:spPr>
          <a:xfrm>
            <a:off x="8075633" y="4644443"/>
            <a:ext cx="2648000" cy="86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56" name="Google Shape;656;p27"/>
          <p:cNvSpPr txBox="1">
            <a:spLocks noGrp="1"/>
          </p:cNvSpPr>
          <p:nvPr>
            <p:ph type="subTitle" idx="7"/>
          </p:nvPr>
        </p:nvSpPr>
        <p:spPr>
          <a:xfrm>
            <a:off x="14682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7" name="Google Shape;657;p27"/>
          <p:cNvSpPr txBox="1">
            <a:spLocks noGrp="1"/>
          </p:cNvSpPr>
          <p:nvPr>
            <p:ph type="subTitle" idx="8"/>
          </p:nvPr>
        </p:nvSpPr>
        <p:spPr>
          <a:xfrm>
            <a:off x="4771929"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8" name="Google Shape;658;p27"/>
          <p:cNvSpPr txBox="1">
            <a:spLocks noGrp="1"/>
          </p:cNvSpPr>
          <p:nvPr>
            <p:ph type="subTitle" idx="9"/>
          </p:nvPr>
        </p:nvSpPr>
        <p:spPr>
          <a:xfrm>
            <a:off x="14682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59" name="Google Shape;659;p27"/>
          <p:cNvSpPr txBox="1">
            <a:spLocks noGrp="1"/>
          </p:cNvSpPr>
          <p:nvPr>
            <p:ph type="subTitle" idx="13"/>
          </p:nvPr>
        </p:nvSpPr>
        <p:spPr>
          <a:xfrm>
            <a:off x="4771929"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0" name="Google Shape;660;p27"/>
          <p:cNvSpPr txBox="1">
            <a:spLocks noGrp="1"/>
          </p:cNvSpPr>
          <p:nvPr>
            <p:ph type="subTitle" idx="14"/>
          </p:nvPr>
        </p:nvSpPr>
        <p:spPr>
          <a:xfrm>
            <a:off x="8075633" y="2049301"/>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661" name="Google Shape;661;p27"/>
          <p:cNvSpPr txBox="1">
            <a:spLocks noGrp="1"/>
          </p:cNvSpPr>
          <p:nvPr>
            <p:ph type="subTitle" idx="15"/>
          </p:nvPr>
        </p:nvSpPr>
        <p:spPr>
          <a:xfrm>
            <a:off x="8075633" y="4098468"/>
            <a:ext cx="2648000" cy="678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842260034"/>
      </p:ext>
    </p:extLst>
  </p:cSld>
  <p:clrMapOvr>
    <a:masterClrMapping/>
  </p:clrMapOvr>
  <p:transition spd="med">
    <p:pull/>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662"/>
        <p:cNvGrpSpPr/>
        <p:nvPr/>
      </p:nvGrpSpPr>
      <p:grpSpPr>
        <a:xfrm>
          <a:off x="0" y="0"/>
          <a:ext cx="0" cy="0"/>
          <a:chOff x="0" y="0"/>
          <a:chExt cx="0" cy="0"/>
        </a:xfrm>
      </p:grpSpPr>
      <p:sp>
        <p:nvSpPr>
          <p:cNvPr id="663" name="Google Shape;663;p2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4" name="Google Shape;664;p28"/>
          <p:cNvSpPr txBox="1">
            <a:spLocks noGrp="1"/>
          </p:cNvSpPr>
          <p:nvPr>
            <p:ph type="title" hasCustomPrompt="1"/>
          </p:nvPr>
        </p:nvSpPr>
        <p:spPr>
          <a:xfrm>
            <a:off x="5491033" y="84073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5" name="Google Shape;665;p28"/>
          <p:cNvSpPr txBox="1">
            <a:spLocks noGrp="1"/>
          </p:cNvSpPr>
          <p:nvPr>
            <p:ph type="subTitle" idx="1"/>
          </p:nvPr>
        </p:nvSpPr>
        <p:spPr>
          <a:xfrm>
            <a:off x="5491033" y="180862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6" name="Google Shape;666;p28"/>
          <p:cNvSpPr txBox="1">
            <a:spLocks noGrp="1"/>
          </p:cNvSpPr>
          <p:nvPr>
            <p:ph type="title" idx="2" hasCustomPrompt="1"/>
          </p:nvPr>
        </p:nvSpPr>
        <p:spPr>
          <a:xfrm>
            <a:off x="5491033" y="2672613"/>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7" name="Google Shape;667;p28"/>
          <p:cNvSpPr txBox="1">
            <a:spLocks noGrp="1"/>
          </p:cNvSpPr>
          <p:nvPr>
            <p:ph type="subTitle" idx="3"/>
          </p:nvPr>
        </p:nvSpPr>
        <p:spPr>
          <a:xfrm>
            <a:off x="5491033" y="3637408"/>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sp>
        <p:nvSpPr>
          <p:cNvPr id="668" name="Google Shape;668;p28"/>
          <p:cNvSpPr txBox="1">
            <a:spLocks noGrp="1"/>
          </p:cNvSpPr>
          <p:nvPr>
            <p:ph type="title" idx="4" hasCustomPrompt="1"/>
          </p:nvPr>
        </p:nvSpPr>
        <p:spPr>
          <a:xfrm>
            <a:off x="5491033" y="4504495"/>
            <a:ext cx="5750000" cy="1025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69" name="Google Shape;669;p28"/>
          <p:cNvSpPr txBox="1">
            <a:spLocks noGrp="1"/>
          </p:cNvSpPr>
          <p:nvPr>
            <p:ph type="subTitle" idx="5"/>
          </p:nvPr>
        </p:nvSpPr>
        <p:spPr>
          <a:xfrm>
            <a:off x="5491033" y="5472865"/>
            <a:ext cx="5750000" cy="54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en-US"/>
              <a:t>Click to edit Master subtitle style</a:t>
            </a:r>
            <a:endParaRPr/>
          </a:p>
        </p:txBody>
      </p:sp>
      <p:grpSp>
        <p:nvGrpSpPr>
          <p:cNvPr id="670" name="Google Shape;670;p28"/>
          <p:cNvGrpSpPr/>
          <p:nvPr/>
        </p:nvGrpSpPr>
        <p:grpSpPr>
          <a:xfrm>
            <a:off x="-3" y="121862"/>
            <a:ext cx="3442101" cy="6614297"/>
            <a:chOff x="-2" y="91396"/>
            <a:chExt cx="2581576" cy="4960723"/>
          </a:xfrm>
        </p:grpSpPr>
        <p:grpSp>
          <p:nvGrpSpPr>
            <p:cNvPr id="671" name="Google Shape;671;p28"/>
            <p:cNvGrpSpPr/>
            <p:nvPr/>
          </p:nvGrpSpPr>
          <p:grpSpPr>
            <a:xfrm rot="5400000">
              <a:off x="716105" y="1036885"/>
              <a:ext cx="1149364" cy="2581575"/>
              <a:chOff x="1390914" y="2488356"/>
              <a:chExt cx="811526" cy="1822760"/>
            </a:xfrm>
          </p:grpSpPr>
          <p:sp>
            <p:nvSpPr>
              <p:cNvPr id="672" name="Google Shape;672;p28"/>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28"/>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28"/>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28"/>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28"/>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28"/>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2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2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2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2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2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2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2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2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2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2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2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2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2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2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2" name="Google Shape;692;p28"/>
            <p:cNvGrpSpPr/>
            <p:nvPr/>
          </p:nvGrpSpPr>
          <p:grpSpPr>
            <a:xfrm rot="5400000">
              <a:off x="877357" y="-121214"/>
              <a:ext cx="563316" cy="2318030"/>
              <a:chOff x="426802" y="2674436"/>
              <a:chExt cx="397738" cy="1636680"/>
            </a:xfrm>
          </p:grpSpPr>
          <p:sp>
            <p:nvSpPr>
              <p:cNvPr id="693" name="Google Shape;693;p28"/>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28"/>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28"/>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28"/>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28"/>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28"/>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28"/>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0" name="Google Shape;700;p28"/>
            <p:cNvGrpSpPr/>
            <p:nvPr/>
          </p:nvGrpSpPr>
          <p:grpSpPr>
            <a:xfrm rot="5400000">
              <a:off x="1063656" y="-968280"/>
              <a:ext cx="190730" cy="2310083"/>
              <a:chOff x="9" y="2835115"/>
              <a:chExt cx="134668" cy="1631069"/>
            </a:xfrm>
          </p:grpSpPr>
          <p:sp>
            <p:nvSpPr>
              <p:cNvPr id="701" name="Google Shape;701;p2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2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2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4" name="Google Shape;704;p2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5" name="Google Shape;705;p28"/>
            <p:cNvGrpSpPr/>
            <p:nvPr/>
          </p:nvGrpSpPr>
          <p:grpSpPr>
            <a:xfrm rot="5400000">
              <a:off x="642764" y="3490207"/>
              <a:ext cx="919147" cy="2204676"/>
              <a:chOff x="3117442" y="2754471"/>
              <a:chExt cx="648978" cy="1556645"/>
            </a:xfrm>
          </p:grpSpPr>
          <p:sp>
            <p:nvSpPr>
              <p:cNvPr id="706" name="Google Shape;706;p28"/>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28"/>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28"/>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28"/>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28"/>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28"/>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28"/>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28"/>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28"/>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28"/>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16" name="Google Shape;716;p28"/>
            <p:cNvGrpSpPr/>
            <p:nvPr/>
          </p:nvGrpSpPr>
          <p:grpSpPr>
            <a:xfrm rot="5400000">
              <a:off x="694172" y="2228984"/>
              <a:ext cx="622150" cy="2010496"/>
              <a:chOff x="2474121" y="2891575"/>
              <a:chExt cx="439279" cy="1419541"/>
            </a:xfrm>
          </p:grpSpPr>
          <p:sp>
            <p:nvSpPr>
              <p:cNvPr id="717" name="Google Shape;717;p28"/>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28"/>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28"/>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28"/>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28"/>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28"/>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28"/>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28"/>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5" name="Google Shape;725;p28"/>
            <p:cNvGrpSpPr/>
            <p:nvPr/>
          </p:nvGrpSpPr>
          <p:grpSpPr>
            <a:xfrm rot="5400000" flipH="1">
              <a:off x="794342" y="545915"/>
              <a:ext cx="391933" cy="1980617"/>
              <a:chOff x="1015564" y="2912672"/>
              <a:chExt cx="276730" cy="1398445"/>
            </a:xfrm>
          </p:grpSpPr>
          <p:sp>
            <p:nvSpPr>
              <p:cNvPr id="726" name="Google Shape;726;p28"/>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28"/>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28"/>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28"/>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28"/>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1" name="Google Shape;731;p28"/>
            <p:cNvGrpSpPr/>
            <p:nvPr/>
          </p:nvGrpSpPr>
          <p:grpSpPr>
            <a:xfrm rot="5400000">
              <a:off x="722663" y="-419739"/>
              <a:ext cx="432406" cy="1877736"/>
              <a:chOff x="4792514" y="2979701"/>
              <a:chExt cx="305307" cy="1325804"/>
            </a:xfrm>
          </p:grpSpPr>
          <p:sp>
            <p:nvSpPr>
              <p:cNvPr id="732" name="Google Shape;732;p2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2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2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2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28"/>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7" name="Google Shape;737;p28"/>
            <p:cNvGrpSpPr/>
            <p:nvPr/>
          </p:nvGrpSpPr>
          <p:grpSpPr>
            <a:xfrm rot="5400000">
              <a:off x="893185" y="2543561"/>
              <a:ext cx="659052" cy="2445426"/>
              <a:chOff x="4128096" y="2589445"/>
              <a:chExt cx="465334" cy="1726630"/>
            </a:xfrm>
          </p:grpSpPr>
          <p:sp>
            <p:nvSpPr>
              <p:cNvPr id="738" name="Google Shape;738;p28"/>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28"/>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28"/>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28"/>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28"/>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28"/>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28"/>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28"/>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28"/>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28"/>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28"/>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736293471"/>
      </p:ext>
    </p:extLst>
  </p:cSld>
  <p:clrMapOvr>
    <a:masterClrMapping/>
  </p:clrMapOvr>
  <p:transition spd="med">
    <p:pull/>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49"/>
        <p:cNvGrpSpPr/>
        <p:nvPr/>
      </p:nvGrpSpPr>
      <p:grpSpPr>
        <a:xfrm>
          <a:off x="0" y="0"/>
          <a:ext cx="0" cy="0"/>
          <a:chOff x="0" y="0"/>
          <a:chExt cx="0" cy="0"/>
        </a:xfrm>
      </p:grpSpPr>
      <p:sp>
        <p:nvSpPr>
          <p:cNvPr id="750" name="Google Shape;750;p2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51" name="Google Shape;751;p29"/>
          <p:cNvGrpSpPr/>
          <p:nvPr/>
        </p:nvGrpSpPr>
        <p:grpSpPr>
          <a:xfrm rot="10800000">
            <a:off x="575425" y="5"/>
            <a:ext cx="751088" cy="3090707"/>
            <a:chOff x="426802" y="2674436"/>
            <a:chExt cx="397738" cy="1636680"/>
          </a:xfrm>
        </p:grpSpPr>
        <p:sp>
          <p:nvSpPr>
            <p:cNvPr id="752" name="Google Shape;752;p29"/>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29"/>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29"/>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29"/>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29"/>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29"/>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29"/>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9" name="Google Shape;759;p29"/>
          <p:cNvGrpSpPr/>
          <p:nvPr/>
        </p:nvGrpSpPr>
        <p:grpSpPr>
          <a:xfrm>
            <a:off x="11099321" y="3499550"/>
            <a:ext cx="715371" cy="3371596"/>
            <a:chOff x="8143116" y="2624662"/>
            <a:chExt cx="536528" cy="2528697"/>
          </a:xfrm>
        </p:grpSpPr>
        <p:sp>
          <p:nvSpPr>
            <p:cNvPr id="760" name="Google Shape;760;p29"/>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29"/>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29"/>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29"/>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4" name="Google Shape;764;p29"/>
          <p:cNvSpPr txBox="1">
            <a:spLocks noGrp="1"/>
          </p:cNvSpPr>
          <p:nvPr>
            <p:ph type="title" hasCustomPrompt="1"/>
          </p:nvPr>
        </p:nvSpPr>
        <p:spPr>
          <a:xfrm>
            <a:off x="1767533" y="3429000"/>
            <a:ext cx="18652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5" name="Google Shape;765;p29"/>
          <p:cNvSpPr txBox="1">
            <a:spLocks noGrp="1"/>
          </p:cNvSpPr>
          <p:nvPr>
            <p:ph type="subTitle" idx="1"/>
          </p:nvPr>
        </p:nvSpPr>
        <p:spPr>
          <a:xfrm>
            <a:off x="1251333"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6" name="Google Shape;766;p29"/>
          <p:cNvSpPr txBox="1">
            <a:spLocks noGrp="1"/>
          </p:cNvSpPr>
          <p:nvPr>
            <p:ph type="subTitle" idx="2"/>
          </p:nvPr>
        </p:nvSpPr>
        <p:spPr>
          <a:xfrm>
            <a:off x="1251333"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67" name="Google Shape;767;p29"/>
          <p:cNvSpPr txBox="1">
            <a:spLocks noGrp="1"/>
          </p:cNvSpPr>
          <p:nvPr>
            <p:ph type="title" idx="3" hasCustomPrompt="1"/>
          </p:nvPr>
        </p:nvSpPr>
        <p:spPr>
          <a:xfrm>
            <a:off x="5164133"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68" name="Google Shape;768;p29"/>
          <p:cNvSpPr txBox="1">
            <a:spLocks noGrp="1"/>
          </p:cNvSpPr>
          <p:nvPr>
            <p:ph type="subTitle" idx="4"/>
          </p:nvPr>
        </p:nvSpPr>
        <p:spPr>
          <a:xfrm>
            <a:off x="4647200"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69" name="Google Shape;769;p29"/>
          <p:cNvSpPr txBox="1">
            <a:spLocks noGrp="1"/>
          </p:cNvSpPr>
          <p:nvPr>
            <p:ph type="subTitle" idx="5"/>
          </p:nvPr>
        </p:nvSpPr>
        <p:spPr>
          <a:xfrm>
            <a:off x="4647200"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0" name="Google Shape;770;p29"/>
          <p:cNvSpPr txBox="1">
            <a:spLocks noGrp="1"/>
          </p:cNvSpPr>
          <p:nvPr>
            <p:ph type="title" idx="6" hasCustomPrompt="1"/>
          </p:nvPr>
        </p:nvSpPr>
        <p:spPr>
          <a:xfrm>
            <a:off x="8556900" y="3429000"/>
            <a:ext cx="1863600" cy="58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1" name="Google Shape;771;p29"/>
          <p:cNvSpPr txBox="1">
            <a:spLocks noGrp="1"/>
          </p:cNvSpPr>
          <p:nvPr>
            <p:ph type="subTitle" idx="7"/>
          </p:nvPr>
        </p:nvSpPr>
        <p:spPr>
          <a:xfrm>
            <a:off x="8043067" y="4838900"/>
            <a:ext cx="2897600" cy="117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r>
              <a:rPr lang="en-US"/>
              <a:t>Click to edit Master subtitle style</a:t>
            </a:r>
            <a:endParaRPr/>
          </a:p>
        </p:txBody>
      </p:sp>
      <p:sp>
        <p:nvSpPr>
          <p:cNvPr id="772" name="Google Shape;772;p29"/>
          <p:cNvSpPr txBox="1">
            <a:spLocks noGrp="1"/>
          </p:cNvSpPr>
          <p:nvPr>
            <p:ph type="subTitle" idx="8"/>
          </p:nvPr>
        </p:nvSpPr>
        <p:spPr>
          <a:xfrm>
            <a:off x="8043067" y="4278133"/>
            <a:ext cx="2897600" cy="674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667">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773" name="Google Shape;773;p29"/>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667562945"/>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7261133" y="1813300"/>
            <a:ext cx="4929664" cy="1611435"/>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20"/>
          <p:cNvSpPr/>
          <p:nvPr/>
        </p:nvSpPr>
        <p:spPr>
          <a:xfrm>
            <a:off x="-1199" y="3424700"/>
            <a:ext cx="4929664" cy="1611392"/>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20"/>
          <p:cNvSpPr/>
          <p:nvPr/>
        </p:nvSpPr>
        <p:spPr>
          <a:xfrm>
            <a:off x="-1207" y="-4289"/>
            <a:ext cx="4929664" cy="476032"/>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20"/>
          <p:cNvSpPr/>
          <p:nvPr/>
        </p:nvSpPr>
        <p:spPr>
          <a:xfrm>
            <a:off x="-1207" y="4779497"/>
            <a:ext cx="556288" cy="513152"/>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20"/>
          <p:cNvSpPr/>
          <p:nvPr/>
        </p:nvSpPr>
        <p:spPr>
          <a:xfrm>
            <a:off x="10690121" y="1548138"/>
            <a:ext cx="1500672" cy="513109"/>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20"/>
          <p:cNvSpPr txBox="1">
            <a:spLocks noGrp="1"/>
          </p:cNvSpPr>
          <p:nvPr>
            <p:ph type="subTitle" idx="1"/>
          </p:nvPr>
        </p:nvSpPr>
        <p:spPr>
          <a:xfrm>
            <a:off x="7502233" y="2588568"/>
            <a:ext cx="3188800" cy="621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rtl="0">
              <a:lnSpc>
                <a:spcPct val="100000"/>
              </a:lnSpc>
              <a:spcBef>
                <a:spcPts val="0"/>
              </a:spcBef>
              <a:spcAft>
                <a:spcPts val="0"/>
              </a:spcAft>
              <a:buClr>
                <a:schemeClr val="dk1"/>
              </a:buClr>
              <a:buSzPts val="1500"/>
              <a:buNone/>
              <a:defRPr sz="2000">
                <a:solidFill>
                  <a:schemeClr val="dk1"/>
                </a:solidFill>
              </a:defRPr>
            </a:lvl2pPr>
            <a:lvl3pPr lvl="2" rtl="0">
              <a:lnSpc>
                <a:spcPct val="100000"/>
              </a:lnSpc>
              <a:spcBef>
                <a:spcPts val="0"/>
              </a:spcBef>
              <a:spcAft>
                <a:spcPts val="0"/>
              </a:spcAft>
              <a:buClr>
                <a:schemeClr val="dk1"/>
              </a:buClr>
              <a:buSzPts val="1500"/>
              <a:buNone/>
              <a:defRPr sz="2000">
                <a:solidFill>
                  <a:schemeClr val="dk1"/>
                </a:solidFill>
              </a:defRPr>
            </a:lvl3pPr>
            <a:lvl4pPr lvl="3" rtl="0">
              <a:lnSpc>
                <a:spcPct val="100000"/>
              </a:lnSpc>
              <a:spcBef>
                <a:spcPts val="0"/>
              </a:spcBef>
              <a:spcAft>
                <a:spcPts val="0"/>
              </a:spcAft>
              <a:buClr>
                <a:schemeClr val="dk1"/>
              </a:buClr>
              <a:buSzPts val="1500"/>
              <a:buNone/>
              <a:defRPr sz="2000">
                <a:solidFill>
                  <a:schemeClr val="dk1"/>
                </a:solidFill>
              </a:defRPr>
            </a:lvl4pPr>
            <a:lvl5pPr lvl="4" rtl="0">
              <a:lnSpc>
                <a:spcPct val="100000"/>
              </a:lnSpc>
              <a:spcBef>
                <a:spcPts val="0"/>
              </a:spcBef>
              <a:spcAft>
                <a:spcPts val="0"/>
              </a:spcAft>
              <a:buClr>
                <a:schemeClr val="dk1"/>
              </a:buClr>
              <a:buSzPts val="1500"/>
              <a:buNone/>
              <a:defRPr sz="2000">
                <a:solidFill>
                  <a:schemeClr val="dk1"/>
                </a:solidFill>
              </a:defRPr>
            </a:lvl5pPr>
            <a:lvl6pPr lvl="5" rtl="0">
              <a:lnSpc>
                <a:spcPct val="100000"/>
              </a:lnSpc>
              <a:spcBef>
                <a:spcPts val="0"/>
              </a:spcBef>
              <a:spcAft>
                <a:spcPts val="0"/>
              </a:spcAft>
              <a:buClr>
                <a:schemeClr val="dk1"/>
              </a:buClr>
              <a:buSzPts val="1500"/>
              <a:buNone/>
              <a:defRPr sz="2000">
                <a:solidFill>
                  <a:schemeClr val="dk1"/>
                </a:solidFill>
              </a:defRPr>
            </a:lvl6pPr>
            <a:lvl7pPr lvl="6" rtl="0">
              <a:lnSpc>
                <a:spcPct val="100000"/>
              </a:lnSpc>
              <a:spcBef>
                <a:spcPts val="0"/>
              </a:spcBef>
              <a:spcAft>
                <a:spcPts val="0"/>
              </a:spcAft>
              <a:buClr>
                <a:schemeClr val="dk1"/>
              </a:buClr>
              <a:buSzPts val="1500"/>
              <a:buNone/>
              <a:defRPr sz="2000">
                <a:solidFill>
                  <a:schemeClr val="dk1"/>
                </a:solidFill>
              </a:defRPr>
            </a:lvl7pPr>
            <a:lvl8pPr lvl="7" rtl="0">
              <a:lnSpc>
                <a:spcPct val="100000"/>
              </a:lnSpc>
              <a:spcBef>
                <a:spcPts val="0"/>
              </a:spcBef>
              <a:spcAft>
                <a:spcPts val="0"/>
              </a:spcAft>
              <a:buClr>
                <a:schemeClr val="dk1"/>
              </a:buClr>
              <a:buSzPts val="1500"/>
              <a:buNone/>
              <a:defRPr sz="2000">
                <a:solidFill>
                  <a:schemeClr val="dk1"/>
                </a:solidFill>
              </a:defRPr>
            </a:lvl8pPr>
            <a:lvl9pPr lvl="8" rtl="0">
              <a:lnSpc>
                <a:spcPct val="100000"/>
              </a:lnSpc>
              <a:spcBef>
                <a:spcPts val="0"/>
              </a:spcBef>
              <a:spcAft>
                <a:spcPts val="0"/>
              </a:spcAft>
              <a:buClr>
                <a:schemeClr val="dk1"/>
              </a:buClr>
              <a:buSzPts val="1500"/>
              <a:buNone/>
              <a:defRPr sz="2000">
                <a:solidFill>
                  <a:schemeClr val="dk1"/>
                </a:solidFill>
              </a:defRPr>
            </a:lvl9pPr>
          </a:lstStyle>
          <a:p>
            <a:r>
              <a:rPr lang="en-US"/>
              <a:t>Click to edit Master subtitle style</a:t>
            </a:r>
            <a:endParaRPr/>
          </a:p>
        </p:txBody>
      </p:sp>
      <p:sp>
        <p:nvSpPr>
          <p:cNvPr id="281" name="Google Shape;281;p20"/>
          <p:cNvSpPr txBox="1">
            <a:spLocks noGrp="1"/>
          </p:cNvSpPr>
          <p:nvPr>
            <p:ph type="subTitle" idx="2"/>
          </p:nvPr>
        </p:nvSpPr>
        <p:spPr>
          <a:xfrm>
            <a:off x="1505733" y="4201468"/>
            <a:ext cx="3188800" cy="6244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867"/>
            </a:lvl1pPr>
            <a:lvl2pPr lvl="1" algn="r" rtl="0">
              <a:lnSpc>
                <a:spcPct val="100000"/>
              </a:lnSpc>
              <a:spcBef>
                <a:spcPts val="0"/>
              </a:spcBef>
              <a:spcAft>
                <a:spcPts val="0"/>
              </a:spcAft>
              <a:buSzPts val="1500"/>
              <a:buNone/>
              <a:defRPr sz="2000"/>
            </a:lvl2pPr>
            <a:lvl3pPr lvl="2" algn="r" rtl="0">
              <a:lnSpc>
                <a:spcPct val="100000"/>
              </a:lnSpc>
              <a:spcBef>
                <a:spcPts val="0"/>
              </a:spcBef>
              <a:spcAft>
                <a:spcPts val="0"/>
              </a:spcAft>
              <a:buSzPts val="1500"/>
              <a:buNone/>
              <a:defRPr sz="2000"/>
            </a:lvl3pPr>
            <a:lvl4pPr lvl="3" algn="r" rtl="0">
              <a:lnSpc>
                <a:spcPct val="100000"/>
              </a:lnSpc>
              <a:spcBef>
                <a:spcPts val="0"/>
              </a:spcBef>
              <a:spcAft>
                <a:spcPts val="0"/>
              </a:spcAft>
              <a:buSzPts val="1500"/>
              <a:buNone/>
              <a:defRPr sz="2000"/>
            </a:lvl4pPr>
            <a:lvl5pPr lvl="4" algn="r" rtl="0">
              <a:lnSpc>
                <a:spcPct val="100000"/>
              </a:lnSpc>
              <a:spcBef>
                <a:spcPts val="0"/>
              </a:spcBef>
              <a:spcAft>
                <a:spcPts val="0"/>
              </a:spcAft>
              <a:buSzPts val="1500"/>
              <a:buNone/>
              <a:defRPr sz="2000"/>
            </a:lvl5pPr>
            <a:lvl6pPr lvl="5" algn="r" rtl="0">
              <a:lnSpc>
                <a:spcPct val="100000"/>
              </a:lnSpc>
              <a:spcBef>
                <a:spcPts val="0"/>
              </a:spcBef>
              <a:spcAft>
                <a:spcPts val="0"/>
              </a:spcAft>
              <a:buSzPts val="1500"/>
              <a:buNone/>
              <a:defRPr sz="2000"/>
            </a:lvl6pPr>
            <a:lvl7pPr lvl="6" algn="r" rtl="0">
              <a:lnSpc>
                <a:spcPct val="100000"/>
              </a:lnSpc>
              <a:spcBef>
                <a:spcPts val="0"/>
              </a:spcBef>
              <a:spcAft>
                <a:spcPts val="0"/>
              </a:spcAft>
              <a:buSzPts val="1500"/>
              <a:buNone/>
              <a:defRPr sz="2000"/>
            </a:lvl7pPr>
            <a:lvl8pPr lvl="7" algn="r" rtl="0">
              <a:lnSpc>
                <a:spcPct val="100000"/>
              </a:lnSpc>
              <a:spcBef>
                <a:spcPts val="0"/>
              </a:spcBef>
              <a:spcAft>
                <a:spcPts val="0"/>
              </a:spcAft>
              <a:buSzPts val="1500"/>
              <a:buNone/>
              <a:defRPr sz="2000"/>
            </a:lvl8pPr>
            <a:lvl9pPr lvl="8" algn="r" rtl="0">
              <a:lnSpc>
                <a:spcPct val="100000"/>
              </a:lnSpc>
              <a:spcBef>
                <a:spcPts val="0"/>
              </a:spcBef>
              <a:spcAft>
                <a:spcPts val="0"/>
              </a:spcAft>
              <a:buSzPts val="1500"/>
              <a:buNone/>
              <a:defRPr sz="2000"/>
            </a:lvl9pPr>
          </a:lstStyle>
          <a:p>
            <a:r>
              <a:rPr lang="en-US"/>
              <a:t>Click to edit Master subtitle style</a:t>
            </a:r>
            <a:endParaRPr/>
          </a:p>
        </p:txBody>
      </p:sp>
      <p:sp>
        <p:nvSpPr>
          <p:cNvPr id="282" name="Google Shape;282;p20"/>
          <p:cNvSpPr txBox="1">
            <a:spLocks noGrp="1"/>
          </p:cNvSpPr>
          <p:nvPr>
            <p:ph type="title"/>
          </p:nvPr>
        </p:nvSpPr>
        <p:spPr>
          <a:xfrm>
            <a:off x="1500133" y="3725367"/>
            <a:ext cx="3194400" cy="3512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933"/>
            </a:lvl1pPr>
            <a:lvl2pPr lvl="1" algn="r" rtl="0">
              <a:lnSpc>
                <a:spcPct val="100000"/>
              </a:lnSpc>
              <a:spcBef>
                <a:spcPts val="0"/>
              </a:spcBef>
              <a:spcAft>
                <a:spcPts val="0"/>
              </a:spcAft>
              <a:buSzPts val="4800"/>
              <a:buNone/>
              <a:defRPr sz="6400"/>
            </a:lvl2pPr>
            <a:lvl3pPr lvl="2" algn="r" rtl="0">
              <a:lnSpc>
                <a:spcPct val="100000"/>
              </a:lnSpc>
              <a:spcBef>
                <a:spcPts val="0"/>
              </a:spcBef>
              <a:spcAft>
                <a:spcPts val="0"/>
              </a:spcAft>
              <a:buSzPts val="4800"/>
              <a:buNone/>
              <a:defRPr sz="6400"/>
            </a:lvl3pPr>
            <a:lvl4pPr lvl="3" algn="r" rtl="0">
              <a:lnSpc>
                <a:spcPct val="100000"/>
              </a:lnSpc>
              <a:spcBef>
                <a:spcPts val="0"/>
              </a:spcBef>
              <a:spcAft>
                <a:spcPts val="0"/>
              </a:spcAft>
              <a:buSzPts val="4800"/>
              <a:buNone/>
              <a:defRPr sz="6400"/>
            </a:lvl4pPr>
            <a:lvl5pPr lvl="4" algn="r" rtl="0">
              <a:lnSpc>
                <a:spcPct val="100000"/>
              </a:lnSpc>
              <a:spcBef>
                <a:spcPts val="0"/>
              </a:spcBef>
              <a:spcAft>
                <a:spcPts val="0"/>
              </a:spcAft>
              <a:buSzPts val="4800"/>
              <a:buNone/>
              <a:defRPr sz="6400"/>
            </a:lvl5pPr>
            <a:lvl6pPr lvl="5" algn="r" rtl="0">
              <a:lnSpc>
                <a:spcPct val="100000"/>
              </a:lnSpc>
              <a:spcBef>
                <a:spcPts val="0"/>
              </a:spcBef>
              <a:spcAft>
                <a:spcPts val="0"/>
              </a:spcAft>
              <a:buSzPts val="4800"/>
              <a:buNone/>
              <a:defRPr sz="6400"/>
            </a:lvl6pPr>
            <a:lvl7pPr lvl="6" algn="r" rtl="0">
              <a:lnSpc>
                <a:spcPct val="100000"/>
              </a:lnSpc>
              <a:spcBef>
                <a:spcPts val="0"/>
              </a:spcBef>
              <a:spcAft>
                <a:spcPts val="0"/>
              </a:spcAft>
              <a:buSzPts val="4800"/>
              <a:buNone/>
              <a:defRPr sz="6400"/>
            </a:lvl7pPr>
            <a:lvl8pPr lvl="7" algn="r" rtl="0">
              <a:lnSpc>
                <a:spcPct val="100000"/>
              </a:lnSpc>
              <a:spcBef>
                <a:spcPts val="0"/>
              </a:spcBef>
              <a:spcAft>
                <a:spcPts val="0"/>
              </a:spcAft>
              <a:buSzPts val="4800"/>
              <a:buNone/>
              <a:defRPr sz="6400"/>
            </a:lvl8pPr>
            <a:lvl9pPr lvl="8" algn="r" rtl="0">
              <a:lnSpc>
                <a:spcPct val="100000"/>
              </a:lnSpc>
              <a:spcBef>
                <a:spcPts val="0"/>
              </a:spcBef>
              <a:spcAft>
                <a:spcPts val="0"/>
              </a:spcAft>
              <a:buSzPts val="4800"/>
              <a:buNone/>
              <a:defRPr sz="6400"/>
            </a:lvl9pPr>
          </a:lstStyle>
          <a:p>
            <a:r>
              <a:rPr lang="en-US"/>
              <a:t>Click to edit Master title style</a:t>
            </a:r>
            <a:endParaRPr/>
          </a:p>
        </p:txBody>
      </p:sp>
      <p:sp>
        <p:nvSpPr>
          <p:cNvPr id="283" name="Google Shape;283;p20"/>
          <p:cNvSpPr txBox="1">
            <a:spLocks noGrp="1"/>
          </p:cNvSpPr>
          <p:nvPr>
            <p:ph type="title" idx="3"/>
          </p:nvPr>
        </p:nvSpPr>
        <p:spPr>
          <a:xfrm>
            <a:off x="7502233" y="2110067"/>
            <a:ext cx="3194400" cy="3536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933">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941636940"/>
      </p:ext>
    </p:extLst>
  </p:cSld>
  <p:clrMapOvr>
    <a:masterClrMapping/>
  </p:clrMapOvr>
  <p:transition spd="med">
    <p:pull/>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74"/>
        <p:cNvGrpSpPr/>
        <p:nvPr/>
      </p:nvGrpSpPr>
      <p:grpSpPr>
        <a:xfrm>
          <a:off x="0" y="0"/>
          <a:ext cx="0" cy="0"/>
          <a:chOff x="0" y="0"/>
          <a:chExt cx="0" cy="0"/>
        </a:xfrm>
      </p:grpSpPr>
      <p:sp>
        <p:nvSpPr>
          <p:cNvPr id="775" name="Google Shape;775;p3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6" name="Google Shape;776;p30"/>
          <p:cNvSpPr txBox="1">
            <a:spLocks noGrp="1"/>
          </p:cNvSpPr>
          <p:nvPr>
            <p:ph type="title"/>
          </p:nvPr>
        </p:nvSpPr>
        <p:spPr>
          <a:xfrm>
            <a:off x="3130600" y="867867"/>
            <a:ext cx="5930800" cy="129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77" name="Google Shape;777;p30"/>
          <p:cNvSpPr txBox="1">
            <a:spLocks noGrp="1"/>
          </p:cNvSpPr>
          <p:nvPr>
            <p:ph type="subTitle" idx="1"/>
          </p:nvPr>
        </p:nvSpPr>
        <p:spPr>
          <a:xfrm>
            <a:off x="3130533" y="2282483"/>
            <a:ext cx="5930800" cy="146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78" name="Google Shape;778;p30"/>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400"/>
              </a:spcBef>
              <a:spcAft>
                <a:spcPts val="0"/>
              </a:spcAft>
              <a:buNone/>
            </a:pPr>
            <a:r>
              <a:rPr lang="en" sz="1600">
                <a:solidFill>
                  <a:schemeClr val="dk1"/>
                </a:solidFill>
                <a:latin typeface="Catamaran"/>
                <a:ea typeface="Catamaran"/>
                <a:cs typeface="Catamaran"/>
                <a:sym typeface="Catamaran"/>
              </a:rPr>
              <a:t>CREDITS: This presentation template was created by </a:t>
            </a:r>
            <a:r>
              <a:rPr lang="en" sz="1600" b="1">
                <a:solidFill>
                  <a:schemeClr val="hlink"/>
                </a:solidFill>
                <a:uFill>
                  <a:noFill/>
                </a:uFill>
                <a:latin typeface="Catamaran"/>
                <a:ea typeface="Catamaran"/>
                <a:cs typeface="Catamaran"/>
                <a:sym typeface="Catamaran"/>
                <a:hlinkClick r:id="rId2"/>
              </a:rPr>
              <a:t>Slidesgo</a:t>
            </a:r>
            <a:r>
              <a:rPr lang="en" sz="1600" b="1">
                <a:solidFill>
                  <a:schemeClr val="dk1"/>
                </a:solidFill>
                <a:latin typeface="Catamaran"/>
                <a:ea typeface="Catamaran"/>
                <a:cs typeface="Catamaran"/>
                <a:sym typeface="Catamaran"/>
              </a:rPr>
              <a:t>,</a:t>
            </a:r>
            <a:r>
              <a:rPr lang="en" sz="1600">
                <a:solidFill>
                  <a:schemeClr val="dk1"/>
                </a:solidFill>
                <a:latin typeface="Catamaran"/>
                <a:ea typeface="Catamaran"/>
                <a:cs typeface="Catamaran"/>
                <a:sym typeface="Catamaran"/>
              </a:rPr>
              <a:t> and includes icons by </a:t>
            </a:r>
            <a:r>
              <a:rPr lang="en" sz="16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600" b="1">
                <a:solidFill>
                  <a:schemeClr val="dk1"/>
                </a:solidFill>
                <a:latin typeface="Catamaran"/>
                <a:ea typeface="Catamaran"/>
                <a:cs typeface="Catamaran"/>
                <a:sym typeface="Catamaran"/>
              </a:rPr>
              <a:t> </a:t>
            </a:r>
            <a:endParaRPr sz="1600" b="1">
              <a:solidFill>
                <a:schemeClr val="dk1"/>
              </a:solidFill>
              <a:latin typeface="Catamaran"/>
              <a:ea typeface="Catamaran"/>
              <a:cs typeface="Catamaran"/>
              <a:sym typeface="Catamaran"/>
            </a:endParaRPr>
          </a:p>
        </p:txBody>
      </p:sp>
      <p:pic>
        <p:nvPicPr>
          <p:cNvPr id="779" name="Google Shape;779;p30"/>
          <p:cNvPicPr preferRelativeResize="0"/>
          <p:nvPr/>
        </p:nvPicPr>
        <p:blipFill rotWithShape="1">
          <a:blip r:embed="rId5">
            <a:alphaModFix/>
          </a:blip>
          <a:srcRect l="2950" b="3660"/>
          <a:stretch/>
        </p:blipFill>
        <p:spPr>
          <a:xfrm rot="-5400000" flipH="1">
            <a:off x="9755534" y="1360400"/>
            <a:ext cx="3791733" cy="1070933"/>
          </a:xfrm>
          <a:prstGeom prst="rect">
            <a:avLst/>
          </a:prstGeom>
          <a:noFill/>
          <a:ln>
            <a:noFill/>
          </a:ln>
        </p:spPr>
      </p:pic>
      <p:pic>
        <p:nvPicPr>
          <p:cNvPr id="780" name="Google Shape;780;p30"/>
          <p:cNvPicPr preferRelativeResize="0"/>
          <p:nvPr/>
        </p:nvPicPr>
        <p:blipFill rotWithShape="1">
          <a:blip r:embed="rId6">
            <a:alphaModFix/>
          </a:blip>
          <a:srcRect l="2922" b="5731"/>
          <a:stretch/>
        </p:blipFill>
        <p:spPr>
          <a:xfrm rot="5400000" flipH="1">
            <a:off x="-1363099" y="4400367"/>
            <a:ext cx="3818700" cy="1092500"/>
          </a:xfrm>
          <a:prstGeom prst="rect">
            <a:avLst/>
          </a:prstGeom>
          <a:noFill/>
          <a:ln>
            <a:noFill/>
          </a:ln>
        </p:spPr>
      </p:pic>
    </p:spTree>
    <p:extLst>
      <p:ext uri="{BB962C8B-B14F-4D97-AF65-F5344CB8AC3E}">
        <p14:creationId xmlns:p14="http://schemas.microsoft.com/office/powerpoint/2010/main" val="3020780358"/>
      </p:ext>
    </p:extLst>
  </p:cSld>
  <p:clrMapOvr>
    <a:masterClrMapping/>
  </p:clrMapOvr>
  <p:transition spd="med">
    <p:pull/>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81"/>
        <p:cNvGrpSpPr/>
        <p:nvPr/>
      </p:nvGrpSpPr>
      <p:grpSpPr>
        <a:xfrm>
          <a:off x="0" y="0"/>
          <a:ext cx="0" cy="0"/>
          <a:chOff x="0" y="0"/>
          <a:chExt cx="0" cy="0"/>
        </a:xfrm>
      </p:grpSpPr>
      <p:sp>
        <p:nvSpPr>
          <p:cNvPr id="782" name="Google Shape;782;p3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83" name="Google Shape;783;p31"/>
          <p:cNvGrpSpPr/>
          <p:nvPr/>
        </p:nvGrpSpPr>
        <p:grpSpPr>
          <a:xfrm rot="5400000">
            <a:off x="1351471" y="3923899"/>
            <a:ext cx="1193196" cy="3896141"/>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1" name="Google Shape;791;p31"/>
          <p:cNvGrpSpPr/>
          <p:nvPr/>
        </p:nvGrpSpPr>
        <p:grpSpPr>
          <a:xfrm rot="-5400000">
            <a:off x="10609047" y="-1266780"/>
            <a:ext cx="1263971" cy="4689987"/>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910447228"/>
      </p:ext>
    </p:extLst>
  </p:cSld>
  <p:clrMapOvr>
    <a:masterClrMapping/>
  </p:clrMapOvr>
  <p:transition spd="med">
    <p:pull/>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03"/>
        <p:cNvGrpSpPr/>
        <p:nvPr/>
      </p:nvGrpSpPr>
      <p:grpSpPr>
        <a:xfrm>
          <a:off x="0" y="0"/>
          <a:ext cx="0" cy="0"/>
          <a:chOff x="0" y="0"/>
          <a:chExt cx="0" cy="0"/>
        </a:xfrm>
      </p:grpSpPr>
      <p:sp>
        <p:nvSpPr>
          <p:cNvPr id="804" name="Google Shape;804;p3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05" name="Google Shape;805;p32"/>
          <p:cNvGrpSpPr/>
          <p:nvPr/>
        </p:nvGrpSpPr>
        <p:grpSpPr>
          <a:xfrm rot="10800000">
            <a:off x="536330" y="-1566192"/>
            <a:ext cx="829295" cy="3601237"/>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1" name="Google Shape;811;p32"/>
          <p:cNvGrpSpPr/>
          <p:nvPr/>
        </p:nvGrpSpPr>
        <p:grpSpPr>
          <a:xfrm>
            <a:off x="9941607" y="4367010"/>
            <a:ext cx="1299411" cy="4219756"/>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001563410"/>
      </p:ext>
    </p:extLst>
  </p:cSld>
  <p:clrMapOvr>
    <a:masterClrMapping/>
  </p:clrMapOvr>
  <p:transition spd="med">
    <p:pull/>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2294670293"/>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5810367"/>
            <a:ext cx="8845208"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2564934" y="0"/>
            <a:ext cx="9626961" cy="3632187"/>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txBox="1">
            <a:spLocks noGrp="1"/>
          </p:cNvSpPr>
          <p:nvPr>
            <p:ph type="title"/>
          </p:nvPr>
        </p:nvSpPr>
        <p:spPr>
          <a:xfrm>
            <a:off x="3935800" y="933667"/>
            <a:ext cx="43204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5733">
                <a:solidFill>
                  <a:schemeClr val="dk1"/>
                </a:solidFill>
              </a:defRPr>
            </a:lvl1pPr>
            <a:lvl2pPr lvl="1" algn="ctr" rtl="0">
              <a:spcBef>
                <a:spcPts val="0"/>
              </a:spcBef>
              <a:spcAft>
                <a:spcPts val="0"/>
              </a:spcAft>
              <a:buNone/>
              <a:defRPr sz="4000">
                <a:solidFill>
                  <a:schemeClr val="dk1"/>
                </a:solidFill>
              </a:defRPr>
            </a:lvl2pPr>
            <a:lvl3pPr lvl="2" algn="ctr" rtl="0">
              <a:spcBef>
                <a:spcPts val="0"/>
              </a:spcBef>
              <a:spcAft>
                <a:spcPts val="0"/>
              </a:spcAft>
              <a:buNone/>
              <a:defRPr sz="4000">
                <a:solidFill>
                  <a:schemeClr val="dk1"/>
                </a:solidFill>
              </a:defRPr>
            </a:lvl3pPr>
            <a:lvl4pPr lvl="3" algn="ctr" rtl="0">
              <a:spcBef>
                <a:spcPts val="0"/>
              </a:spcBef>
              <a:spcAft>
                <a:spcPts val="0"/>
              </a:spcAft>
              <a:buNone/>
              <a:defRPr sz="4000">
                <a:solidFill>
                  <a:schemeClr val="dk1"/>
                </a:solidFill>
              </a:defRPr>
            </a:lvl4pPr>
            <a:lvl5pPr lvl="4" algn="ctr" rtl="0">
              <a:spcBef>
                <a:spcPts val="0"/>
              </a:spcBef>
              <a:spcAft>
                <a:spcPts val="0"/>
              </a:spcAft>
              <a:buNone/>
              <a:defRPr sz="4000">
                <a:solidFill>
                  <a:schemeClr val="dk1"/>
                </a:solidFill>
              </a:defRPr>
            </a:lvl5pPr>
            <a:lvl6pPr lvl="5" algn="ctr" rtl="0">
              <a:spcBef>
                <a:spcPts val="0"/>
              </a:spcBef>
              <a:spcAft>
                <a:spcPts val="0"/>
              </a:spcAft>
              <a:buNone/>
              <a:defRPr sz="4000">
                <a:solidFill>
                  <a:schemeClr val="dk1"/>
                </a:solidFill>
              </a:defRPr>
            </a:lvl6pPr>
            <a:lvl7pPr lvl="6" algn="ctr" rtl="0">
              <a:spcBef>
                <a:spcPts val="0"/>
              </a:spcBef>
              <a:spcAft>
                <a:spcPts val="0"/>
              </a:spcAft>
              <a:buNone/>
              <a:defRPr sz="4000">
                <a:solidFill>
                  <a:schemeClr val="dk1"/>
                </a:solidFill>
              </a:defRPr>
            </a:lvl7pPr>
            <a:lvl8pPr lvl="7" algn="ctr" rtl="0">
              <a:spcBef>
                <a:spcPts val="0"/>
              </a:spcBef>
              <a:spcAft>
                <a:spcPts val="0"/>
              </a:spcAft>
              <a:buNone/>
              <a:defRPr sz="4000">
                <a:solidFill>
                  <a:schemeClr val="dk1"/>
                </a:solidFill>
              </a:defRPr>
            </a:lvl8pPr>
            <a:lvl9pPr lvl="8" algn="ctr" rtl="0">
              <a:spcBef>
                <a:spcPts val="0"/>
              </a:spcBef>
              <a:spcAft>
                <a:spcPts val="0"/>
              </a:spcAft>
              <a:buNone/>
              <a:defRPr sz="4000">
                <a:solidFill>
                  <a:schemeClr val="dk1"/>
                </a:solidFill>
              </a:defRPr>
            </a:lvl9pPr>
          </a:lstStyle>
          <a:p>
            <a:r>
              <a:rPr lang="en-US"/>
              <a:t>Click to edit Master title style</a:t>
            </a:r>
            <a:endParaRPr/>
          </a:p>
        </p:txBody>
      </p:sp>
      <p:sp>
        <p:nvSpPr>
          <p:cNvPr id="56" name="Google Shape;56;p3"/>
          <p:cNvSpPr txBox="1">
            <a:spLocks noGrp="1"/>
          </p:cNvSpPr>
          <p:nvPr>
            <p:ph type="subTitle" idx="1"/>
          </p:nvPr>
        </p:nvSpPr>
        <p:spPr>
          <a:xfrm>
            <a:off x="3935800" y="2021167"/>
            <a:ext cx="4320400" cy="1611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2133">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57" name="Google Shape;57;p3"/>
          <p:cNvSpPr txBox="1"/>
          <p:nvPr/>
        </p:nvSpPr>
        <p:spPr>
          <a:xfrm>
            <a:off x="3346800" y="4409267"/>
            <a:ext cx="5498400" cy="122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400">
                <a:solidFill>
                  <a:schemeClr val="lt1"/>
                </a:solidFill>
                <a:latin typeface="Anaheim"/>
                <a:ea typeface="Anaheim"/>
                <a:cs typeface="Anaheim"/>
                <a:sym typeface="Anaheim"/>
              </a:rPr>
              <a:t>CREDITS: This presentation template was created by Slidesgo, incluiding icons by Flaticon, and infographics &amp; images by Freepik.</a:t>
            </a:r>
            <a:endParaRPr sz="2400">
              <a:solidFill>
                <a:schemeClr val="lt1"/>
              </a:solidFill>
              <a:latin typeface="Anaheim"/>
              <a:ea typeface="Anaheim"/>
              <a:cs typeface="Anaheim"/>
              <a:sym typeface="Anaheim"/>
            </a:endParaRPr>
          </a:p>
        </p:txBody>
      </p:sp>
      <p:sp>
        <p:nvSpPr>
          <p:cNvPr id="58" name="Google Shape;58;p3"/>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24290930"/>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960000" y="1509833"/>
            <a:ext cx="10272000" cy="43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600"/>
            </a:lvl1pPr>
            <a:lvl2pPr lvl="1" algn="ctr" rtl="0">
              <a:lnSpc>
                <a:spcPct val="100000"/>
              </a:lnSpc>
              <a:spcBef>
                <a:spcPts val="0"/>
              </a:spcBef>
              <a:spcAft>
                <a:spcPts val="0"/>
              </a:spcAft>
              <a:buSzPts val="1200"/>
              <a:buFont typeface="Roboto Condensed Light"/>
              <a:buAutoNum type="alphaLcPeriod"/>
              <a:defRPr sz="1600"/>
            </a:lvl2pPr>
            <a:lvl3pPr lvl="2" algn="ctr" rtl="0">
              <a:lnSpc>
                <a:spcPct val="100000"/>
              </a:lnSpc>
              <a:spcBef>
                <a:spcPts val="0"/>
              </a:spcBef>
              <a:spcAft>
                <a:spcPts val="0"/>
              </a:spcAft>
              <a:buSzPts val="1200"/>
              <a:buFont typeface="Roboto Condensed Light"/>
              <a:buAutoNum type="romanLcPeriod"/>
              <a:defRPr sz="1600"/>
            </a:lvl3pPr>
            <a:lvl4pPr lvl="3" algn="ctr" rtl="0">
              <a:lnSpc>
                <a:spcPct val="100000"/>
              </a:lnSpc>
              <a:spcBef>
                <a:spcPts val="0"/>
              </a:spcBef>
              <a:spcAft>
                <a:spcPts val="0"/>
              </a:spcAft>
              <a:buSzPts val="1200"/>
              <a:buFont typeface="Roboto Condensed Light"/>
              <a:buAutoNum type="arabicPeriod"/>
              <a:defRPr sz="1600"/>
            </a:lvl4pPr>
            <a:lvl5pPr lvl="4" algn="ctr" rtl="0">
              <a:lnSpc>
                <a:spcPct val="100000"/>
              </a:lnSpc>
              <a:spcBef>
                <a:spcPts val="0"/>
              </a:spcBef>
              <a:spcAft>
                <a:spcPts val="0"/>
              </a:spcAft>
              <a:buSzPts val="1200"/>
              <a:buFont typeface="Roboto Condensed Light"/>
              <a:buAutoNum type="alphaLcPeriod"/>
              <a:defRPr sz="1600"/>
            </a:lvl5pPr>
            <a:lvl6pPr lvl="5" algn="ctr" rtl="0">
              <a:lnSpc>
                <a:spcPct val="100000"/>
              </a:lnSpc>
              <a:spcBef>
                <a:spcPts val="0"/>
              </a:spcBef>
              <a:spcAft>
                <a:spcPts val="0"/>
              </a:spcAft>
              <a:buSzPts val="1200"/>
              <a:buFont typeface="Roboto Condensed Light"/>
              <a:buAutoNum type="romanLcPeriod"/>
              <a:defRPr sz="1600"/>
            </a:lvl6pPr>
            <a:lvl7pPr lvl="6" algn="ctr" rtl="0">
              <a:lnSpc>
                <a:spcPct val="100000"/>
              </a:lnSpc>
              <a:spcBef>
                <a:spcPts val="0"/>
              </a:spcBef>
              <a:spcAft>
                <a:spcPts val="0"/>
              </a:spcAft>
              <a:buSzPts val="1200"/>
              <a:buFont typeface="Roboto Condensed Light"/>
              <a:buAutoNum type="arabicPeriod"/>
              <a:defRPr sz="1600"/>
            </a:lvl7pPr>
            <a:lvl8pPr lvl="7" algn="ctr" rtl="0">
              <a:lnSpc>
                <a:spcPct val="100000"/>
              </a:lnSpc>
              <a:spcBef>
                <a:spcPts val="0"/>
              </a:spcBef>
              <a:spcAft>
                <a:spcPts val="0"/>
              </a:spcAft>
              <a:buSzPts val="1200"/>
              <a:buFont typeface="Roboto Condensed Light"/>
              <a:buAutoNum type="alphaLcPeriod"/>
              <a:defRPr sz="1600"/>
            </a:lvl8pPr>
            <a:lvl9pPr lvl="8" algn="ctr" rtl="0">
              <a:lnSpc>
                <a:spcPct val="100000"/>
              </a:lnSpc>
              <a:spcBef>
                <a:spcPts val="0"/>
              </a:spcBef>
              <a:spcAft>
                <a:spcPts val="0"/>
              </a:spcAft>
              <a:buSzPts val="1200"/>
              <a:buFont typeface="Roboto Condensed Light"/>
              <a:buAutoNum type="romanLcPeriod"/>
              <a:defRPr sz="1600"/>
            </a:lvl9pPr>
          </a:lstStyle>
          <a:p>
            <a:r>
              <a:rPr lang="en-US"/>
              <a:t>Click to edit Master subtitle style</a:t>
            </a:r>
            <a:endParaRPr/>
          </a:p>
        </p:txBody>
      </p:sp>
      <p:sp>
        <p:nvSpPr>
          <p:cNvPr id="286" name="Google Shape;286;p21"/>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155129314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8555632"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9" name="Google Shape;289;p22"/>
          <p:cNvSpPr txBox="1">
            <a:spLocks noGrp="1"/>
          </p:cNvSpPr>
          <p:nvPr>
            <p:ph type="title"/>
          </p:nvPr>
        </p:nvSpPr>
        <p:spPr>
          <a:xfrm>
            <a:off x="8514465"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0" name="Google Shape;290;p22"/>
          <p:cNvSpPr txBox="1">
            <a:spLocks noGrp="1"/>
          </p:cNvSpPr>
          <p:nvPr>
            <p:ph type="subTitle" idx="2"/>
          </p:nvPr>
        </p:nvSpPr>
        <p:spPr>
          <a:xfrm>
            <a:off x="1113633"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1" name="Google Shape;291;p22"/>
          <p:cNvSpPr txBox="1">
            <a:spLocks noGrp="1"/>
          </p:cNvSpPr>
          <p:nvPr>
            <p:ph type="title" idx="3"/>
          </p:nvPr>
        </p:nvSpPr>
        <p:spPr>
          <a:xfrm>
            <a:off x="1072467"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2" name="Google Shape;292;p22"/>
          <p:cNvSpPr txBox="1">
            <a:spLocks noGrp="1"/>
          </p:cNvSpPr>
          <p:nvPr>
            <p:ph type="subTitle" idx="4"/>
          </p:nvPr>
        </p:nvSpPr>
        <p:spPr>
          <a:xfrm>
            <a:off x="4832200"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22"/>
          <p:cNvSpPr txBox="1">
            <a:spLocks noGrp="1"/>
          </p:cNvSpPr>
          <p:nvPr>
            <p:ph type="title" idx="5"/>
          </p:nvPr>
        </p:nvSpPr>
        <p:spPr>
          <a:xfrm>
            <a:off x="4790995" y="2337767"/>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4" name="Google Shape;294;p22"/>
          <p:cNvSpPr txBox="1">
            <a:spLocks noGrp="1"/>
          </p:cNvSpPr>
          <p:nvPr>
            <p:ph type="subTitle" idx="6"/>
          </p:nvPr>
        </p:nvSpPr>
        <p:spPr>
          <a:xfrm>
            <a:off x="8555632"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22"/>
          <p:cNvSpPr txBox="1">
            <a:spLocks noGrp="1"/>
          </p:cNvSpPr>
          <p:nvPr>
            <p:ph type="title" idx="7"/>
          </p:nvPr>
        </p:nvSpPr>
        <p:spPr>
          <a:xfrm>
            <a:off x="8514432"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6" name="Google Shape;296;p22"/>
          <p:cNvSpPr txBox="1">
            <a:spLocks noGrp="1"/>
          </p:cNvSpPr>
          <p:nvPr>
            <p:ph type="subTitle" idx="8"/>
          </p:nvPr>
        </p:nvSpPr>
        <p:spPr>
          <a:xfrm>
            <a:off x="1113633"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22"/>
          <p:cNvSpPr txBox="1">
            <a:spLocks noGrp="1"/>
          </p:cNvSpPr>
          <p:nvPr>
            <p:ph type="title" idx="9"/>
          </p:nvPr>
        </p:nvSpPr>
        <p:spPr>
          <a:xfrm>
            <a:off x="1072433"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8" name="Google Shape;298;p22"/>
          <p:cNvSpPr txBox="1">
            <a:spLocks noGrp="1"/>
          </p:cNvSpPr>
          <p:nvPr>
            <p:ph type="subTitle" idx="13"/>
          </p:nvPr>
        </p:nvSpPr>
        <p:spPr>
          <a:xfrm>
            <a:off x="4832200"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22"/>
          <p:cNvSpPr txBox="1">
            <a:spLocks noGrp="1"/>
          </p:cNvSpPr>
          <p:nvPr>
            <p:ph type="title" idx="14"/>
          </p:nvPr>
        </p:nvSpPr>
        <p:spPr>
          <a:xfrm>
            <a:off x="4790995" y="4395500"/>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300" name="Google Shape;300;p22"/>
          <p:cNvSpPr txBox="1">
            <a:spLocks noGrp="1"/>
          </p:cNvSpPr>
          <p:nvPr>
            <p:ph type="title" idx="1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1" name="Google Shape;301;p22"/>
          <p:cNvSpPr/>
          <p:nvPr/>
        </p:nvSpPr>
        <p:spPr>
          <a:xfrm flipH="1">
            <a:off x="-53" y="2603052"/>
            <a:ext cx="10386937" cy="175829"/>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22"/>
          <p:cNvSpPr/>
          <p:nvPr/>
        </p:nvSpPr>
        <p:spPr>
          <a:xfrm flipH="1">
            <a:off x="1244527" y="4660801"/>
            <a:ext cx="10947452" cy="17580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08694399"/>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5" name="Google Shape;305;p23"/>
          <p:cNvSpPr txBox="1">
            <a:spLocks noGrp="1"/>
          </p:cNvSpPr>
          <p:nvPr>
            <p:ph type="title" idx="2" hasCustomPrompt="1"/>
          </p:nvPr>
        </p:nvSpPr>
        <p:spPr>
          <a:xfrm>
            <a:off x="2935748"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7109984"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7" name="Google Shape;307;p23"/>
          <p:cNvSpPr/>
          <p:nvPr/>
        </p:nvSpPr>
        <p:spPr>
          <a:xfrm flipH="1">
            <a:off x="-1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2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23"/>
          <p:cNvSpPr/>
          <p:nvPr/>
        </p:nvSpPr>
        <p:spPr>
          <a:xfrm flipH="1">
            <a:off x="9804389" y="6381724"/>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9641271"/>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4564800" y="1964000"/>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2" name="Google Shape;312;p24"/>
          <p:cNvSpPr txBox="1">
            <a:spLocks noGrp="1"/>
          </p:cNvSpPr>
          <p:nvPr>
            <p:ph type="title" hasCustomPrompt="1"/>
          </p:nvPr>
        </p:nvSpPr>
        <p:spPr>
          <a:xfrm>
            <a:off x="4565000" y="1246267"/>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4564800" y="3584684"/>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4" name="Google Shape;314;p24"/>
          <p:cNvSpPr txBox="1">
            <a:spLocks noGrp="1"/>
          </p:cNvSpPr>
          <p:nvPr>
            <p:ph type="title" idx="3" hasCustomPrompt="1"/>
          </p:nvPr>
        </p:nvSpPr>
        <p:spPr>
          <a:xfrm>
            <a:off x="4565000" y="2866936"/>
            <a:ext cx="3062000" cy="60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4565000" y="5205367"/>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6" name="Google Shape;316;p24"/>
          <p:cNvSpPr txBox="1">
            <a:spLocks noGrp="1"/>
          </p:cNvSpPr>
          <p:nvPr>
            <p:ph type="title" idx="5" hasCustomPrompt="1"/>
          </p:nvPr>
        </p:nvSpPr>
        <p:spPr>
          <a:xfrm>
            <a:off x="4565000" y="4487604"/>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7" name="Google Shape;317;p24"/>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24"/>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24"/>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24"/>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24"/>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24"/>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4"/>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24"/>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24"/>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1603232"/>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2809585485"/>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29"/>
        <p:cNvGrpSpPr/>
        <p:nvPr/>
      </p:nvGrpSpPr>
      <p:grpSpPr>
        <a:xfrm>
          <a:off x="0" y="0"/>
          <a:ext cx="0" cy="0"/>
          <a:chOff x="0" y="0"/>
          <a:chExt cx="0" cy="0"/>
        </a:xfrm>
      </p:grpSpPr>
    </p:spTree>
    <p:extLst>
      <p:ext uri="{BB962C8B-B14F-4D97-AF65-F5344CB8AC3E}">
        <p14:creationId xmlns:p14="http://schemas.microsoft.com/office/powerpoint/2010/main" val="4045569947"/>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522977975"/>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797949384"/>
      </p:ext>
    </p:extLst>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9816379" y="2298191"/>
            <a:ext cx="2375608" cy="4559823"/>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7" name="Google Shape;37;p2"/>
          <p:cNvSpPr/>
          <p:nvPr/>
        </p:nvSpPr>
        <p:spPr>
          <a:xfrm>
            <a:off x="2616510" y="0"/>
            <a:ext cx="3629157" cy="51656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1165085" y="0"/>
            <a:ext cx="886196" cy="51656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1398846" y="1251488"/>
            <a:ext cx="282797" cy="514368"/>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1165084" y="1344994"/>
            <a:ext cx="222987" cy="32735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1691323" y="1344994"/>
            <a:ext cx="224083" cy="32735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4688027" y="6644796"/>
            <a:ext cx="1405860" cy="213216"/>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1547122" y="6644796"/>
            <a:ext cx="2870252" cy="213216"/>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2407111" y="5936023"/>
            <a:ext cx="5001231" cy="214221"/>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1" y="5936023"/>
            <a:ext cx="1987527" cy="214221"/>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794791" y="6290409"/>
            <a:ext cx="4291271" cy="214312"/>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0" y="6290409"/>
            <a:ext cx="486061" cy="214312"/>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0" y="6644796"/>
            <a:ext cx="1104709" cy="213216"/>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3505386741"/>
      </p:ext>
    </p:extLst>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5810367"/>
            <a:ext cx="8845208"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 name="Google Shape;53;p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 name="Google Shape;54;p3"/>
          <p:cNvSpPr/>
          <p:nvPr/>
        </p:nvSpPr>
        <p:spPr>
          <a:xfrm>
            <a:off x="2564934" y="0"/>
            <a:ext cx="9626961" cy="3632187"/>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 name="Google Shape;55;p3"/>
          <p:cNvSpPr txBox="1">
            <a:spLocks noGrp="1"/>
          </p:cNvSpPr>
          <p:nvPr>
            <p:ph type="title"/>
          </p:nvPr>
        </p:nvSpPr>
        <p:spPr>
          <a:xfrm>
            <a:off x="3935800" y="933667"/>
            <a:ext cx="43204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5733">
                <a:solidFill>
                  <a:schemeClr val="dk1"/>
                </a:solidFill>
              </a:defRPr>
            </a:lvl1pPr>
            <a:lvl2pPr lvl="1" algn="ctr" rtl="0">
              <a:spcBef>
                <a:spcPts val="0"/>
              </a:spcBef>
              <a:spcAft>
                <a:spcPts val="0"/>
              </a:spcAft>
              <a:buNone/>
              <a:defRPr sz="4000">
                <a:solidFill>
                  <a:schemeClr val="dk1"/>
                </a:solidFill>
              </a:defRPr>
            </a:lvl2pPr>
            <a:lvl3pPr lvl="2" algn="ctr" rtl="0">
              <a:spcBef>
                <a:spcPts val="0"/>
              </a:spcBef>
              <a:spcAft>
                <a:spcPts val="0"/>
              </a:spcAft>
              <a:buNone/>
              <a:defRPr sz="4000">
                <a:solidFill>
                  <a:schemeClr val="dk1"/>
                </a:solidFill>
              </a:defRPr>
            </a:lvl3pPr>
            <a:lvl4pPr lvl="3" algn="ctr" rtl="0">
              <a:spcBef>
                <a:spcPts val="0"/>
              </a:spcBef>
              <a:spcAft>
                <a:spcPts val="0"/>
              </a:spcAft>
              <a:buNone/>
              <a:defRPr sz="4000">
                <a:solidFill>
                  <a:schemeClr val="dk1"/>
                </a:solidFill>
              </a:defRPr>
            </a:lvl4pPr>
            <a:lvl5pPr lvl="4" algn="ctr" rtl="0">
              <a:spcBef>
                <a:spcPts val="0"/>
              </a:spcBef>
              <a:spcAft>
                <a:spcPts val="0"/>
              </a:spcAft>
              <a:buNone/>
              <a:defRPr sz="4000">
                <a:solidFill>
                  <a:schemeClr val="dk1"/>
                </a:solidFill>
              </a:defRPr>
            </a:lvl5pPr>
            <a:lvl6pPr lvl="5" algn="ctr" rtl="0">
              <a:spcBef>
                <a:spcPts val="0"/>
              </a:spcBef>
              <a:spcAft>
                <a:spcPts val="0"/>
              </a:spcAft>
              <a:buNone/>
              <a:defRPr sz="4000">
                <a:solidFill>
                  <a:schemeClr val="dk1"/>
                </a:solidFill>
              </a:defRPr>
            </a:lvl6pPr>
            <a:lvl7pPr lvl="6" algn="ctr" rtl="0">
              <a:spcBef>
                <a:spcPts val="0"/>
              </a:spcBef>
              <a:spcAft>
                <a:spcPts val="0"/>
              </a:spcAft>
              <a:buNone/>
              <a:defRPr sz="4000">
                <a:solidFill>
                  <a:schemeClr val="dk1"/>
                </a:solidFill>
              </a:defRPr>
            </a:lvl7pPr>
            <a:lvl8pPr lvl="7" algn="ctr" rtl="0">
              <a:spcBef>
                <a:spcPts val="0"/>
              </a:spcBef>
              <a:spcAft>
                <a:spcPts val="0"/>
              </a:spcAft>
              <a:buNone/>
              <a:defRPr sz="4000">
                <a:solidFill>
                  <a:schemeClr val="dk1"/>
                </a:solidFill>
              </a:defRPr>
            </a:lvl8pPr>
            <a:lvl9pPr lvl="8" algn="ctr" rtl="0">
              <a:spcBef>
                <a:spcPts val="0"/>
              </a:spcBef>
              <a:spcAft>
                <a:spcPts val="0"/>
              </a:spcAft>
              <a:buNone/>
              <a:defRPr sz="4000">
                <a:solidFill>
                  <a:schemeClr val="dk1"/>
                </a:solidFill>
              </a:defRPr>
            </a:lvl9pPr>
          </a:lstStyle>
          <a:p>
            <a:r>
              <a:rPr lang="en-US"/>
              <a:t>Click to edit Master title style</a:t>
            </a:r>
            <a:endParaRPr/>
          </a:p>
        </p:txBody>
      </p:sp>
      <p:sp>
        <p:nvSpPr>
          <p:cNvPr id="56" name="Google Shape;56;p3"/>
          <p:cNvSpPr txBox="1">
            <a:spLocks noGrp="1"/>
          </p:cNvSpPr>
          <p:nvPr>
            <p:ph type="subTitle" idx="1"/>
          </p:nvPr>
        </p:nvSpPr>
        <p:spPr>
          <a:xfrm>
            <a:off x="3935800" y="2021167"/>
            <a:ext cx="4320400" cy="1611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2133">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57" name="Google Shape;57;p3"/>
          <p:cNvSpPr txBox="1"/>
          <p:nvPr/>
        </p:nvSpPr>
        <p:spPr>
          <a:xfrm>
            <a:off x="3346800" y="4409267"/>
            <a:ext cx="5498400" cy="122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867">
                <a:solidFill>
                  <a:schemeClr val="lt1"/>
                </a:solidFill>
                <a:latin typeface="Anaheim"/>
                <a:ea typeface="Anaheim"/>
                <a:cs typeface="Anaheim"/>
                <a:sym typeface="Anaheim"/>
              </a:rPr>
              <a:t>CREDITS: This presentation template was created by Slidesgo, incluiding icons by Flaticon, and infographics &amp; images by Freepik.</a:t>
            </a:r>
            <a:endParaRPr sz="1867">
              <a:solidFill>
                <a:schemeClr val="lt1"/>
              </a:solidFill>
              <a:latin typeface="Anaheim"/>
              <a:ea typeface="Anaheim"/>
              <a:cs typeface="Anaheim"/>
              <a:sym typeface="Anaheim"/>
            </a:endParaRPr>
          </a:p>
        </p:txBody>
      </p:sp>
      <p:sp>
        <p:nvSpPr>
          <p:cNvPr id="58" name="Google Shape;58;p3"/>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 name="Google Shape;59;p3"/>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0" name="Google Shape;60;p3"/>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1" name="Google Shape;61;p3"/>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2" name="Google Shape;62;p3"/>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3"/>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3"/>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3"/>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3"/>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269170992"/>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1" y="4358367"/>
            <a:ext cx="890201" cy="473933"/>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10613497"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9564167" y="1216689"/>
            <a:ext cx="2627676" cy="473753"/>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9564167" y="2786587"/>
            <a:ext cx="2627676" cy="47581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1" y="2786587"/>
            <a:ext cx="737292" cy="47581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11697660" y="2000608"/>
            <a:ext cx="494157" cy="475811"/>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10719631"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10074602" y="5144350"/>
            <a:ext cx="2117229" cy="47375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0" y="5928269"/>
            <a:ext cx="1578320" cy="475811"/>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 y="5144350"/>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4"/>
          <p:cNvSpPr/>
          <p:nvPr/>
        </p:nvSpPr>
        <p:spPr>
          <a:xfrm>
            <a:off x="3101013" y="5144350"/>
            <a:ext cx="1155663" cy="473753"/>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4"/>
          <p:cNvSpPr/>
          <p:nvPr/>
        </p:nvSpPr>
        <p:spPr>
          <a:xfrm>
            <a:off x="0" y="3572400"/>
            <a:ext cx="198121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1195016" y="4358371"/>
            <a:ext cx="494157" cy="473924"/>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0"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4"/>
          <p:cNvSpPr/>
          <p:nvPr/>
        </p:nvSpPr>
        <p:spPr>
          <a:xfrm>
            <a:off x="479099" y="1216701"/>
            <a:ext cx="1638127" cy="473735"/>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4"/>
          <p:cNvSpPr/>
          <p:nvPr/>
        </p:nvSpPr>
        <p:spPr>
          <a:xfrm>
            <a:off x="7194087" y="430712"/>
            <a:ext cx="2894987" cy="473753"/>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4"/>
          <p:cNvSpPr/>
          <p:nvPr/>
        </p:nvSpPr>
        <p:spPr>
          <a:xfrm>
            <a:off x="7639195" y="5144350"/>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4"/>
          <p:cNvSpPr/>
          <p:nvPr/>
        </p:nvSpPr>
        <p:spPr>
          <a:xfrm>
            <a:off x="2102763" y="5928268"/>
            <a:ext cx="415836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4"/>
          <p:cNvSpPr txBox="1">
            <a:spLocks noGrp="1"/>
          </p:cNvSpPr>
          <p:nvPr>
            <p:ph type="title"/>
          </p:nvPr>
        </p:nvSpPr>
        <p:spPr>
          <a:xfrm>
            <a:off x="606400" y="3619500"/>
            <a:ext cx="11233600" cy="5972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7" name="Google Shape;87;p4"/>
          <p:cNvSpPr txBox="1">
            <a:spLocks noGrp="1"/>
          </p:cNvSpPr>
          <p:nvPr>
            <p:ph type="title" idx="2" hasCustomPrompt="1"/>
          </p:nvPr>
        </p:nvSpPr>
        <p:spPr>
          <a:xfrm>
            <a:off x="606400" y="2867800"/>
            <a:ext cx="11233600" cy="6528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10666">
                <a:solidFill>
                  <a:schemeClr val="dk2"/>
                </a:solidFill>
              </a:defRPr>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019628010"/>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1" y="4358367"/>
            <a:ext cx="890201" cy="473933"/>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4"/>
          <p:cNvSpPr/>
          <p:nvPr/>
        </p:nvSpPr>
        <p:spPr>
          <a:xfrm>
            <a:off x="10613497"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4"/>
          <p:cNvSpPr/>
          <p:nvPr/>
        </p:nvSpPr>
        <p:spPr>
          <a:xfrm>
            <a:off x="9564167" y="1216689"/>
            <a:ext cx="2627676" cy="473753"/>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1" name="Google Shape;71;p4"/>
          <p:cNvSpPr/>
          <p:nvPr/>
        </p:nvSpPr>
        <p:spPr>
          <a:xfrm>
            <a:off x="9564167" y="2786587"/>
            <a:ext cx="2627676" cy="47581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2" name="Google Shape;72;p4"/>
          <p:cNvSpPr/>
          <p:nvPr/>
        </p:nvSpPr>
        <p:spPr>
          <a:xfrm>
            <a:off x="1" y="2786587"/>
            <a:ext cx="737292" cy="47581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3" name="Google Shape;73;p4"/>
          <p:cNvSpPr/>
          <p:nvPr/>
        </p:nvSpPr>
        <p:spPr>
          <a:xfrm>
            <a:off x="11697660" y="2000608"/>
            <a:ext cx="494157" cy="475811"/>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4" name="Google Shape;74;p4"/>
          <p:cNvSpPr/>
          <p:nvPr/>
        </p:nvSpPr>
        <p:spPr>
          <a:xfrm>
            <a:off x="10719631"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5" name="Google Shape;75;p4"/>
          <p:cNvSpPr/>
          <p:nvPr/>
        </p:nvSpPr>
        <p:spPr>
          <a:xfrm>
            <a:off x="10074602" y="5144350"/>
            <a:ext cx="2117229" cy="47375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6" name="Google Shape;76;p4"/>
          <p:cNvSpPr/>
          <p:nvPr/>
        </p:nvSpPr>
        <p:spPr>
          <a:xfrm>
            <a:off x="0" y="5928269"/>
            <a:ext cx="1578320" cy="475811"/>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4"/>
          <p:cNvSpPr/>
          <p:nvPr/>
        </p:nvSpPr>
        <p:spPr>
          <a:xfrm>
            <a:off x="1" y="5144350"/>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8" name="Google Shape;78;p4"/>
          <p:cNvSpPr/>
          <p:nvPr/>
        </p:nvSpPr>
        <p:spPr>
          <a:xfrm>
            <a:off x="3101013" y="5144350"/>
            <a:ext cx="1155663" cy="473753"/>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9" name="Google Shape;79;p4"/>
          <p:cNvSpPr/>
          <p:nvPr/>
        </p:nvSpPr>
        <p:spPr>
          <a:xfrm>
            <a:off x="0" y="3572400"/>
            <a:ext cx="198121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0" name="Google Shape;80;p4"/>
          <p:cNvSpPr/>
          <p:nvPr/>
        </p:nvSpPr>
        <p:spPr>
          <a:xfrm>
            <a:off x="1195016" y="4358371"/>
            <a:ext cx="494157" cy="473924"/>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1" name="Google Shape;81;p4"/>
          <p:cNvSpPr/>
          <p:nvPr/>
        </p:nvSpPr>
        <p:spPr>
          <a:xfrm>
            <a:off x="0"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2" name="Google Shape;82;p4"/>
          <p:cNvSpPr/>
          <p:nvPr/>
        </p:nvSpPr>
        <p:spPr>
          <a:xfrm>
            <a:off x="479099" y="1216701"/>
            <a:ext cx="1638127" cy="473735"/>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4"/>
          <p:cNvSpPr/>
          <p:nvPr/>
        </p:nvSpPr>
        <p:spPr>
          <a:xfrm>
            <a:off x="7194087" y="430712"/>
            <a:ext cx="2894987" cy="473753"/>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4" name="Google Shape;84;p4"/>
          <p:cNvSpPr/>
          <p:nvPr/>
        </p:nvSpPr>
        <p:spPr>
          <a:xfrm>
            <a:off x="7639195" y="5144350"/>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4"/>
          <p:cNvSpPr/>
          <p:nvPr/>
        </p:nvSpPr>
        <p:spPr>
          <a:xfrm>
            <a:off x="2102763" y="5928268"/>
            <a:ext cx="415836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6" name="Google Shape;86;p4"/>
          <p:cNvSpPr txBox="1">
            <a:spLocks noGrp="1"/>
          </p:cNvSpPr>
          <p:nvPr>
            <p:ph type="title"/>
          </p:nvPr>
        </p:nvSpPr>
        <p:spPr>
          <a:xfrm>
            <a:off x="606400" y="3619500"/>
            <a:ext cx="11233600" cy="5972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87" name="Google Shape;87;p4"/>
          <p:cNvSpPr txBox="1">
            <a:spLocks noGrp="1"/>
          </p:cNvSpPr>
          <p:nvPr>
            <p:ph type="title" idx="2" hasCustomPrompt="1"/>
          </p:nvPr>
        </p:nvSpPr>
        <p:spPr>
          <a:xfrm>
            <a:off x="606400" y="2867800"/>
            <a:ext cx="11233600" cy="6528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10666">
                <a:solidFill>
                  <a:schemeClr val="dk2"/>
                </a:solidFill>
              </a:defRPr>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493738184"/>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1"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5"/>
          <p:cNvSpPr txBox="1">
            <a:spLocks noGrp="1"/>
          </p:cNvSpPr>
          <p:nvPr>
            <p:ph type="body" idx="1"/>
          </p:nvPr>
        </p:nvSpPr>
        <p:spPr>
          <a:xfrm>
            <a:off x="812665" y="2630700"/>
            <a:ext cx="4683600" cy="2841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Raleway SemiBold"/>
              <a:buChar char="●"/>
              <a:defRPr sz="2133"/>
            </a:lvl1pPr>
            <a:lvl2pPr marL="1219170" lvl="1" indent="-440256" rtl="0">
              <a:spcBef>
                <a:spcPts val="0"/>
              </a:spcBef>
              <a:spcAft>
                <a:spcPts val="0"/>
              </a:spcAft>
              <a:buSzPts val="1600"/>
              <a:buFont typeface="Nunito Light"/>
              <a:buChar char="○"/>
              <a:defRPr sz="2133"/>
            </a:lvl2pPr>
            <a:lvl3pPr marL="1828754" lvl="2" indent="-440256" rtl="0">
              <a:spcBef>
                <a:spcPts val="2133"/>
              </a:spcBef>
              <a:spcAft>
                <a:spcPts val="0"/>
              </a:spcAft>
              <a:buSzPts val="1600"/>
              <a:buFont typeface="Nunito Light"/>
              <a:buChar char="■"/>
              <a:defRPr sz="2133"/>
            </a:lvl3pPr>
            <a:lvl4pPr marL="2438339" lvl="3" indent="-440256" rtl="0">
              <a:spcBef>
                <a:spcPts val="2133"/>
              </a:spcBef>
              <a:spcAft>
                <a:spcPts val="0"/>
              </a:spcAft>
              <a:buSzPts val="1600"/>
              <a:buFont typeface="Nunito Light"/>
              <a:buChar char="●"/>
              <a:defRPr sz="2133"/>
            </a:lvl4pPr>
            <a:lvl5pPr marL="3047924" lvl="4" indent="-440256" rtl="0">
              <a:spcBef>
                <a:spcPts val="2133"/>
              </a:spcBef>
              <a:spcAft>
                <a:spcPts val="0"/>
              </a:spcAft>
              <a:buSzPts val="1600"/>
              <a:buFont typeface="Nunito Light"/>
              <a:buChar char="○"/>
              <a:defRPr sz="2133"/>
            </a:lvl5pPr>
            <a:lvl6pPr marL="3657509" lvl="5" indent="-440256" rtl="0">
              <a:spcBef>
                <a:spcPts val="2133"/>
              </a:spcBef>
              <a:spcAft>
                <a:spcPts val="0"/>
              </a:spcAft>
              <a:buSzPts val="1600"/>
              <a:buFont typeface="Nunito Light"/>
              <a:buChar char="■"/>
              <a:defRPr sz="2133"/>
            </a:lvl6pPr>
            <a:lvl7pPr marL="4267093" lvl="6" indent="-440256" rtl="0">
              <a:spcBef>
                <a:spcPts val="2133"/>
              </a:spcBef>
              <a:spcAft>
                <a:spcPts val="0"/>
              </a:spcAft>
              <a:buSzPts val="1600"/>
              <a:buFont typeface="Nunito Light"/>
              <a:buChar char="●"/>
              <a:defRPr sz="2133"/>
            </a:lvl7pPr>
            <a:lvl8pPr marL="4876678" lvl="7" indent="-440256" rtl="0">
              <a:spcBef>
                <a:spcPts val="2133"/>
              </a:spcBef>
              <a:spcAft>
                <a:spcPts val="0"/>
              </a:spcAft>
              <a:buSzPts val="1600"/>
              <a:buFont typeface="Nunito Light"/>
              <a:buChar char="○"/>
              <a:defRPr sz="2133"/>
            </a:lvl8pPr>
            <a:lvl9pPr marL="5486263" lvl="8" indent="-440256" rtl="0">
              <a:spcBef>
                <a:spcPts val="2133"/>
              </a:spcBef>
              <a:spcAft>
                <a:spcPts val="2133"/>
              </a:spcAft>
              <a:buSzPts val="1600"/>
              <a:buFont typeface="Nunito Light"/>
              <a:buChar char="■"/>
              <a:defRPr sz="2133"/>
            </a:lvl9pPr>
          </a:lstStyle>
          <a:p>
            <a:pPr lvl="0"/>
            <a:r>
              <a:rPr lang="en-US"/>
              <a:t>Click to edit Master text styles</a:t>
            </a:r>
          </a:p>
        </p:txBody>
      </p:sp>
      <p:sp>
        <p:nvSpPr>
          <p:cNvPr id="91" name="Google Shape;91;p5"/>
          <p:cNvSpPr txBox="1">
            <a:spLocks noGrp="1"/>
          </p:cNvSpPr>
          <p:nvPr>
            <p:ph type="title"/>
          </p:nvPr>
        </p:nvSpPr>
        <p:spPr>
          <a:xfrm>
            <a:off x="747767" y="1557767"/>
            <a:ext cx="4748400" cy="89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109196174"/>
      </p:ext>
    </p:extLst>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94" name="Google Shape;94;p6"/>
          <p:cNvSpPr txBox="1">
            <a:spLocks noGrp="1"/>
          </p:cNvSpPr>
          <p:nvPr>
            <p:ph type="subTitle" idx="1"/>
          </p:nvPr>
        </p:nvSpPr>
        <p:spPr>
          <a:xfrm>
            <a:off x="3698100"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5" name="Google Shape;95;p6"/>
          <p:cNvSpPr txBox="1">
            <a:spLocks noGrp="1"/>
          </p:cNvSpPr>
          <p:nvPr>
            <p:ph type="title" idx="2"/>
          </p:nvPr>
        </p:nvSpPr>
        <p:spPr>
          <a:xfrm>
            <a:off x="3528067" y="3364931"/>
            <a:ext cx="3308400" cy="699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6" name="Google Shape;96;p6"/>
          <p:cNvSpPr txBox="1">
            <a:spLocks noGrp="1"/>
          </p:cNvSpPr>
          <p:nvPr>
            <p:ph type="subTitle" idx="3"/>
          </p:nvPr>
        </p:nvSpPr>
        <p:spPr>
          <a:xfrm>
            <a:off x="8093633"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7" name="Google Shape;97;p6"/>
          <p:cNvSpPr txBox="1">
            <a:spLocks noGrp="1"/>
          </p:cNvSpPr>
          <p:nvPr>
            <p:ph type="title" idx="4"/>
          </p:nvPr>
        </p:nvSpPr>
        <p:spPr>
          <a:xfrm>
            <a:off x="7923533" y="3364901"/>
            <a:ext cx="3308400" cy="699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8" name="Google Shape;98;p6"/>
          <p:cNvSpPr/>
          <p:nvPr/>
        </p:nvSpPr>
        <p:spPr>
          <a:xfrm flipH="1">
            <a:off x="1036318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412284640"/>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1816590320"/>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03" name="Google Shape;103;p8"/>
          <p:cNvSpPr txBox="1">
            <a:spLocks noGrp="1"/>
          </p:cNvSpPr>
          <p:nvPr>
            <p:ph type="subTitle" idx="1"/>
          </p:nvPr>
        </p:nvSpPr>
        <p:spPr>
          <a:xfrm flipH="1">
            <a:off x="1942300" y="2156133"/>
            <a:ext cx="2614400" cy="1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04" name="Google Shape;104;p8"/>
          <p:cNvSpPr/>
          <p:nvPr/>
        </p:nvSpPr>
        <p:spPr>
          <a:xfrm>
            <a:off x="0" y="3586465"/>
            <a:ext cx="3694528" cy="137804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5" name="Google Shape;105;p8"/>
          <p:cNvSpPr/>
          <p:nvPr/>
        </p:nvSpPr>
        <p:spPr>
          <a:xfrm>
            <a:off x="0" y="1"/>
            <a:ext cx="170421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45152181"/>
      </p:ext>
    </p:extLst>
  </p:cSld>
  <p:clrMapOvr>
    <a:masterClrMapping/>
  </p:clrMapOvr>
  <p:transition spd="med">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36"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9"/>
          <p:cNvSpPr/>
          <p:nvPr/>
        </p:nvSpPr>
        <p:spPr>
          <a:xfrm flipH="1">
            <a:off x="4" y="1216701"/>
            <a:ext cx="4102093" cy="47373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9"/>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 name="Google Shape;110;p9"/>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9"/>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2" name="Google Shape;112;p9"/>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3" name="Google Shape;113;p9"/>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4" name="Google Shape;114;p9"/>
          <p:cNvSpPr/>
          <p:nvPr/>
        </p:nvSpPr>
        <p:spPr>
          <a:xfrm flipH="1">
            <a:off x="39"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5" name="Google Shape;115;p9"/>
          <p:cNvSpPr/>
          <p:nvPr/>
        </p:nvSpPr>
        <p:spPr>
          <a:xfrm flipH="1">
            <a:off x="1733256" y="4358367"/>
            <a:ext cx="654345"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9"/>
          <p:cNvSpPr/>
          <p:nvPr/>
        </p:nvSpPr>
        <p:spPr>
          <a:xfrm flipH="1">
            <a:off x="18" y="5144333"/>
            <a:ext cx="1943081" cy="47376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9"/>
          <p:cNvSpPr/>
          <p:nvPr/>
        </p:nvSpPr>
        <p:spPr>
          <a:xfrm flipH="1">
            <a:off x="9836270" y="5144333"/>
            <a:ext cx="2355605" cy="473763"/>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 name="Google Shape;118;p9"/>
          <p:cNvSpPr/>
          <p:nvPr/>
        </p:nvSpPr>
        <p:spPr>
          <a:xfrm flipH="1">
            <a:off x="9984809" y="3572400"/>
            <a:ext cx="220705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9" name="Google Shape;119;p9"/>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0" name="Google Shape;120;p9"/>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1" name="Google Shape;121;p9"/>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9"/>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3" name="Google Shape;123;p9"/>
          <p:cNvSpPr/>
          <p:nvPr/>
        </p:nvSpPr>
        <p:spPr>
          <a:xfrm flipH="1">
            <a:off x="5194310" y="430700"/>
            <a:ext cx="6426191" cy="473763"/>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9"/>
          <p:cNvSpPr/>
          <p:nvPr/>
        </p:nvSpPr>
        <p:spPr>
          <a:xfrm flipH="1">
            <a:off x="3481658" y="5928268"/>
            <a:ext cx="8710343"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5" name="Google Shape;125;p9"/>
          <p:cNvSpPr/>
          <p:nvPr/>
        </p:nvSpPr>
        <p:spPr>
          <a:xfrm>
            <a:off x="2792091" y="1497524"/>
            <a:ext cx="6607452" cy="4016455"/>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6" name="Google Shape;126;p9"/>
          <p:cNvSpPr/>
          <p:nvPr/>
        </p:nvSpPr>
        <p:spPr>
          <a:xfrm>
            <a:off x="5703651" y="2060967"/>
            <a:ext cx="254691" cy="397895"/>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9"/>
          <p:cNvSpPr/>
          <p:nvPr/>
        </p:nvSpPr>
        <p:spPr>
          <a:xfrm>
            <a:off x="6232725" y="2060967"/>
            <a:ext cx="255257" cy="397895"/>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9"/>
          <p:cNvSpPr/>
          <p:nvPr/>
        </p:nvSpPr>
        <p:spPr>
          <a:xfrm>
            <a:off x="6010708" y="2021540"/>
            <a:ext cx="169648" cy="477273"/>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9" name="Google Shape;129;p9"/>
          <p:cNvSpPr/>
          <p:nvPr/>
        </p:nvSpPr>
        <p:spPr>
          <a:xfrm flipH="1">
            <a:off x="2197083" y="5144333"/>
            <a:ext cx="2355584" cy="47376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0" name="Google Shape;130;p9"/>
          <p:cNvSpPr/>
          <p:nvPr/>
        </p:nvSpPr>
        <p:spPr>
          <a:xfrm flipH="1">
            <a:off x="8890023" y="4358367"/>
            <a:ext cx="1662511" cy="473933"/>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1" name="Google Shape;131;p9"/>
          <p:cNvSpPr/>
          <p:nvPr/>
        </p:nvSpPr>
        <p:spPr>
          <a:xfrm flipH="1">
            <a:off x="7639223" y="1216701"/>
            <a:ext cx="1314271" cy="473735"/>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2" name="Google Shape;132;p9"/>
          <p:cNvSpPr txBox="1">
            <a:spLocks noGrp="1"/>
          </p:cNvSpPr>
          <p:nvPr>
            <p:ph type="subTitle" idx="1"/>
          </p:nvPr>
        </p:nvSpPr>
        <p:spPr>
          <a:xfrm flipH="1">
            <a:off x="3362400" y="3120432"/>
            <a:ext cx="5467200" cy="10780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2133"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3" name="Google Shape;133;p9"/>
          <p:cNvSpPr txBox="1">
            <a:spLocks noGrp="1"/>
          </p:cNvSpPr>
          <p:nvPr>
            <p:ph type="title"/>
          </p:nvPr>
        </p:nvSpPr>
        <p:spPr>
          <a:xfrm>
            <a:off x="3362400" y="4294967"/>
            <a:ext cx="5467200" cy="5372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933" b="0">
                <a:solidFill>
                  <a:schemeClr val="dk1"/>
                </a:solidFill>
                <a:latin typeface="Anaheim"/>
                <a:ea typeface="Anaheim"/>
                <a:cs typeface="Anaheim"/>
                <a:sym typeface="Anaheim"/>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762711721"/>
      </p:ext>
    </p:extLst>
  </p:cSld>
  <p:clrMapOvr>
    <a:masterClrMapping/>
  </p:clrMapOvr>
  <p:transition spd="med">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6997000" y="2892733"/>
            <a:ext cx="3290000" cy="19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36" name="Google Shape;136;p10"/>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37" name="Google Shape;137;p10"/>
          <p:cNvSpPr/>
          <p:nvPr/>
        </p:nvSpPr>
        <p:spPr>
          <a:xfrm>
            <a:off x="8558701" y="2100267"/>
            <a:ext cx="3633473"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10"/>
          <p:cNvSpPr/>
          <p:nvPr/>
        </p:nvSpPr>
        <p:spPr>
          <a:xfrm>
            <a:off x="0" y="6267565"/>
            <a:ext cx="223418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085265183"/>
      </p:ext>
    </p:extLst>
  </p:cSld>
  <p:clrMapOvr>
    <a:masterClrMapping/>
  </p:clrMapOvr>
  <p:transition spd="med">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10571520" y="2"/>
            <a:ext cx="1620473" cy="536015"/>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11"/>
          <p:cNvSpPr/>
          <p:nvPr/>
        </p:nvSpPr>
        <p:spPr>
          <a:xfrm>
            <a:off x="4682033" y="1044934"/>
            <a:ext cx="7509880" cy="3138489"/>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2" name="Google Shape;142;p11"/>
          <p:cNvSpPr txBox="1">
            <a:spLocks noGrp="1"/>
          </p:cNvSpPr>
          <p:nvPr>
            <p:ph type="title"/>
          </p:nvPr>
        </p:nvSpPr>
        <p:spPr>
          <a:xfrm>
            <a:off x="5016500" y="1349733"/>
            <a:ext cx="6553600" cy="25868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4667">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
        <p:nvSpPr>
          <p:cNvPr id="143" name="Google Shape;143;p11"/>
          <p:cNvSpPr/>
          <p:nvPr/>
        </p:nvSpPr>
        <p:spPr>
          <a:xfrm>
            <a:off x="7820097" y="4572734"/>
            <a:ext cx="1620456" cy="346220"/>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11"/>
          <p:cNvSpPr/>
          <p:nvPr/>
        </p:nvSpPr>
        <p:spPr>
          <a:xfrm>
            <a:off x="10691916" y="4572733"/>
            <a:ext cx="1499985" cy="346248"/>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11"/>
          <p:cNvSpPr/>
          <p:nvPr/>
        </p:nvSpPr>
        <p:spPr>
          <a:xfrm>
            <a:off x="9445099" y="4572734"/>
            <a:ext cx="346303" cy="346220"/>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11"/>
          <p:cNvSpPr/>
          <p:nvPr/>
        </p:nvSpPr>
        <p:spPr>
          <a:xfrm>
            <a:off x="9995477" y="4572733"/>
            <a:ext cx="346276" cy="346248"/>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251085753"/>
      </p:ext>
    </p:extLst>
  </p:cSld>
  <p:clrMapOvr>
    <a:masterClrMapping/>
  </p:clrMapOvr>
  <p:transition spd="med">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415600" y="4409159"/>
            <a:ext cx="11360800" cy="8680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49" name="Google Shape;149;p12"/>
          <p:cNvSpPr/>
          <p:nvPr/>
        </p:nvSpPr>
        <p:spPr>
          <a:xfrm rot="10800000">
            <a:off x="3669075" y="5657966"/>
            <a:ext cx="8521692" cy="1206501"/>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0" name="Google Shape;150;p12"/>
          <p:cNvSpPr/>
          <p:nvPr/>
        </p:nvSpPr>
        <p:spPr>
          <a:xfrm rot="10800000">
            <a:off x="1815001" y="2001503"/>
            <a:ext cx="10375767" cy="2033464"/>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1" name="Google Shape;151;p12"/>
          <p:cNvSpPr/>
          <p:nvPr/>
        </p:nvSpPr>
        <p:spPr>
          <a:xfrm rot="10800000">
            <a:off x="3" y="1"/>
            <a:ext cx="7721464" cy="674067"/>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2" name="Google Shape;152;p12"/>
          <p:cNvSpPr/>
          <p:nvPr/>
        </p:nvSpPr>
        <p:spPr>
          <a:xfrm rot="10800000">
            <a:off x="28" y="2002495"/>
            <a:ext cx="1472184" cy="473924"/>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3" name="Google Shape;153;p12"/>
          <p:cNvSpPr/>
          <p:nvPr/>
        </p:nvSpPr>
        <p:spPr>
          <a:xfrm rot="10800000">
            <a:off x="709977" y="1216699"/>
            <a:ext cx="1407260" cy="47373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4" name="Google Shape;154;p12"/>
          <p:cNvSpPr/>
          <p:nvPr/>
        </p:nvSpPr>
        <p:spPr>
          <a:xfrm rot="10800000">
            <a:off x="9564167" y="1216689"/>
            <a:ext cx="2627676" cy="473753"/>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5" name="Google Shape;155;p12"/>
          <p:cNvSpPr/>
          <p:nvPr/>
        </p:nvSpPr>
        <p:spPr>
          <a:xfrm rot="10800000">
            <a:off x="2419131" y="1216689"/>
            <a:ext cx="2133519" cy="47375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12"/>
          <p:cNvSpPr/>
          <p:nvPr/>
        </p:nvSpPr>
        <p:spPr>
          <a:xfrm rot="10800000">
            <a:off x="6031414" y="430733"/>
            <a:ext cx="2794020"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7" name="Google Shape;157;p12"/>
          <p:cNvSpPr/>
          <p:nvPr/>
        </p:nvSpPr>
        <p:spPr>
          <a:xfrm rot="10800000">
            <a:off x="9841410" y="4460904"/>
            <a:ext cx="2350591" cy="473763"/>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8" name="Google Shape;158;p12"/>
          <p:cNvSpPr/>
          <p:nvPr/>
        </p:nvSpPr>
        <p:spPr>
          <a:xfrm rot="10800000">
            <a:off x="-6" y="2779900"/>
            <a:ext cx="2380739" cy="47580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9" name="Google Shape;159;p12"/>
          <p:cNvSpPr/>
          <p:nvPr/>
        </p:nvSpPr>
        <p:spPr>
          <a:xfrm rot="10800000">
            <a:off x="875093" y="6384266"/>
            <a:ext cx="3505175" cy="47373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0" name="Google Shape;160;p12"/>
          <p:cNvSpPr txBox="1">
            <a:spLocks noGrp="1"/>
          </p:cNvSpPr>
          <p:nvPr>
            <p:ph type="title" hasCustomPrompt="1"/>
          </p:nvPr>
        </p:nvSpPr>
        <p:spPr>
          <a:xfrm>
            <a:off x="415600" y="2463800"/>
            <a:ext cx="11360800" cy="18436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6666"/>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853850245"/>
      </p:ext>
    </p:extLst>
  </p:cSld>
  <p:clrMapOvr>
    <a:masterClrMapping/>
  </p:clrMapOvr>
  <p:transition spd="med">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560915894"/>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1"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5"/>
          <p:cNvSpPr txBox="1">
            <a:spLocks noGrp="1"/>
          </p:cNvSpPr>
          <p:nvPr>
            <p:ph type="body" idx="1"/>
          </p:nvPr>
        </p:nvSpPr>
        <p:spPr>
          <a:xfrm>
            <a:off x="812665" y="2630700"/>
            <a:ext cx="4683600" cy="2841200"/>
          </a:xfrm>
          <a:prstGeom prst="rect">
            <a:avLst/>
          </a:prstGeom>
        </p:spPr>
        <p:txBody>
          <a:bodyPr spcFirstLastPara="1" wrap="square" lIns="91425" tIns="91425" rIns="91425" bIns="91425" anchor="t" anchorCtr="0">
            <a:noAutofit/>
          </a:bodyPr>
          <a:lstStyle>
            <a:lvl1pPr marL="609585" lvl="0" indent="-440256" rtl="0">
              <a:lnSpc>
                <a:spcPct val="100000"/>
              </a:lnSpc>
              <a:spcBef>
                <a:spcPts val="0"/>
              </a:spcBef>
              <a:spcAft>
                <a:spcPts val="0"/>
              </a:spcAft>
              <a:buSzPts val="1600"/>
              <a:buFont typeface="Raleway SemiBold"/>
              <a:buChar char="●"/>
              <a:defRPr sz="2133"/>
            </a:lvl1pPr>
            <a:lvl2pPr marL="1219170" lvl="1" indent="-440256" rtl="0">
              <a:spcBef>
                <a:spcPts val="0"/>
              </a:spcBef>
              <a:spcAft>
                <a:spcPts val="0"/>
              </a:spcAft>
              <a:buSzPts val="1600"/>
              <a:buFont typeface="Nunito Light"/>
              <a:buChar char="○"/>
              <a:defRPr sz="2133"/>
            </a:lvl2pPr>
            <a:lvl3pPr marL="1828754" lvl="2" indent="-440256" rtl="0">
              <a:spcBef>
                <a:spcPts val="2133"/>
              </a:spcBef>
              <a:spcAft>
                <a:spcPts val="0"/>
              </a:spcAft>
              <a:buSzPts val="1600"/>
              <a:buFont typeface="Nunito Light"/>
              <a:buChar char="■"/>
              <a:defRPr sz="2133"/>
            </a:lvl3pPr>
            <a:lvl4pPr marL="2438339" lvl="3" indent="-440256" rtl="0">
              <a:spcBef>
                <a:spcPts val="2133"/>
              </a:spcBef>
              <a:spcAft>
                <a:spcPts val="0"/>
              </a:spcAft>
              <a:buSzPts val="1600"/>
              <a:buFont typeface="Nunito Light"/>
              <a:buChar char="●"/>
              <a:defRPr sz="2133"/>
            </a:lvl4pPr>
            <a:lvl5pPr marL="3047924" lvl="4" indent="-440256" rtl="0">
              <a:spcBef>
                <a:spcPts val="2133"/>
              </a:spcBef>
              <a:spcAft>
                <a:spcPts val="0"/>
              </a:spcAft>
              <a:buSzPts val="1600"/>
              <a:buFont typeface="Nunito Light"/>
              <a:buChar char="○"/>
              <a:defRPr sz="2133"/>
            </a:lvl5pPr>
            <a:lvl6pPr marL="3657509" lvl="5" indent="-440256" rtl="0">
              <a:spcBef>
                <a:spcPts val="2133"/>
              </a:spcBef>
              <a:spcAft>
                <a:spcPts val="0"/>
              </a:spcAft>
              <a:buSzPts val="1600"/>
              <a:buFont typeface="Nunito Light"/>
              <a:buChar char="■"/>
              <a:defRPr sz="2133"/>
            </a:lvl6pPr>
            <a:lvl7pPr marL="4267093" lvl="6" indent="-440256" rtl="0">
              <a:spcBef>
                <a:spcPts val="2133"/>
              </a:spcBef>
              <a:spcAft>
                <a:spcPts val="0"/>
              </a:spcAft>
              <a:buSzPts val="1600"/>
              <a:buFont typeface="Nunito Light"/>
              <a:buChar char="●"/>
              <a:defRPr sz="2133"/>
            </a:lvl7pPr>
            <a:lvl8pPr marL="4876678" lvl="7" indent="-440256" rtl="0">
              <a:spcBef>
                <a:spcPts val="2133"/>
              </a:spcBef>
              <a:spcAft>
                <a:spcPts val="0"/>
              </a:spcAft>
              <a:buSzPts val="1600"/>
              <a:buFont typeface="Nunito Light"/>
              <a:buChar char="○"/>
              <a:defRPr sz="2133"/>
            </a:lvl8pPr>
            <a:lvl9pPr marL="5486263" lvl="8" indent="-440256" rtl="0">
              <a:spcBef>
                <a:spcPts val="2133"/>
              </a:spcBef>
              <a:spcAft>
                <a:spcPts val="2133"/>
              </a:spcAft>
              <a:buSzPts val="1600"/>
              <a:buFont typeface="Nunito Light"/>
              <a:buChar char="■"/>
              <a:defRPr sz="2133"/>
            </a:lvl9pPr>
          </a:lstStyle>
          <a:p>
            <a:pPr lvl="0"/>
            <a:r>
              <a:rPr lang="en-US"/>
              <a:t>Click to edit Master text styles</a:t>
            </a:r>
          </a:p>
        </p:txBody>
      </p:sp>
      <p:sp>
        <p:nvSpPr>
          <p:cNvPr id="91" name="Google Shape;91;p5"/>
          <p:cNvSpPr txBox="1">
            <a:spLocks noGrp="1"/>
          </p:cNvSpPr>
          <p:nvPr>
            <p:ph type="title"/>
          </p:nvPr>
        </p:nvSpPr>
        <p:spPr>
          <a:xfrm>
            <a:off x="747767" y="1557767"/>
            <a:ext cx="4748400" cy="89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168268970"/>
      </p:ext>
    </p:extLst>
  </p:cSld>
  <p:clrMapOvr>
    <a:masterClrMapping/>
  </p:clrMapOvr>
  <p:transition spd="med">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33" y="3755048"/>
            <a:ext cx="12192061" cy="1264467"/>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2" name="Google Shape;182;p14"/>
          <p:cNvSpPr txBox="1">
            <a:spLocks noGrp="1"/>
          </p:cNvSpPr>
          <p:nvPr>
            <p:ph type="ctrTitle"/>
          </p:nvPr>
        </p:nvSpPr>
        <p:spPr>
          <a:xfrm flipH="1">
            <a:off x="8473833" y="-190495"/>
            <a:ext cx="19144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3" name="Google Shape;183;p14"/>
          <p:cNvSpPr txBox="1">
            <a:spLocks noGrp="1"/>
          </p:cNvSpPr>
          <p:nvPr>
            <p:ph type="subTitle" idx="1"/>
          </p:nvPr>
        </p:nvSpPr>
        <p:spPr>
          <a:xfrm flipH="1">
            <a:off x="8054167" y="2571533"/>
            <a:ext cx="27552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4" name="Google Shape;184;p14"/>
          <p:cNvSpPr txBox="1">
            <a:spLocks noGrp="1"/>
          </p:cNvSpPr>
          <p:nvPr>
            <p:ph type="ctrTitle" idx="2"/>
          </p:nvPr>
        </p:nvSpPr>
        <p:spPr>
          <a:xfrm flipH="1">
            <a:off x="1383467"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5" name="Google Shape;185;p14"/>
          <p:cNvSpPr txBox="1">
            <a:spLocks noGrp="1"/>
          </p:cNvSpPr>
          <p:nvPr>
            <p:ph type="subTitle" idx="3"/>
          </p:nvPr>
        </p:nvSpPr>
        <p:spPr>
          <a:xfrm flipH="1">
            <a:off x="138266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6" name="Google Shape;186;p14"/>
          <p:cNvSpPr txBox="1">
            <a:spLocks noGrp="1"/>
          </p:cNvSpPr>
          <p:nvPr>
            <p:ph type="ctrTitle" idx="4"/>
          </p:nvPr>
        </p:nvSpPr>
        <p:spPr>
          <a:xfrm flipH="1">
            <a:off x="5105408" y="-292095"/>
            <a:ext cx="19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87" name="Google Shape;187;p14"/>
          <p:cNvSpPr txBox="1">
            <a:spLocks noGrp="1"/>
          </p:cNvSpPr>
          <p:nvPr>
            <p:ph type="subTitle" idx="5"/>
          </p:nvPr>
        </p:nvSpPr>
        <p:spPr>
          <a:xfrm flipH="1">
            <a:off x="4719287" y="2571533"/>
            <a:ext cx="2756000" cy="5740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867">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867">
                <a:latin typeface="Anaheim"/>
                <a:ea typeface="Anaheim"/>
                <a:cs typeface="Anaheim"/>
                <a:sym typeface="Anaheim"/>
              </a:defRPr>
            </a:lvl3pPr>
            <a:lvl4pPr lvl="3" algn="ctr" rtl="0">
              <a:lnSpc>
                <a:spcPct val="115000"/>
              </a:lnSpc>
              <a:spcBef>
                <a:spcPts val="0"/>
              </a:spcBef>
              <a:spcAft>
                <a:spcPts val="0"/>
              </a:spcAft>
              <a:buSzPts val="1400"/>
              <a:buFont typeface="Anaheim"/>
              <a:buNone/>
              <a:defRPr sz="1867">
                <a:latin typeface="Anaheim"/>
                <a:ea typeface="Anaheim"/>
                <a:cs typeface="Anaheim"/>
                <a:sym typeface="Anaheim"/>
              </a:defRPr>
            </a:lvl4pPr>
            <a:lvl5pPr lvl="4" algn="ctr" rtl="0">
              <a:lnSpc>
                <a:spcPct val="115000"/>
              </a:lnSpc>
              <a:spcBef>
                <a:spcPts val="0"/>
              </a:spcBef>
              <a:spcAft>
                <a:spcPts val="0"/>
              </a:spcAft>
              <a:buSzPts val="1400"/>
              <a:buFont typeface="Anaheim"/>
              <a:buNone/>
              <a:defRPr sz="1867">
                <a:latin typeface="Anaheim"/>
                <a:ea typeface="Anaheim"/>
                <a:cs typeface="Anaheim"/>
                <a:sym typeface="Anaheim"/>
              </a:defRPr>
            </a:lvl5pPr>
            <a:lvl6pPr lvl="5" algn="ctr" rtl="0">
              <a:lnSpc>
                <a:spcPct val="115000"/>
              </a:lnSpc>
              <a:spcBef>
                <a:spcPts val="0"/>
              </a:spcBef>
              <a:spcAft>
                <a:spcPts val="0"/>
              </a:spcAft>
              <a:buSzPts val="1400"/>
              <a:buFont typeface="Anaheim"/>
              <a:buNone/>
              <a:defRPr sz="1867">
                <a:latin typeface="Anaheim"/>
                <a:ea typeface="Anaheim"/>
                <a:cs typeface="Anaheim"/>
                <a:sym typeface="Anaheim"/>
              </a:defRPr>
            </a:lvl6pPr>
            <a:lvl7pPr lvl="6" algn="ctr" rtl="0">
              <a:lnSpc>
                <a:spcPct val="115000"/>
              </a:lnSpc>
              <a:spcBef>
                <a:spcPts val="0"/>
              </a:spcBef>
              <a:spcAft>
                <a:spcPts val="0"/>
              </a:spcAft>
              <a:buSzPts val="1400"/>
              <a:buFont typeface="Anaheim"/>
              <a:buNone/>
              <a:defRPr sz="1867">
                <a:latin typeface="Anaheim"/>
                <a:ea typeface="Anaheim"/>
                <a:cs typeface="Anaheim"/>
                <a:sym typeface="Anaheim"/>
              </a:defRPr>
            </a:lvl7pPr>
            <a:lvl8pPr lvl="7" algn="ctr" rtl="0">
              <a:lnSpc>
                <a:spcPct val="115000"/>
              </a:lnSpc>
              <a:spcBef>
                <a:spcPts val="0"/>
              </a:spcBef>
              <a:spcAft>
                <a:spcPts val="0"/>
              </a:spcAft>
              <a:buSzPts val="1400"/>
              <a:buFont typeface="Anaheim"/>
              <a:buNone/>
              <a:defRPr sz="1867">
                <a:latin typeface="Anaheim"/>
                <a:ea typeface="Anaheim"/>
                <a:cs typeface="Anaheim"/>
                <a:sym typeface="Anaheim"/>
              </a:defRPr>
            </a:lvl8pPr>
            <a:lvl9pPr lvl="8" algn="ctr" rtl="0">
              <a:lnSpc>
                <a:spcPct val="115000"/>
              </a:lnSpc>
              <a:spcBef>
                <a:spcPts val="0"/>
              </a:spcBef>
              <a:spcAft>
                <a:spcPts val="0"/>
              </a:spcAft>
              <a:buSzPts val="1400"/>
              <a:buFont typeface="Anaheim"/>
              <a:buNone/>
              <a:defRPr sz="1867">
                <a:latin typeface="Anaheim"/>
                <a:ea typeface="Anaheim"/>
                <a:cs typeface="Anaheim"/>
                <a:sym typeface="Anaheim"/>
              </a:defRPr>
            </a:lvl9pPr>
          </a:lstStyle>
          <a:p>
            <a:r>
              <a:rPr lang="en-US"/>
              <a:t>Click to edit Master subtitle style</a:t>
            </a:r>
            <a:endParaRPr/>
          </a:p>
        </p:txBody>
      </p:sp>
      <p:sp>
        <p:nvSpPr>
          <p:cNvPr id="188" name="Google Shape;188;p14"/>
          <p:cNvSpPr txBox="1">
            <a:spLocks noGrp="1"/>
          </p:cNvSpPr>
          <p:nvPr>
            <p:ph type="title" idx="6"/>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89" name="Google Shape;189;p14"/>
          <p:cNvSpPr txBox="1">
            <a:spLocks noGrp="1"/>
          </p:cNvSpPr>
          <p:nvPr>
            <p:ph type="ctrTitle" idx="7"/>
          </p:nvPr>
        </p:nvSpPr>
        <p:spPr>
          <a:xfrm flipH="1">
            <a:off x="4718816"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190" name="Google Shape;190;p14"/>
          <p:cNvSpPr txBox="1">
            <a:spLocks noGrp="1"/>
          </p:cNvSpPr>
          <p:nvPr>
            <p:ph type="ctrTitle" idx="8"/>
          </p:nvPr>
        </p:nvSpPr>
        <p:spPr>
          <a:xfrm flipH="1">
            <a:off x="8055949" y="1905005"/>
            <a:ext cx="2755200" cy="5740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933"/>
            </a:lvl1pPr>
            <a:lvl2pPr lvl="1" algn="r" rtl="0">
              <a:spcBef>
                <a:spcPts val="0"/>
              </a:spcBef>
              <a:spcAft>
                <a:spcPts val="0"/>
              </a:spcAft>
              <a:buClr>
                <a:schemeClr val="lt1"/>
              </a:buClr>
              <a:buSzPts val="1800"/>
              <a:buNone/>
              <a:defRPr sz="2400">
                <a:solidFill>
                  <a:schemeClr val="lt1"/>
                </a:solidFill>
              </a:defRPr>
            </a:lvl2pPr>
            <a:lvl3pPr lvl="2" algn="r" rtl="0">
              <a:spcBef>
                <a:spcPts val="0"/>
              </a:spcBef>
              <a:spcAft>
                <a:spcPts val="0"/>
              </a:spcAft>
              <a:buClr>
                <a:schemeClr val="lt1"/>
              </a:buClr>
              <a:buSzPts val="1800"/>
              <a:buNone/>
              <a:defRPr sz="2400">
                <a:solidFill>
                  <a:schemeClr val="lt1"/>
                </a:solidFill>
              </a:defRPr>
            </a:lvl3pPr>
            <a:lvl4pPr lvl="3" algn="r" rtl="0">
              <a:spcBef>
                <a:spcPts val="0"/>
              </a:spcBef>
              <a:spcAft>
                <a:spcPts val="0"/>
              </a:spcAft>
              <a:buClr>
                <a:schemeClr val="lt1"/>
              </a:buClr>
              <a:buSzPts val="1800"/>
              <a:buNone/>
              <a:defRPr sz="2400">
                <a:solidFill>
                  <a:schemeClr val="lt1"/>
                </a:solidFill>
              </a:defRPr>
            </a:lvl4pPr>
            <a:lvl5pPr lvl="4" algn="r" rtl="0">
              <a:spcBef>
                <a:spcPts val="0"/>
              </a:spcBef>
              <a:spcAft>
                <a:spcPts val="0"/>
              </a:spcAft>
              <a:buClr>
                <a:schemeClr val="lt1"/>
              </a:buClr>
              <a:buSzPts val="1800"/>
              <a:buNone/>
              <a:defRPr sz="2400">
                <a:solidFill>
                  <a:schemeClr val="lt1"/>
                </a:solidFill>
              </a:defRPr>
            </a:lvl5pPr>
            <a:lvl6pPr lvl="5" algn="r" rtl="0">
              <a:spcBef>
                <a:spcPts val="0"/>
              </a:spcBef>
              <a:spcAft>
                <a:spcPts val="0"/>
              </a:spcAft>
              <a:buClr>
                <a:schemeClr val="lt1"/>
              </a:buClr>
              <a:buSzPts val="1800"/>
              <a:buNone/>
              <a:defRPr sz="2400">
                <a:solidFill>
                  <a:schemeClr val="lt1"/>
                </a:solidFill>
              </a:defRPr>
            </a:lvl6pPr>
            <a:lvl7pPr lvl="6" algn="r" rtl="0">
              <a:spcBef>
                <a:spcPts val="0"/>
              </a:spcBef>
              <a:spcAft>
                <a:spcPts val="0"/>
              </a:spcAft>
              <a:buClr>
                <a:schemeClr val="lt1"/>
              </a:buClr>
              <a:buSzPts val="1800"/>
              <a:buNone/>
              <a:defRPr sz="2400">
                <a:solidFill>
                  <a:schemeClr val="lt1"/>
                </a:solidFill>
              </a:defRPr>
            </a:lvl7pPr>
            <a:lvl8pPr lvl="7" algn="r" rtl="0">
              <a:spcBef>
                <a:spcPts val="0"/>
              </a:spcBef>
              <a:spcAft>
                <a:spcPts val="0"/>
              </a:spcAft>
              <a:buClr>
                <a:schemeClr val="lt1"/>
              </a:buClr>
              <a:buSzPts val="1800"/>
              <a:buNone/>
              <a:defRPr sz="2400">
                <a:solidFill>
                  <a:schemeClr val="lt1"/>
                </a:solidFill>
              </a:defRPr>
            </a:lvl8pPr>
            <a:lvl9pPr lvl="8" algn="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825779235"/>
      </p:ext>
    </p:extLst>
  </p:cSld>
  <p:clrMapOvr>
    <a:masterClrMapping/>
  </p:clrMapOvr>
  <p:transition spd="med">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1" y="2113134"/>
            <a:ext cx="5815892"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3" name="Google Shape;193;p15"/>
          <p:cNvSpPr/>
          <p:nvPr/>
        </p:nvSpPr>
        <p:spPr>
          <a:xfrm>
            <a:off x="8101733" y="2113134"/>
            <a:ext cx="1658211" cy="321857"/>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4" name="Google Shape;194;p15"/>
          <p:cNvSpPr/>
          <p:nvPr/>
        </p:nvSpPr>
        <p:spPr>
          <a:xfrm>
            <a:off x="2896032" y="4003526"/>
            <a:ext cx="1658208" cy="321215"/>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5" name="Google Shape;195;p15"/>
          <p:cNvSpPr/>
          <p:nvPr/>
        </p:nvSpPr>
        <p:spPr>
          <a:xfrm>
            <a:off x="6223000" y="4003533"/>
            <a:ext cx="5969176"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6" name="Google Shape;196;p15"/>
          <p:cNvSpPr/>
          <p:nvPr/>
        </p:nvSpPr>
        <p:spPr>
          <a:xfrm>
            <a:off x="6070600" y="2113134"/>
            <a:ext cx="1789955" cy="321873"/>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7" name="Google Shape;197;p15"/>
          <p:cNvSpPr txBox="1">
            <a:spLocks noGrp="1"/>
          </p:cNvSpPr>
          <p:nvPr>
            <p:ph type="ctrTitle"/>
          </p:nvPr>
        </p:nvSpPr>
        <p:spPr>
          <a:xfrm flipH="1">
            <a:off x="2919733" y="2464465"/>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198" name="Google Shape;198;p15"/>
          <p:cNvSpPr txBox="1">
            <a:spLocks noGrp="1"/>
          </p:cNvSpPr>
          <p:nvPr>
            <p:ph type="subTitle" idx="1"/>
          </p:nvPr>
        </p:nvSpPr>
        <p:spPr>
          <a:xfrm flipH="1">
            <a:off x="2919735" y="2883100"/>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199" name="Google Shape;199;p15"/>
          <p:cNvSpPr txBox="1">
            <a:spLocks noGrp="1"/>
          </p:cNvSpPr>
          <p:nvPr>
            <p:ph type="ctrTitle" idx="2"/>
          </p:nvPr>
        </p:nvSpPr>
        <p:spPr>
          <a:xfrm flipH="1">
            <a:off x="6415567" y="2464535"/>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0" name="Google Shape;200;p15"/>
          <p:cNvSpPr txBox="1">
            <a:spLocks noGrp="1"/>
          </p:cNvSpPr>
          <p:nvPr>
            <p:ph type="subTitle" idx="3"/>
          </p:nvPr>
        </p:nvSpPr>
        <p:spPr>
          <a:xfrm flipH="1">
            <a:off x="6415567" y="2884708"/>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1" name="Google Shape;201;p15"/>
          <p:cNvSpPr txBox="1">
            <a:spLocks noGrp="1"/>
          </p:cNvSpPr>
          <p:nvPr>
            <p:ph type="ctrTitle" idx="4"/>
          </p:nvPr>
        </p:nvSpPr>
        <p:spPr>
          <a:xfrm flipH="1">
            <a:off x="2919728" y="4137883"/>
            <a:ext cx="28852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933"/>
            </a:lvl1pPr>
            <a:lvl2pPr lvl="1" algn="ctr" rtl="0">
              <a:spcBef>
                <a:spcPts val="0"/>
              </a:spcBef>
              <a:spcAft>
                <a:spcPts val="0"/>
              </a:spcAft>
              <a:buClr>
                <a:srgbClr val="434343"/>
              </a:buClr>
              <a:buSzPts val="1800"/>
              <a:buNone/>
              <a:defRPr sz="2400">
                <a:solidFill>
                  <a:srgbClr val="434343"/>
                </a:solidFill>
              </a:defRPr>
            </a:lvl2pPr>
            <a:lvl3pPr lvl="2" algn="ctr" rtl="0">
              <a:spcBef>
                <a:spcPts val="0"/>
              </a:spcBef>
              <a:spcAft>
                <a:spcPts val="0"/>
              </a:spcAft>
              <a:buClr>
                <a:srgbClr val="434343"/>
              </a:buClr>
              <a:buSzPts val="1800"/>
              <a:buNone/>
              <a:defRPr sz="2400">
                <a:solidFill>
                  <a:srgbClr val="434343"/>
                </a:solidFill>
              </a:defRPr>
            </a:lvl3pPr>
            <a:lvl4pPr lvl="3" algn="ctr" rtl="0">
              <a:spcBef>
                <a:spcPts val="0"/>
              </a:spcBef>
              <a:spcAft>
                <a:spcPts val="0"/>
              </a:spcAft>
              <a:buClr>
                <a:srgbClr val="434343"/>
              </a:buClr>
              <a:buSzPts val="1800"/>
              <a:buNone/>
              <a:defRPr sz="2400">
                <a:solidFill>
                  <a:srgbClr val="434343"/>
                </a:solidFill>
              </a:defRPr>
            </a:lvl4pPr>
            <a:lvl5pPr lvl="4" algn="ctr" rtl="0">
              <a:spcBef>
                <a:spcPts val="0"/>
              </a:spcBef>
              <a:spcAft>
                <a:spcPts val="0"/>
              </a:spcAft>
              <a:buClr>
                <a:srgbClr val="434343"/>
              </a:buClr>
              <a:buSzPts val="1800"/>
              <a:buNone/>
              <a:defRPr sz="2400">
                <a:solidFill>
                  <a:srgbClr val="434343"/>
                </a:solidFill>
              </a:defRPr>
            </a:lvl5pPr>
            <a:lvl6pPr lvl="5" algn="ctr" rtl="0">
              <a:spcBef>
                <a:spcPts val="0"/>
              </a:spcBef>
              <a:spcAft>
                <a:spcPts val="0"/>
              </a:spcAft>
              <a:buClr>
                <a:srgbClr val="434343"/>
              </a:buClr>
              <a:buSzPts val="1800"/>
              <a:buNone/>
              <a:defRPr sz="2400">
                <a:solidFill>
                  <a:srgbClr val="434343"/>
                </a:solidFill>
              </a:defRPr>
            </a:lvl6pPr>
            <a:lvl7pPr lvl="6" algn="ctr" rtl="0">
              <a:spcBef>
                <a:spcPts val="0"/>
              </a:spcBef>
              <a:spcAft>
                <a:spcPts val="0"/>
              </a:spcAft>
              <a:buClr>
                <a:srgbClr val="434343"/>
              </a:buClr>
              <a:buSzPts val="1800"/>
              <a:buNone/>
              <a:defRPr sz="2400">
                <a:solidFill>
                  <a:srgbClr val="434343"/>
                </a:solidFill>
              </a:defRPr>
            </a:lvl7pPr>
            <a:lvl8pPr lvl="7" algn="ctr" rtl="0">
              <a:spcBef>
                <a:spcPts val="0"/>
              </a:spcBef>
              <a:spcAft>
                <a:spcPts val="0"/>
              </a:spcAft>
              <a:buClr>
                <a:srgbClr val="434343"/>
              </a:buClr>
              <a:buSzPts val="1800"/>
              <a:buNone/>
              <a:defRPr sz="2400">
                <a:solidFill>
                  <a:srgbClr val="434343"/>
                </a:solidFill>
              </a:defRPr>
            </a:lvl8pPr>
            <a:lvl9pPr lvl="8" algn="ctr" rtl="0">
              <a:spcBef>
                <a:spcPts val="0"/>
              </a:spcBef>
              <a:spcAft>
                <a:spcPts val="0"/>
              </a:spcAft>
              <a:buClr>
                <a:srgbClr val="434343"/>
              </a:buClr>
              <a:buSzPts val="1800"/>
              <a:buNone/>
              <a:defRPr sz="2400">
                <a:solidFill>
                  <a:srgbClr val="434343"/>
                </a:solidFill>
              </a:defRPr>
            </a:lvl9pPr>
          </a:lstStyle>
          <a:p>
            <a:r>
              <a:rPr lang="en-US"/>
              <a:t>Click to edit Master title style</a:t>
            </a:r>
            <a:endParaRPr/>
          </a:p>
        </p:txBody>
      </p:sp>
      <p:sp>
        <p:nvSpPr>
          <p:cNvPr id="202" name="Google Shape;202;p15"/>
          <p:cNvSpPr txBox="1">
            <a:spLocks noGrp="1"/>
          </p:cNvSpPr>
          <p:nvPr>
            <p:ph type="title" idx="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03" name="Google Shape;203;p15"/>
          <p:cNvSpPr txBox="1">
            <a:spLocks noGrp="1"/>
          </p:cNvSpPr>
          <p:nvPr>
            <p:ph type="ctrTitle" idx="6"/>
          </p:nvPr>
        </p:nvSpPr>
        <p:spPr>
          <a:xfrm flipH="1">
            <a:off x="2919733" y="4344381"/>
            <a:ext cx="2885200" cy="3212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4667"/>
            </a:lvl1pPr>
            <a:lvl2pPr lvl="1" algn="ctr" rtl="0">
              <a:spcBef>
                <a:spcPts val="0"/>
              </a:spcBef>
              <a:spcAft>
                <a:spcPts val="0"/>
              </a:spcAft>
              <a:buClr>
                <a:srgbClr val="434343"/>
              </a:buClr>
              <a:buSzPts val="3500"/>
              <a:buNone/>
              <a:defRPr sz="4667" b="1">
                <a:solidFill>
                  <a:srgbClr val="434343"/>
                </a:solidFill>
              </a:defRPr>
            </a:lvl2pPr>
            <a:lvl3pPr lvl="2" algn="ctr" rtl="0">
              <a:spcBef>
                <a:spcPts val="0"/>
              </a:spcBef>
              <a:spcAft>
                <a:spcPts val="0"/>
              </a:spcAft>
              <a:buClr>
                <a:srgbClr val="434343"/>
              </a:buClr>
              <a:buSzPts val="3500"/>
              <a:buNone/>
              <a:defRPr sz="4667" b="1">
                <a:solidFill>
                  <a:srgbClr val="434343"/>
                </a:solidFill>
              </a:defRPr>
            </a:lvl3pPr>
            <a:lvl4pPr lvl="3" algn="ctr" rtl="0">
              <a:spcBef>
                <a:spcPts val="0"/>
              </a:spcBef>
              <a:spcAft>
                <a:spcPts val="0"/>
              </a:spcAft>
              <a:buClr>
                <a:srgbClr val="434343"/>
              </a:buClr>
              <a:buSzPts val="3500"/>
              <a:buNone/>
              <a:defRPr sz="4667" b="1">
                <a:solidFill>
                  <a:srgbClr val="434343"/>
                </a:solidFill>
              </a:defRPr>
            </a:lvl4pPr>
            <a:lvl5pPr lvl="4" algn="ctr" rtl="0">
              <a:spcBef>
                <a:spcPts val="0"/>
              </a:spcBef>
              <a:spcAft>
                <a:spcPts val="0"/>
              </a:spcAft>
              <a:buClr>
                <a:srgbClr val="434343"/>
              </a:buClr>
              <a:buSzPts val="3500"/>
              <a:buNone/>
              <a:defRPr sz="4667" b="1">
                <a:solidFill>
                  <a:srgbClr val="434343"/>
                </a:solidFill>
              </a:defRPr>
            </a:lvl5pPr>
            <a:lvl6pPr lvl="5" algn="ctr" rtl="0">
              <a:spcBef>
                <a:spcPts val="0"/>
              </a:spcBef>
              <a:spcAft>
                <a:spcPts val="0"/>
              </a:spcAft>
              <a:buClr>
                <a:srgbClr val="434343"/>
              </a:buClr>
              <a:buSzPts val="3500"/>
              <a:buNone/>
              <a:defRPr sz="4667" b="1">
                <a:solidFill>
                  <a:srgbClr val="434343"/>
                </a:solidFill>
              </a:defRPr>
            </a:lvl6pPr>
            <a:lvl7pPr lvl="6" algn="ctr" rtl="0">
              <a:spcBef>
                <a:spcPts val="0"/>
              </a:spcBef>
              <a:spcAft>
                <a:spcPts val="0"/>
              </a:spcAft>
              <a:buClr>
                <a:srgbClr val="434343"/>
              </a:buClr>
              <a:buSzPts val="3500"/>
              <a:buNone/>
              <a:defRPr sz="4667" b="1">
                <a:solidFill>
                  <a:srgbClr val="434343"/>
                </a:solidFill>
              </a:defRPr>
            </a:lvl7pPr>
            <a:lvl8pPr lvl="7" algn="ctr" rtl="0">
              <a:spcBef>
                <a:spcPts val="0"/>
              </a:spcBef>
              <a:spcAft>
                <a:spcPts val="0"/>
              </a:spcAft>
              <a:buClr>
                <a:srgbClr val="434343"/>
              </a:buClr>
              <a:buSzPts val="3500"/>
              <a:buNone/>
              <a:defRPr sz="4667" b="1">
                <a:solidFill>
                  <a:srgbClr val="434343"/>
                </a:solidFill>
              </a:defRPr>
            </a:lvl8pPr>
            <a:lvl9pPr lvl="8" algn="ct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4" name="Google Shape;204;p15"/>
          <p:cNvSpPr txBox="1">
            <a:spLocks noGrp="1"/>
          </p:cNvSpPr>
          <p:nvPr>
            <p:ph type="subTitle" idx="7"/>
          </p:nvPr>
        </p:nvSpPr>
        <p:spPr>
          <a:xfrm flipH="1">
            <a:off x="2919735" y="4763016"/>
            <a:ext cx="2885200" cy="5688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
        <p:nvSpPr>
          <p:cNvPr id="205" name="Google Shape;205;p15"/>
          <p:cNvSpPr txBox="1">
            <a:spLocks noGrp="1"/>
          </p:cNvSpPr>
          <p:nvPr>
            <p:ph type="ctrTitle" idx="8"/>
          </p:nvPr>
        </p:nvSpPr>
        <p:spPr>
          <a:xfrm flipH="1">
            <a:off x="6415567" y="4344451"/>
            <a:ext cx="2885200" cy="3212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4667"/>
            </a:lvl1pPr>
            <a:lvl2pPr lvl="1" algn="r" rtl="0">
              <a:spcBef>
                <a:spcPts val="0"/>
              </a:spcBef>
              <a:spcAft>
                <a:spcPts val="0"/>
              </a:spcAft>
              <a:buClr>
                <a:srgbClr val="434343"/>
              </a:buClr>
              <a:buSzPts val="3500"/>
              <a:buNone/>
              <a:defRPr sz="4667" b="1">
                <a:solidFill>
                  <a:srgbClr val="434343"/>
                </a:solidFill>
              </a:defRPr>
            </a:lvl2pPr>
            <a:lvl3pPr lvl="2" algn="r" rtl="0">
              <a:spcBef>
                <a:spcPts val="0"/>
              </a:spcBef>
              <a:spcAft>
                <a:spcPts val="0"/>
              </a:spcAft>
              <a:buClr>
                <a:srgbClr val="434343"/>
              </a:buClr>
              <a:buSzPts val="3500"/>
              <a:buNone/>
              <a:defRPr sz="4667" b="1">
                <a:solidFill>
                  <a:srgbClr val="434343"/>
                </a:solidFill>
              </a:defRPr>
            </a:lvl3pPr>
            <a:lvl4pPr lvl="3" algn="r" rtl="0">
              <a:spcBef>
                <a:spcPts val="0"/>
              </a:spcBef>
              <a:spcAft>
                <a:spcPts val="0"/>
              </a:spcAft>
              <a:buClr>
                <a:srgbClr val="434343"/>
              </a:buClr>
              <a:buSzPts val="3500"/>
              <a:buNone/>
              <a:defRPr sz="4667" b="1">
                <a:solidFill>
                  <a:srgbClr val="434343"/>
                </a:solidFill>
              </a:defRPr>
            </a:lvl4pPr>
            <a:lvl5pPr lvl="4" algn="r" rtl="0">
              <a:spcBef>
                <a:spcPts val="0"/>
              </a:spcBef>
              <a:spcAft>
                <a:spcPts val="0"/>
              </a:spcAft>
              <a:buClr>
                <a:srgbClr val="434343"/>
              </a:buClr>
              <a:buSzPts val="3500"/>
              <a:buNone/>
              <a:defRPr sz="4667" b="1">
                <a:solidFill>
                  <a:srgbClr val="434343"/>
                </a:solidFill>
              </a:defRPr>
            </a:lvl5pPr>
            <a:lvl6pPr lvl="5" algn="r" rtl="0">
              <a:spcBef>
                <a:spcPts val="0"/>
              </a:spcBef>
              <a:spcAft>
                <a:spcPts val="0"/>
              </a:spcAft>
              <a:buClr>
                <a:srgbClr val="434343"/>
              </a:buClr>
              <a:buSzPts val="3500"/>
              <a:buNone/>
              <a:defRPr sz="4667" b="1">
                <a:solidFill>
                  <a:srgbClr val="434343"/>
                </a:solidFill>
              </a:defRPr>
            </a:lvl6pPr>
            <a:lvl7pPr lvl="6" algn="r" rtl="0">
              <a:spcBef>
                <a:spcPts val="0"/>
              </a:spcBef>
              <a:spcAft>
                <a:spcPts val="0"/>
              </a:spcAft>
              <a:buClr>
                <a:srgbClr val="434343"/>
              </a:buClr>
              <a:buSzPts val="3500"/>
              <a:buNone/>
              <a:defRPr sz="4667" b="1">
                <a:solidFill>
                  <a:srgbClr val="434343"/>
                </a:solidFill>
              </a:defRPr>
            </a:lvl7pPr>
            <a:lvl8pPr lvl="7" algn="r" rtl="0">
              <a:spcBef>
                <a:spcPts val="0"/>
              </a:spcBef>
              <a:spcAft>
                <a:spcPts val="0"/>
              </a:spcAft>
              <a:buClr>
                <a:srgbClr val="434343"/>
              </a:buClr>
              <a:buSzPts val="3500"/>
              <a:buNone/>
              <a:defRPr sz="4667" b="1">
                <a:solidFill>
                  <a:srgbClr val="434343"/>
                </a:solidFill>
              </a:defRPr>
            </a:lvl8pPr>
            <a:lvl9pPr lvl="8" algn="r" rtl="0">
              <a:spcBef>
                <a:spcPts val="0"/>
              </a:spcBef>
              <a:spcAft>
                <a:spcPts val="0"/>
              </a:spcAft>
              <a:buClr>
                <a:srgbClr val="434343"/>
              </a:buClr>
              <a:buSzPts val="3500"/>
              <a:buNone/>
              <a:defRPr sz="4667" b="1">
                <a:solidFill>
                  <a:srgbClr val="434343"/>
                </a:solidFill>
              </a:defRPr>
            </a:lvl9pPr>
          </a:lstStyle>
          <a:p>
            <a:r>
              <a:rPr lang="en-US"/>
              <a:t>Click to edit Master title style</a:t>
            </a:r>
            <a:endParaRPr/>
          </a:p>
        </p:txBody>
      </p:sp>
      <p:sp>
        <p:nvSpPr>
          <p:cNvPr id="206" name="Google Shape;206;p15"/>
          <p:cNvSpPr txBox="1">
            <a:spLocks noGrp="1"/>
          </p:cNvSpPr>
          <p:nvPr>
            <p:ph type="subTitle" idx="9"/>
          </p:nvPr>
        </p:nvSpPr>
        <p:spPr>
          <a:xfrm flipH="1">
            <a:off x="6415567" y="4764624"/>
            <a:ext cx="2885200" cy="568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933" b="1">
                <a:latin typeface="Overpass Mono"/>
                <a:ea typeface="Overpass Mono"/>
                <a:cs typeface="Overpass Mono"/>
                <a:sym typeface="Overpass Mono"/>
              </a:defRPr>
            </a:lvl9pPr>
          </a:lstStyle>
          <a:p>
            <a:r>
              <a:rPr lang="en-US"/>
              <a:t>Click to edit Master subtitle style</a:t>
            </a:r>
            <a:endParaRPr/>
          </a:p>
        </p:txBody>
      </p:sp>
    </p:spTree>
    <p:extLst>
      <p:ext uri="{BB962C8B-B14F-4D97-AF65-F5344CB8AC3E}">
        <p14:creationId xmlns:p14="http://schemas.microsoft.com/office/powerpoint/2010/main" val="1613168433"/>
      </p:ext>
    </p:extLst>
  </p:cSld>
  <p:clrMapOvr>
    <a:masterClrMapping/>
  </p:clrMapOvr>
  <p:transition spd="med">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3021344" y="2367133"/>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09" name="Google Shape;209;p16"/>
          <p:cNvSpPr txBox="1">
            <a:spLocks noGrp="1"/>
          </p:cNvSpPr>
          <p:nvPr>
            <p:ph type="ctrTitle" idx="2"/>
          </p:nvPr>
        </p:nvSpPr>
        <p:spPr>
          <a:xfrm flipH="1">
            <a:off x="6285584" y="2367236"/>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0" name="Google Shape;210;p16"/>
          <p:cNvSpPr txBox="1">
            <a:spLocks noGrp="1"/>
          </p:cNvSpPr>
          <p:nvPr>
            <p:ph type="subTitle" idx="1"/>
          </p:nvPr>
        </p:nvSpPr>
        <p:spPr>
          <a:xfrm flipH="1">
            <a:off x="6285567" y="2944265"/>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1" name="Google Shape;211;p16"/>
          <p:cNvSpPr txBox="1">
            <a:spLocks noGrp="1"/>
          </p:cNvSpPr>
          <p:nvPr>
            <p:ph type="ctrTitle" idx="3"/>
          </p:nvPr>
        </p:nvSpPr>
        <p:spPr>
          <a:xfrm flipH="1">
            <a:off x="3021335" y="4207567"/>
            <a:ext cx="2885200" cy="4756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2" name="Google Shape;212;p16"/>
          <p:cNvSpPr txBox="1">
            <a:spLocks noGrp="1"/>
          </p:cNvSpPr>
          <p:nvPr>
            <p:ph type="subTitle" idx="4"/>
          </p:nvPr>
        </p:nvSpPr>
        <p:spPr>
          <a:xfrm flipH="1">
            <a:off x="3021333" y="478123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3" name="Google Shape;213;p16"/>
          <p:cNvSpPr txBox="1">
            <a:spLocks noGrp="1"/>
          </p:cNvSpPr>
          <p:nvPr>
            <p:ph type="ctrTitle" idx="5"/>
          </p:nvPr>
        </p:nvSpPr>
        <p:spPr>
          <a:xfrm flipH="1">
            <a:off x="6285600" y="4207672"/>
            <a:ext cx="2885200" cy="4756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933"/>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14" name="Google Shape;214;p16"/>
          <p:cNvSpPr txBox="1">
            <a:spLocks noGrp="1"/>
          </p:cNvSpPr>
          <p:nvPr>
            <p:ph type="subTitle" idx="6"/>
          </p:nvPr>
        </p:nvSpPr>
        <p:spPr>
          <a:xfrm flipH="1">
            <a:off x="6285567" y="4781233"/>
            <a:ext cx="2885200" cy="5508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
        <p:nvSpPr>
          <p:cNvPr id="215" name="Google Shape;215;p16"/>
          <p:cNvSpPr txBox="1">
            <a:spLocks noGrp="1"/>
          </p:cNvSpPr>
          <p:nvPr>
            <p:ph type="title" idx="7"/>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
        <p:nvSpPr>
          <p:cNvPr id="216" name="Google Shape;216;p16"/>
          <p:cNvSpPr txBox="1">
            <a:spLocks noGrp="1"/>
          </p:cNvSpPr>
          <p:nvPr>
            <p:ph type="subTitle" idx="8"/>
          </p:nvPr>
        </p:nvSpPr>
        <p:spPr>
          <a:xfrm flipH="1">
            <a:off x="3021344" y="2944263"/>
            <a:ext cx="2885200" cy="55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a:r>
              <a:rPr lang="en-US"/>
              <a:t>Click to edit Master subtitle style</a:t>
            </a:r>
            <a:endParaRPr/>
          </a:p>
        </p:txBody>
      </p:sp>
    </p:spTree>
    <p:extLst>
      <p:ext uri="{BB962C8B-B14F-4D97-AF65-F5344CB8AC3E}">
        <p14:creationId xmlns:p14="http://schemas.microsoft.com/office/powerpoint/2010/main" val="2745064337"/>
      </p:ext>
    </p:extLst>
  </p:cSld>
  <p:clrMapOvr>
    <a:masterClrMapping/>
  </p:clrMapOvr>
  <p:transition spd="med">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8267834" y="2021101"/>
            <a:ext cx="3924169" cy="321873"/>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9" name="Google Shape;219;p17"/>
          <p:cNvSpPr txBox="1">
            <a:spLocks noGrp="1"/>
          </p:cNvSpPr>
          <p:nvPr>
            <p:ph type="body" idx="1"/>
          </p:nvPr>
        </p:nvSpPr>
        <p:spPr>
          <a:xfrm>
            <a:off x="7251600" y="2630700"/>
            <a:ext cx="4165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Font typeface="Raleway SemiBold"/>
              <a:buChar char="●"/>
              <a:defRPr sz="2133"/>
            </a:lvl1pPr>
            <a:lvl2pPr marL="1219170" lvl="1" indent="-440256" algn="r" rtl="0">
              <a:spcBef>
                <a:spcPts val="0"/>
              </a:spcBef>
              <a:spcAft>
                <a:spcPts val="0"/>
              </a:spcAft>
              <a:buSzPts val="1600"/>
              <a:buFont typeface="Nunito Light"/>
              <a:buChar char="○"/>
              <a:defRPr sz="2133"/>
            </a:lvl2pPr>
            <a:lvl3pPr marL="1828754" lvl="2" indent="-440256" algn="r" rtl="0">
              <a:spcBef>
                <a:spcPts val="2133"/>
              </a:spcBef>
              <a:spcAft>
                <a:spcPts val="0"/>
              </a:spcAft>
              <a:buSzPts val="1600"/>
              <a:buFont typeface="Nunito Light"/>
              <a:buChar char="■"/>
              <a:defRPr sz="2133"/>
            </a:lvl3pPr>
            <a:lvl4pPr marL="2438339" lvl="3" indent="-440256" algn="r" rtl="0">
              <a:spcBef>
                <a:spcPts val="2133"/>
              </a:spcBef>
              <a:spcAft>
                <a:spcPts val="0"/>
              </a:spcAft>
              <a:buSzPts val="1600"/>
              <a:buFont typeface="Nunito Light"/>
              <a:buChar char="●"/>
              <a:defRPr sz="2133"/>
            </a:lvl4pPr>
            <a:lvl5pPr marL="3047924" lvl="4" indent="-440256" algn="r" rtl="0">
              <a:spcBef>
                <a:spcPts val="2133"/>
              </a:spcBef>
              <a:spcAft>
                <a:spcPts val="0"/>
              </a:spcAft>
              <a:buSzPts val="1600"/>
              <a:buFont typeface="Nunito Light"/>
              <a:buChar char="○"/>
              <a:defRPr sz="2133"/>
            </a:lvl5pPr>
            <a:lvl6pPr marL="3657509" lvl="5" indent="-440256" algn="r" rtl="0">
              <a:spcBef>
                <a:spcPts val="2133"/>
              </a:spcBef>
              <a:spcAft>
                <a:spcPts val="0"/>
              </a:spcAft>
              <a:buSzPts val="1600"/>
              <a:buFont typeface="Nunito Light"/>
              <a:buChar char="■"/>
              <a:defRPr sz="2133"/>
            </a:lvl6pPr>
            <a:lvl7pPr marL="4267093" lvl="6" indent="-440256" algn="r" rtl="0">
              <a:spcBef>
                <a:spcPts val="2133"/>
              </a:spcBef>
              <a:spcAft>
                <a:spcPts val="0"/>
              </a:spcAft>
              <a:buSzPts val="1600"/>
              <a:buFont typeface="Nunito Light"/>
              <a:buChar char="●"/>
              <a:defRPr sz="2133"/>
            </a:lvl7pPr>
            <a:lvl8pPr marL="4876678" lvl="7" indent="-440256" algn="r" rtl="0">
              <a:spcBef>
                <a:spcPts val="2133"/>
              </a:spcBef>
              <a:spcAft>
                <a:spcPts val="0"/>
              </a:spcAft>
              <a:buSzPts val="1600"/>
              <a:buFont typeface="Nunito Light"/>
              <a:buChar char="○"/>
              <a:defRPr sz="2133"/>
            </a:lvl8pPr>
            <a:lvl9pPr marL="5486263" lvl="8" indent="-440256" algn="r" rtl="0">
              <a:spcBef>
                <a:spcPts val="2133"/>
              </a:spcBef>
              <a:spcAft>
                <a:spcPts val="2133"/>
              </a:spcAft>
              <a:buSzPts val="1600"/>
              <a:buFont typeface="Nunito Light"/>
              <a:buChar char="■"/>
              <a:defRPr sz="2133"/>
            </a:lvl9pPr>
          </a:lstStyle>
          <a:p>
            <a:pPr lvl="0"/>
            <a:r>
              <a:rPr lang="en-US"/>
              <a:t>Click to edit Master text styles</a:t>
            </a:r>
          </a:p>
        </p:txBody>
      </p:sp>
      <p:sp>
        <p:nvSpPr>
          <p:cNvPr id="220" name="Google Shape;220;p17"/>
          <p:cNvSpPr txBox="1">
            <a:spLocks noGrp="1"/>
          </p:cNvSpPr>
          <p:nvPr>
            <p:ph type="title"/>
          </p:nvPr>
        </p:nvSpPr>
        <p:spPr>
          <a:xfrm>
            <a:off x="7251700" y="1557767"/>
            <a:ext cx="41656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rtl="0">
              <a:spcBef>
                <a:spcPts val="0"/>
              </a:spcBef>
              <a:spcAft>
                <a:spcPts val="0"/>
              </a:spcAft>
              <a:buNone/>
              <a:defRPr sz="4000"/>
            </a:lvl2pPr>
            <a:lvl3pPr lvl="2" rtl="0">
              <a:spcBef>
                <a:spcPts val="0"/>
              </a:spcBef>
              <a:spcAft>
                <a:spcPts val="0"/>
              </a:spcAft>
              <a:buNone/>
              <a:defRPr sz="4000"/>
            </a:lvl3pPr>
            <a:lvl4pPr lvl="3" rtl="0">
              <a:spcBef>
                <a:spcPts val="0"/>
              </a:spcBef>
              <a:spcAft>
                <a:spcPts val="0"/>
              </a:spcAft>
              <a:buNone/>
              <a:defRPr sz="4000"/>
            </a:lvl4pPr>
            <a:lvl5pPr lvl="4" rtl="0">
              <a:spcBef>
                <a:spcPts val="0"/>
              </a:spcBef>
              <a:spcAft>
                <a:spcPts val="0"/>
              </a:spcAft>
              <a:buNone/>
              <a:defRPr sz="4000"/>
            </a:lvl5pPr>
            <a:lvl6pPr lvl="5" rtl="0">
              <a:spcBef>
                <a:spcPts val="0"/>
              </a:spcBef>
              <a:spcAft>
                <a:spcPts val="0"/>
              </a:spcAft>
              <a:buNone/>
              <a:defRPr sz="4000"/>
            </a:lvl6pPr>
            <a:lvl7pPr lvl="6" rtl="0">
              <a:spcBef>
                <a:spcPts val="0"/>
              </a:spcBef>
              <a:spcAft>
                <a:spcPts val="0"/>
              </a:spcAft>
              <a:buNone/>
              <a:defRPr sz="4000"/>
            </a:lvl7pPr>
            <a:lvl8pPr lvl="7" rtl="0">
              <a:spcBef>
                <a:spcPts val="0"/>
              </a:spcBef>
              <a:spcAft>
                <a:spcPts val="0"/>
              </a:spcAft>
              <a:buNone/>
              <a:defRPr sz="4000"/>
            </a:lvl8pPr>
            <a:lvl9pPr lvl="8" rtl="0">
              <a:spcBef>
                <a:spcPts val="0"/>
              </a:spcBef>
              <a:spcAft>
                <a:spcPts val="0"/>
              </a:spcAft>
              <a:buNone/>
              <a:defRPr sz="4000"/>
            </a:lvl9pPr>
          </a:lstStyle>
          <a:p>
            <a:r>
              <a:rPr lang="en-US"/>
              <a:t>Click to edit Master title style</a:t>
            </a:r>
            <a:endParaRPr/>
          </a:p>
        </p:txBody>
      </p:sp>
      <p:sp>
        <p:nvSpPr>
          <p:cNvPr id="221" name="Google Shape;221;p17"/>
          <p:cNvSpPr/>
          <p:nvPr/>
        </p:nvSpPr>
        <p:spPr>
          <a:xfrm>
            <a:off x="11091040" y="6691029"/>
            <a:ext cx="1100968" cy="166976"/>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2" name="Google Shape;222;p17"/>
          <p:cNvSpPr/>
          <p:nvPr/>
        </p:nvSpPr>
        <p:spPr>
          <a:xfrm>
            <a:off x="8631272" y="6691029"/>
            <a:ext cx="2247773" cy="166976"/>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3" name="Google Shape;223;p17"/>
          <p:cNvSpPr/>
          <p:nvPr/>
        </p:nvSpPr>
        <p:spPr>
          <a:xfrm>
            <a:off x="8042093" y="6413504"/>
            <a:ext cx="3360612" cy="167833"/>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4" name="Google Shape;224;p17"/>
          <p:cNvSpPr/>
          <p:nvPr/>
        </p:nvSpPr>
        <p:spPr>
          <a:xfrm>
            <a:off x="7419659" y="6413504"/>
            <a:ext cx="380648" cy="167833"/>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482924295"/>
      </p:ext>
    </p:extLst>
  </p:cSld>
  <p:clrMapOvr>
    <a:masterClrMapping/>
  </p:clrMapOvr>
  <p:transition spd="med">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7" name="Google Shape;227;p18"/>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8" name="Google Shape;228;p18"/>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9" name="Google Shape;229;p18"/>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0" name="Google Shape;230;p18"/>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1" name="Google Shape;231;p18"/>
          <p:cNvSpPr/>
          <p:nvPr/>
        </p:nvSpPr>
        <p:spPr>
          <a:xfrm flipH="1">
            <a:off x="1733311"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18"/>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18"/>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4" name="Google Shape;234;p18"/>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5" name="Google Shape;235;p18"/>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6" name="Google Shape;236;p18"/>
          <p:cNvSpPr/>
          <p:nvPr/>
        </p:nvSpPr>
        <p:spPr>
          <a:xfrm>
            <a:off x="2792101" y="1497533"/>
            <a:ext cx="6607452" cy="536060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7" name="Google Shape;237;p1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solidFill>
                  <a:schemeClr val="dk2"/>
                </a:solidFill>
              </a:defRPr>
            </a:lvl2pPr>
            <a:lvl3pPr lvl="2" algn="ctr" rtl="0">
              <a:spcBef>
                <a:spcPts val="0"/>
              </a:spcBef>
              <a:spcAft>
                <a:spcPts val="0"/>
              </a:spcAft>
              <a:buNone/>
              <a:defRPr sz="4000">
                <a:solidFill>
                  <a:schemeClr val="dk2"/>
                </a:solidFill>
              </a:defRPr>
            </a:lvl3pPr>
            <a:lvl4pPr lvl="3" algn="ctr" rtl="0">
              <a:spcBef>
                <a:spcPts val="0"/>
              </a:spcBef>
              <a:spcAft>
                <a:spcPts val="0"/>
              </a:spcAft>
              <a:buNone/>
              <a:defRPr sz="4000">
                <a:solidFill>
                  <a:schemeClr val="dk2"/>
                </a:solidFill>
              </a:defRPr>
            </a:lvl4pPr>
            <a:lvl5pPr lvl="4" algn="ctr" rtl="0">
              <a:spcBef>
                <a:spcPts val="0"/>
              </a:spcBef>
              <a:spcAft>
                <a:spcPts val="0"/>
              </a:spcAft>
              <a:buNone/>
              <a:defRPr sz="4000">
                <a:solidFill>
                  <a:schemeClr val="dk2"/>
                </a:solidFill>
              </a:defRPr>
            </a:lvl5pPr>
            <a:lvl6pPr lvl="5" algn="ctr" rtl="0">
              <a:spcBef>
                <a:spcPts val="0"/>
              </a:spcBef>
              <a:spcAft>
                <a:spcPts val="0"/>
              </a:spcAft>
              <a:buNone/>
              <a:defRPr sz="4000">
                <a:solidFill>
                  <a:schemeClr val="dk2"/>
                </a:solidFill>
              </a:defRPr>
            </a:lvl6pPr>
            <a:lvl7pPr lvl="6" algn="ctr" rtl="0">
              <a:spcBef>
                <a:spcPts val="0"/>
              </a:spcBef>
              <a:spcAft>
                <a:spcPts val="0"/>
              </a:spcAft>
              <a:buNone/>
              <a:defRPr sz="4000">
                <a:solidFill>
                  <a:schemeClr val="dk2"/>
                </a:solidFill>
              </a:defRPr>
            </a:lvl7pPr>
            <a:lvl8pPr lvl="7" algn="ctr" rtl="0">
              <a:spcBef>
                <a:spcPts val="0"/>
              </a:spcBef>
              <a:spcAft>
                <a:spcPts val="0"/>
              </a:spcAft>
              <a:buNone/>
              <a:defRPr sz="4000">
                <a:solidFill>
                  <a:schemeClr val="dk2"/>
                </a:solidFill>
              </a:defRPr>
            </a:lvl8pPr>
            <a:lvl9pPr lvl="8" algn="ctr" rtl="0">
              <a:spcBef>
                <a:spcPts val="0"/>
              </a:spcBef>
              <a:spcAft>
                <a:spcPts val="0"/>
              </a:spcAft>
              <a:buNone/>
              <a:defRPr sz="4000">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2360308229"/>
      </p:ext>
    </p:extLst>
  </p:cSld>
  <p:clrMapOvr>
    <a:masterClrMapping/>
  </p:clrMapOvr>
  <p:transition spd="med">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2423633" y="0"/>
            <a:ext cx="9768400" cy="5208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0" name="Google Shape;240;p19"/>
          <p:cNvSpPr txBox="1">
            <a:spLocks noGrp="1"/>
          </p:cNvSpPr>
          <p:nvPr>
            <p:ph type="body" idx="1"/>
          </p:nvPr>
        </p:nvSpPr>
        <p:spPr>
          <a:xfrm>
            <a:off x="6106033" y="3184267"/>
            <a:ext cx="5243600" cy="2841200"/>
          </a:xfrm>
          <a:prstGeom prst="rect">
            <a:avLst/>
          </a:prstGeom>
        </p:spPr>
        <p:txBody>
          <a:bodyPr spcFirstLastPara="1" wrap="square" lIns="91425" tIns="91425" rIns="91425" bIns="91425" anchor="t" anchorCtr="0">
            <a:noAutofit/>
          </a:bodyPr>
          <a:lstStyle>
            <a:lvl1pPr marL="609585" lvl="0" indent="-440256" algn="r" rtl="0">
              <a:lnSpc>
                <a:spcPct val="100000"/>
              </a:lnSpc>
              <a:spcBef>
                <a:spcPts val="0"/>
              </a:spcBef>
              <a:spcAft>
                <a:spcPts val="0"/>
              </a:spcAft>
              <a:buSzPts val="1600"/>
              <a:buChar char="●"/>
              <a:defRPr sz="2133"/>
            </a:lvl1pPr>
            <a:lvl2pPr marL="1219170" lvl="1" indent="-440256" rtl="0">
              <a:spcBef>
                <a:spcPts val="0"/>
              </a:spcBef>
              <a:spcAft>
                <a:spcPts val="0"/>
              </a:spcAft>
              <a:buSzPts val="1600"/>
              <a:buChar char="○"/>
              <a:defRPr/>
            </a:lvl2pPr>
            <a:lvl3pPr marL="1828754" lvl="2" indent="-431789" rtl="0">
              <a:spcBef>
                <a:spcPts val="2133"/>
              </a:spcBef>
              <a:spcAft>
                <a:spcPts val="0"/>
              </a:spcAft>
              <a:buSzPts val="1500"/>
              <a:buChar char="■"/>
              <a:defRPr/>
            </a:lvl3pPr>
            <a:lvl4pPr marL="2438339" lvl="3" indent="-431789" rtl="0">
              <a:spcBef>
                <a:spcPts val="2133"/>
              </a:spcBef>
              <a:spcAft>
                <a:spcPts val="0"/>
              </a:spcAft>
              <a:buSzPts val="15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14856" rtl="0">
              <a:spcBef>
                <a:spcPts val="2133"/>
              </a:spcBef>
              <a:spcAft>
                <a:spcPts val="0"/>
              </a:spcAft>
              <a:buSzPts val="1300"/>
              <a:buChar char="●"/>
              <a:defRPr/>
            </a:lvl7pPr>
            <a:lvl8pPr marL="4876678" lvl="7" indent="-414856" rtl="0">
              <a:spcBef>
                <a:spcPts val="2133"/>
              </a:spcBef>
              <a:spcAft>
                <a:spcPts val="0"/>
              </a:spcAft>
              <a:buSzPts val="13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sp>
        <p:nvSpPr>
          <p:cNvPr id="241" name="Google Shape;241;p19"/>
          <p:cNvSpPr txBox="1">
            <a:spLocks noGrp="1"/>
          </p:cNvSpPr>
          <p:nvPr>
            <p:ph type="title"/>
          </p:nvPr>
        </p:nvSpPr>
        <p:spPr>
          <a:xfrm>
            <a:off x="6106041" y="2286400"/>
            <a:ext cx="5284400" cy="892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4000">
                <a:solidFill>
                  <a:schemeClr val="dk2"/>
                </a:solidFill>
              </a:defRPr>
            </a:lvl1pPr>
            <a:lvl2pPr lvl="1" algn="r" rtl="0">
              <a:spcBef>
                <a:spcPts val="0"/>
              </a:spcBef>
              <a:spcAft>
                <a:spcPts val="0"/>
              </a:spcAft>
              <a:buNone/>
              <a:defRPr sz="4000"/>
            </a:lvl2pPr>
            <a:lvl3pPr lvl="2" algn="r" rtl="0">
              <a:spcBef>
                <a:spcPts val="0"/>
              </a:spcBef>
              <a:spcAft>
                <a:spcPts val="0"/>
              </a:spcAft>
              <a:buNone/>
              <a:defRPr sz="4000"/>
            </a:lvl3pPr>
            <a:lvl4pPr lvl="3" algn="r" rtl="0">
              <a:spcBef>
                <a:spcPts val="0"/>
              </a:spcBef>
              <a:spcAft>
                <a:spcPts val="0"/>
              </a:spcAft>
              <a:buNone/>
              <a:defRPr sz="4000"/>
            </a:lvl4pPr>
            <a:lvl5pPr lvl="4" algn="r" rtl="0">
              <a:spcBef>
                <a:spcPts val="0"/>
              </a:spcBef>
              <a:spcAft>
                <a:spcPts val="0"/>
              </a:spcAft>
              <a:buNone/>
              <a:defRPr sz="4000"/>
            </a:lvl5pPr>
            <a:lvl6pPr lvl="5" algn="r" rtl="0">
              <a:spcBef>
                <a:spcPts val="0"/>
              </a:spcBef>
              <a:spcAft>
                <a:spcPts val="0"/>
              </a:spcAft>
              <a:buNone/>
              <a:defRPr sz="4000"/>
            </a:lvl6pPr>
            <a:lvl7pPr lvl="6" algn="r" rtl="0">
              <a:spcBef>
                <a:spcPts val="0"/>
              </a:spcBef>
              <a:spcAft>
                <a:spcPts val="0"/>
              </a:spcAft>
              <a:buNone/>
              <a:defRPr sz="4000"/>
            </a:lvl7pPr>
            <a:lvl8pPr lvl="7" algn="r" rtl="0">
              <a:spcBef>
                <a:spcPts val="0"/>
              </a:spcBef>
              <a:spcAft>
                <a:spcPts val="0"/>
              </a:spcAft>
              <a:buNone/>
              <a:defRPr sz="4000"/>
            </a:lvl8pPr>
            <a:lvl9pPr lvl="8" algn="r" rtl="0">
              <a:spcBef>
                <a:spcPts val="0"/>
              </a:spcBef>
              <a:spcAft>
                <a:spcPts val="0"/>
              </a:spcAft>
              <a:buNone/>
              <a:defRPr sz="4000"/>
            </a:lvl9pPr>
          </a:lstStyle>
          <a:p>
            <a:r>
              <a:rPr lang="en-US"/>
              <a:t>Click to edit Master title style</a:t>
            </a:r>
            <a:endParaRPr/>
          </a:p>
        </p:txBody>
      </p:sp>
      <p:sp>
        <p:nvSpPr>
          <p:cNvPr id="242" name="Google Shape;242;p19"/>
          <p:cNvSpPr/>
          <p:nvPr/>
        </p:nvSpPr>
        <p:spPr>
          <a:xfrm>
            <a:off x="1" y="2875516"/>
            <a:ext cx="2810529" cy="171685"/>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3" name="Google Shape;243;p19"/>
          <p:cNvSpPr/>
          <p:nvPr/>
        </p:nvSpPr>
        <p:spPr>
          <a:xfrm>
            <a:off x="2810627" y="2875516"/>
            <a:ext cx="1487384" cy="171685"/>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4" name="Google Shape;244;p19"/>
          <p:cNvSpPr/>
          <p:nvPr/>
        </p:nvSpPr>
        <p:spPr>
          <a:xfrm>
            <a:off x="574523" y="3159808"/>
            <a:ext cx="2193368" cy="171685"/>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19"/>
          <p:cNvSpPr/>
          <p:nvPr/>
        </p:nvSpPr>
        <p:spPr>
          <a:xfrm>
            <a:off x="2130436" y="3159808"/>
            <a:ext cx="637521" cy="17168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19"/>
          <p:cNvSpPr/>
          <p:nvPr/>
        </p:nvSpPr>
        <p:spPr>
          <a:xfrm>
            <a:off x="3554339" y="3159808"/>
            <a:ext cx="743703" cy="171685"/>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19"/>
          <p:cNvSpPr/>
          <p:nvPr/>
        </p:nvSpPr>
        <p:spPr>
          <a:xfrm>
            <a:off x="0" y="4296951"/>
            <a:ext cx="1963667" cy="171189"/>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19"/>
          <p:cNvSpPr/>
          <p:nvPr/>
        </p:nvSpPr>
        <p:spPr>
          <a:xfrm>
            <a:off x="2936158" y="3159808"/>
            <a:ext cx="171685" cy="171685"/>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9" name="Google Shape;249;p19"/>
          <p:cNvSpPr/>
          <p:nvPr/>
        </p:nvSpPr>
        <p:spPr>
          <a:xfrm>
            <a:off x="3209029"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0" name="Google Shape;250;p19"/>
          <p:cNvSpPr/>
          <p:nvPr/>
        </p:nvSpPr>
        <p:spPr>
          <a:xfrm>
            <a:off x="2748119" y="3728390"/>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1" name="Google Shape;251;p19"/>
          <p:cNvSpPr/>
          <p:nvPr/>
        </p:nvSpPr>
        <p:spPr>
          <a:xfrm>
            <a:off x="2475248" y="3728390"/>
            <a:ext cx="171168" cy="171665"/>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2" name="Google Shape;252;p19"/>
          <p:cNvSpPr/>
          <p:nvPr/>
        </p:nvSpPr>
        <p:spPr>
          <a:xfrm>
            <a:off x="855340" y="3728390"/>
            <a:ext cx="171685" cy="171665"/>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3" name="Google Shape;253;p19"/>
          <p:cNvSpPr/>
          <p:nvPr/>
        </p:nvSpPr>
        <p:spPr>
          <a:xfrm>
            <a:off x="4126401" y="3444099"/>
            <a:ext cx="171665" cy="171685"/>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4" name="Google Shape;254;p19"/>
          <p:cNvSpPr/>
          <p:nvPr/>
        </p:nvSpPr>
        <p:spPr>
          <a:xfrm>
            <a:off x="255512" y="3159808"/>
            <a:ext cx="171685" cy="171685"/>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19"/>
          <p:cNvSpPr/>
          <p:nvPr/>
        </p:nvSpPr>
        <p:spPr>
          <a:xfrm>
            <a:off x="1786098" y="4012185"/>
            <a:ext cx="2192871" cy="171665"/>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19"/>
          <p:cNvSpPr/>
          <p:nvPr/>
        </p:nvSpPr>
        <p:spPr>
          <a:xfrm>
            <a:off x="1786098" y="4012185"/>
            <a:ext cx="637541" cy="171665"/>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7" name="Google Shape;257;p19"/>
          <p:cNvSpPr/>
          <p:nvPr/>
        </p:nvSpPr>
        <p:spPr>
          <a:xfrm>
            <a:off x="1" y="4012680"/>
            <a:ext cx="999700" cy="171168"/>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8" name="Google Shape;258;p19"/>
          <p:cNvSpPr/>
          <p:nvPr/>
        </p:nvSpPr>
        <p:spPr>
          <a:xfrm>
            <a:off x="1446249" y="4012185"/>
            <a:ext cx="171685" cy="171665"/>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9" name="Google Shape;259;p19"/>
          <p:cNvSpPr/>
          <p:nvPr/>
        </p:nvSpPr>
        <p:spPr>
          <a:xfrm>
            <a:off x="1172884"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19"/>
          <p:cNvSpPr/>
          <p:nvPr/>
        </p:nvSpPr>
        <p:spPr>
          <a:xfrm>
            <a:off x="711973"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1" name="Google Shape;261;p19"/>
          <p:cNvSpPr/>
          <p:nvPr/>
        </p:nvSpPr>
        <p:spPr>
          <a:xfrm>
            <a:off x="451497" y="4580744"/>
            <a:ext cx="171665" cy="171685"/>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19"/>
          <p:cNvSpPr/>
          <p:nvPr/>
        </p:nvSpPr>
        <p:spPr>
          <a:xfrm>
            <a:off x="190522" y="4580744"/>
            <a:ext cx="171685" cy="171685"/>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3" name="Google Shape;263;p19"/>
          <p:cNvSpPr/>
          <p:nvPr/>
        </p:nvSpPr>
        <p:spPr>
          <a:xfrm>
            <a:off x="4126401" y="4012185"/>
            <a:ext cx="171665" cy="171665"/>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4" name="Google Shape;264;p19"/>
          <p:cNvSpPr/>
          <p:nvPr/>
        </p:nvSpPr>
        <p:spPr>
          <a:xfrm>
            <a:off x="2235109" y="3444099"/>
            <a:ext cx="1753312" cy="171685"/>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5" name="Google Shape;265;p19"/>
          <p:cNvSpPr/>
          <p:nvPr/>
        </p:nvSpPr>
        <p:spPr>
          <a:xfrm>
            <a:off x="3022977" y="3728390"/>
            <a:ext cx="1275041" cy="171665"/>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6" name="Google Shape;266;p19"/>
          <p:cNvSpPr/>
          <p:nvPr/>
        </p:nvSpPr>
        <p:spPr>
          <a:xfrm>
            <a:off x="855340" y="3728390"/>
            <a:ext cx="1195179" cy="171665"/>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7" name="Google Shape;267;p19"/>
          <p:cNvSpPr/>
          <p:nvPr/>
        </p:nvSpPr>
        <p:spPr>
          <a:xfrm>
            <a:off x="1" y="3728390"/>
            <a:ext cx="599327" cy="171665"/>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8" name="Google Shape;268;p19"/>
          <p:cNvSpPr/>
          <p:nvPr/>
        </p:nvSpPr>
        <p:spPr>
          <a:xfrm>
            <a:off x="2235110" y="4296454"/>
            <a:ext cx="2062876" cy="171685"/>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9" name="Google Shape;269;p19"/>
          <p:cNvSpPr/>
          <p:nvPr/>
        </p:nvSpPr>
        <p:spPr>
          <a:xfrm>
            <a:off x="3363342" y="4580744"/>
            <a:ext cx="934692" cy="171685"/>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0" name="Google Shape;270;p19"/>
          <p:cNvSpPr/>
          <p:nvPr/>
        </p:nvSpPr>
        <p:spPr>
          <a:xfrm>
            <a:off x="1" y="3444099"/>
            <a:ext cx="1703697" cy="171685"/>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1" name="Google Shape;271;p19"/>
          <p:cNvSpPr/>
          <p:nvPr/>
        </p:nvSpPr>
        <p:spPr>
          <a:xfrm>
            <a:off x="1083085" y="4580744"/>
            <a:ext cx="2083711" cy="171685"/>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2" name="Google Shape;272;p19"/>
          <p:cNvSpPr/>
          <p:nvPr/>
        </p:nvSpPr>
        <p:spPr>
          <a:xfrm>
            <a:off x="4298051" y="1965601"/>
            <a:ext cx="1448693" cy="3696620"/>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19"/>
          <p:cNvSpPr/>
          <p:nvPr/>
        </p:nvSpPr>
        <p:spPr>
          <a:xfrm>
            <a:off x="-16" y="5929200"/>
            <a:ext cx="1448800" cy="928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16206779"/>
      </p:ext>
    </p:extLst>
  </p:cSld>
  <p:clrMapOvr>
    <a:masterClrMapping/>
  </p:clrMapOvr>
  <p:transition spd="med">
    <p:pull/>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7261133" y="1813300"/>
            <a:ext cx="4929664" cy="1611435"/>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6" name="Google Shape;276;p20"/>
          <p:cNvSpPr/>
          <p:nvPr/>
        </p:nvSpPr>
        <p:spPr>
          <a:xfrm>
            <a:off x="-1199" y="3424700"/>
            <a:ext cx="4929664" cy="1611392"/>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7" name="Google Shape;277;p20"/>
          <p:cNvSpPr/>
          <p:nvPr/>
        </p:nvSpPr>
        <p:spPr>
          <a:xfrm>
            <a:off x="-1207" y="-4289"/>
            <a:ext cx="4929664" cy="476032"/>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8" name="Google Shape;278;p20"/>
          <p:cNvSpPr/>
          <p:nvPr/>
        </p:nvSpPr>
        <p:spPr>
          <a:xfrm>
            <a:off x="-1207" y="4779497"/>
            <a:ext cx="556288" cy="513152"/>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20"/>
          <p:cNvSpPr/>
          <p:nvPr/>
        </p:nvSpPr>
        <p:spPr>
          <a:xfrm>
            <a:off x="10690121" y="1548138"/>
            <a:ext cx="1500672" cy="513109"/>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0" name="Google Shape;280;p20"/>
          <p:cNvSpPr txBox="1">
            <a:spLocks noGrp="1"/>
          </p:cNvSpPr>
          <p:nvPr>
            <p:ph type="subTitle" idx="1"/>
          </p:nvPr>
        </p:nvSpPr>
        <p:spPr>
          <a:xfrm>
            <a:off x="7502233" y="2588568"/>
            <a:ext cx="3188800" cy="621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867">
                <a:solidFill>
                  <a:schemeClr val="dk1"/>
                </a:solidFill>
              </a:defRPr>
            </a:lvl1pPr>
            <a:lvl2pPr lvl="1" rtl="0">
              <a:lnSpc>
                <a:spcPct val="100000"/>
              </a:lnSpc>
              <a:spcBef>
                <a:spcPts val="0"/>
              </a:spcBef>
              <a:spcAft>
                <a:spcPts val="0"/>
              </a:spcAft>
              <a:buClr>
                <a:schemeClr val="dk1"/>
              </a:buClr>
              <a:buSzPts val="1500"/>
              <a:buNone/>
              <a:defRPr sz="2000">
                <a:solidFill>
                  <a:schemeClr val="dk1"/>
                </a:solidFill>
              </a:defRPr>
            </a:lvl2pPr>
            <a:lvl3pPr lvl="2" rtl="0">
              <a:lnSpc>
                <a:spcPct val="100000"/>
              </a:lnSpc>
              <a:spcBef>
                <a:spcPts val="0"/>
              </a:spcBef>
              <a:spcAft>
                <a:spcPts val="0"/>
              </a:spcAft>
              <a:buClr>
                <a:schemeClr val="dk1"/>
              </a:buClr>
              <a:buSzPts val="1500"/>
              <a:buNone/>
              <a:defRPr sz="2000">
                <a:solidFill>
                  <a:schemeClr val="dk1"/>
                </a:solidFill>
              </a:defRPr>
            </a:lvl3pPr>
            <a:lvl4pPr lvl="3" rtl="0">
              <a:lnSpc>
                <a:spcPct val="100000"/>
              </a:lnSpc>
              <a:spcBef>
                <a:spcPts val="0"/>
              </a:spcBef>
              <a:spcAft>
                <a:spcPts val="0"/>
              </a:spcAft>
              <a:buClr>
                <a:schemeClr val="dk1"/>
              </a:buClr>
              <a:buSzPts val="1500"/>
              <a:buNone/>
              <a:defRPr sz="2000">
                <a:solidFill>
                  <a:schemeClr val="dk1"/>
                </a:solidFill>
              </a:defRPr>
            </a:lvl4pPr>
            <a:lvl5pPr lvl="4" rtl="0">
              <a:lnSpc>
                <a:spcPct val="100000"/>
              </a:lnSpc>
              <a:spcBef>
                <a:spcPts val="0"/>
              </a:spcBef>
              <a:spcAft>
                <a:spcPts val="0"/>
              </a:spcAft>
              <a:buClr>
                <a:schemeClr val="dk1"/>
              </a:buClr>
              <a:buSzPts val="1500"/>
              <a:buNone/>
              <a:defRPr sz="2000">
                <a:solidFill>
                  <a:schemeClr val="dk1"/>
                </a:solidFill>
              </a:defRPr>
            </a:lvl5pPr>
            <a:lvl6pPr lvl="5" rtl="0">
              <a:lnSpc>
                <a:spcPct val="100000"/>
              </a:lnSpc>
              <a:spcBef>
                <a:spcPts val="0"/>
              </a:spcBef>
              <a:spcAft>
                <a:spcPts val="0"/>
              </a:spcAft>
              <a:buClr>
                <a:schemeClr val="dk1"/>
              </a:buClr>
              <a:buSzPts val="1500"/>
              <a:buNone/>
              <a:defRPr sz="2000">
                <a:solidFill>
                  <a:schemeClr val="dk1"/>
                </a:solidFill>
              </a:defRPr>
            </a:lvl6pPr>
            <a:lvl7pPr lvl="6" rtl="0">
              <a:lnSpc>
                <a:spcPct val="100000"/>
              </a:lnSpc>
              <a:spcBef>
                <a:spcPts val="0"/>
              </a:spcBef>
              <a:spcAft>
                <a:spcPts val="0"/>
              </a:spcAft>
              <a:buClr>
                <a:schemeClr val="dk1"/>
              </a:buClr>
              <a:buSzPts val="1500"/>
              <a:buNone/>
              <a:defRPr sz="2000">
                <a:solidFill>
                  <a:schemeClr val="dk1"/>
                </a:solidFill>
              </a:defRPr>
            </a:lvl7pPr>
            <a:lvl8pPr lvl="7" rtl="0">
              <a:lnSpc>
                <a:spcPct val="100000"/>
              </a:lnSpc>
              <a:spcBef>
                <a:spcPts val="0"/>
              </a:spcBef>
              <a:spcAft>
                <a:spcPts val="0"/>
              </a:spcAft>
              <a:buClr>
                <a:schemeClr val="dk1"/>
              </a:buClr>
              <a:buSzPts val="1500"/>
              <a:buNone/>
              <a:defRPr sz="2000">
                <a:solidFill>
                  <a:schemeClr val="dk1"/>
                </a:solidFill>
              </a:defRPr>
            </a:lvl8pPr>
            <a:lvl9pPr lvl="8" rtl="0">
              <a:lnSpc>
                <a:spcPct val="100000"/>
              </a:lnSpc>
              <a:spcBef>
                <a:spcPts val="0"/>
              </a:spcBef>
              <a:spcAft>
                <a:spcPts val="0"/>
              </a:spcAft>
              <a:buClr>
                <a:schemeClr val="dk1"/>
              </a:buClr>
              <a:buSzPts val="1500"/>
              <a:buNone/>
              <a:defRPr sz="2000">
                <a:solidFill>
                  <a:schemeClr val="dk1"/>
                </a:solidFill>
              </a:defRPr>
            </a:lvl9pPr>
          </a:lstStyle>
          <a:p>
            <a:r>
              <a:rPr lang="en-US"/>
              <a:t>Click to edit Master subtitle style</a:t>
            </a:r>
            <a:endParaRPr/>
          </a:p>
        </p:txBody>
      </p:sp>
      <p:sp>
        <p:nvSpPr>
          <p:cNvPr id="281" name="Google Shape;281;p20"/>
          <p:cNvSpPr txBox="1">
            <a:spLocks noGrp="1"/>
          </p:cNvSpPr>
          <p:nvPr>
            <p:ph type="subTitle" idx="2"/>
          </p:nvPr>
        </p:nvSpPr>
        <p:spPr>
          <a:xfrm>
            <a:off x="1505733" y="4201468"/>
            <a:ext cx="3188800" cy="6244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867"/>
            </a:lvl1pPr>
            <a:lvl2pPr lvl="1" algn="r" rtl="0">
              <a:lnSpc>
                <a:spcPct val="100000"/>
              </a:lnSpc>
              <a:spcBef>
                <a:spcPts val="0"/>
              </a:spcBef>
              <a:spcAft>
                <a:spcPts val="0"/>
              </a:spcAft>
              <a:buSzPts val="1500"/>
              <a:buNone/>
              <a:defRPr sz="2000"/>
            </a:lvl2pPr>
            <a:lvl3pPr lvl="2" algn="r" rtl="0">
              <a:lnSpc>
                <a:spcPct val="100000"/>
              </a:lnSpc>
              <a:spcBef>
                <a:spcPts val="0"/>
              </a:spcBef>
              <a:spcAft>
                <a:spcPts val="0"/>
              </a:spcAft>
              <a:buSzPts val="1500"/>
              <a:buNone/>
              <a:defRPr sz="2000"/>
            </a:lvl3pPr>
            <a:lvl4pPr lvl="3" algn="r" rtl="0">
              <a:lnSpc>
                <a:spcPct val="100000"/>
              </a:lnSpc>
              <a:spcBef>
                <a:spcPts val="0"/>
              </a:spcBef>
              <a:spcAft>
                <a:spcPts val="0"/>
              </a:spcAft>
              <a:buSzPts val="1500"/>
              <a:buNone/>
              <a:defRPr sz="2000"/>
            </a:lvl4pPr>
            <a:lvl5pPr lvl="4" algn="r" rtl="0">
              <a:lnSpc>
                <a:spcPct val="100000"/>
              </a:lnSpc>
              <a:spcBef>
                <a:spcPts val="0"/>
              </a:spcBef>
              <a:spcAft>
                <a:spcPts val="0"/>
              </a:spcAft>
              <a:buSzPts val="1500"/>
              <a:buNone/>
              <a:defRPr sz="2000"/>
            </a:lvl5pPr>
            <a:lvl6pPr lvl="5" algn="r" rtl="0">
              <a:lnSpc>
                <a:spcPct val="100000"/>
              </a:lnSpc>
              <a:spcBef>
                <a:spcPts val="0"/>
              </a:spcBef>
              <a:spcAft>
                <a:spcPts val="0"/>
              </a:spcAft>
              <a:buSzPts val="1500"/>
              <a:buNone/>
              <a:defRPr sz="2000"/>
            </a:lvl6pPr>
            <a:lvl7pPr lvl="6" algn="r" rtl="0">
              <a:lnSpc>
                <a:spcPct val="100000"/>
              </a:lnSpc>
              <a:spcBef>
                <a:spcPts val="0"/>
              </a:spcBef>
              <a:spcAft>
                <a:spcPts val="0"/>
              </a:spcAft>
              <a:buSzPts val="1500"/>
              <a:buNone/>
              <a:defRPr sz="2000"/>
            </a:lvl7pPr>
            <a:lvl8pPr lvl="7" algn="r" rtl="0">
              <a:lnSpc>
                <a:spcPct val="100000"/>
              </a:lnSpc>
              <a:spcBef>
                <a:spcPts val="0"/>
              </a:spcBef>
              <a:spcAft>
                <a:spcPts val="0"/>
              </a:spcAft>
              <a:buSzPts val="1500"/>
              <a:buNone/>
              <a:defRPr sz="2000"/>
            </a:lvl8pPr>
            <a:lvl9pPr lvl="8" algn="r" rtl="0">
              <a:lnSpc>
                <a:spcPct val="100000"/>
              </a:lnSpc>
              <a:spcBef>
                <a:spcPts val="0"/>
              </a:spcBef>
              <a:spcAft>
                <a:spcPts val="0"/>
              </a:spcAft>
              <a:buSzPts val="1500"/>
              <a:buNone/>
              <a:defRPr sz="2000"/>
            </a:lvl9pPr>
          </a:lstStyle>
          <a:p>
            <a:r>
              <a:rPr lang="en-US"/>
              <a:t>Click to edit Master subtitle style</a:t>
            </a:r>
            <a:endParaRPr/>
          </a:p>
        </p:txBody>
      </p:sp>
      <p:sp>
        <p:nvSpPr>
          <p:cNvPr id="282" name="Google Shape;282;p20"/>
          <p:cNvSpPr txBox="1">
            <a:spLocks noGrp="1"/>
          </p:cNvSpPr>
          <p:nvPr>
            <p:ph type="title"/>
          </p:nvPr>
        </p:nvSpPr>
        <p:spPr>
          <a:xfrm>
            <a:off x="1500133" y="3725367"/>
            <a:ext cx="3194400" cy="3512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933"/>
            </a:lvl1pPr>
            <a:lvl2pPr lvl="1" algn="r" rtl="0">
              <a:lnSpc>
                <a:spcPct val="100000"/>
              </a:lnSpc>
              <a:spcBef>
                <a:spcPts val="0"/>
              </a:spcBef>
              <a:spcAft>
                <a:spcPts val="0"/>
              </a:spcAft>
              <a:buSzPts val="4800"/>
              <a:buNone/>
              <a:defRPr sz="6400"/>
            </a:lvl2pPr>
            <a:lvl3pPr lvl="2" algn="r" rtl="0">
              <a:lnSpc>
                <a:spcPct val="100000"/>
              </a:lnSpc>
              <a:spcBef>
                <a:spcPts val="0"/>
              </a:spcBef>
              <a:spcAft>
                <a:spcPts val="0"/>
              </a:spcAft>
              <a:buSzPts val="4800"/>
              <a:buNone/>
              <a:defRPr sz="6400"/>
            </a:lvl3pPr>
            <a:lvl4pPr lvl="3" algn="r" rtl="0">
              <a:lnSpc>
                <a:spcPct val="100000"/>
              </a:lnSpc>
              <a:spcBef>
                <a:spcPts val="0"/>
              </a:spcBef>
              <a:spcAft>
                <a:spcPts val="0"/>
              </a:spcAft>
              <a:buSzPts val="4800"/>
              <a:buNone/>
              <a:defRPr sz="6400"/>
            </a:lvl4pPr>
            <a:lvl5pPr lvl="4" algn="r" rtl="0">
              <a:lnSpc>
                <a:spcPct val="100000"/>
              </a:lnSpc>
              <a:spcBef>
                <a:spcPts val="0"/>
              </a:spcBef>
              <a:spcAft>
                <a:spcPts val="0"/>
              </a:spcAft>
              <a:buSzPts val="4800"/>
              <a:buNone/>
              <a:defRPr sz="6400"/>
            </a:lvl5pPr>
            <a:lvl6pPr lvl="5" algn="r" rtl="0">
              <a:lnSpc>
                <a:spcPct val="100000"/>
              </a:lnSpc>
              <a:spcBef>
                <a:spcPts val="0"/>
              </a:spcBef>
              <a:spcAft>
                <a:spcPts val="0"/>
              </a:spcAft>
              <a:buSzPts val="4800"/>
              <a:buNone/>
              <a:defRPr sz="6400"/>
            </a:lvl6pPr>
            <a:lvl7pPr lvl="6" algn="r" rtl="0">
              <a:lnSpc>
                <a:spcPct val="100000"/>
              </a:lnSpc>
              <a:spcBef>
                <a:spcPts val="0"/>
              </a:spcBef>
              <a:spcAft>
                <a:spcPts val="0"/>
              </a:spcAft>
              <a:buSzPts val="4800"/>
              <a:buNone/>
              <a:defRPr sz="6400"/>
            </a:lvl7pPr>
            <a:lvl8pPr lvl="7" algn="r" rtl="0">
              <a:lnSpc>
                <a:spcPct val="100000"/>
              </a:lnSpc>
              <a:spcBef>
                <a:spcPts val="0"/>
              </a:spcBef>
              <a:spcAft>
                <a:spcPts val="0"/>
              </a:spcAft>
              <a:buSzPts val="4800"/>
              <a:buNone/>
              <a:defRPr sz="6400"/>
            </a:lvl8pPr>
            <a:lvl9pPr lvl="8" algn="r" rtl="0">
              <a:lnSpc>
                <a:spcPct val="100000"/>
              </a:lnSpc>
              <a:spcBef>
                <a:spcPts val="0"/>
              </a:spcBef>
              <a:spcAft>
                <a:spcPts val="0"/>
              </a:spcAft>
              <a:buSzPts val="4800"/>
              <a:buNone/>
              <a:defRPr sz="6400"/>
            </a:lvl9pPr>
          </a:lstStyle>
          <a:p>
            <a:r>
              <a:rPr lang="en-US"/>
              <a:t>Click to edit Master title style</a:t>
            </a:r>
            <a:endParaRPr/>
          </a:p>
        </p:txBody>
      </p:sp>
      <p:sp>
        <p:nvSpPr>
          <p:cNvPr id="283" name="Google Shape;283;p20"/>
          <p:cNvSpPr txBox="1">
            <a:spLocks noGrp="1"/>
          </p:cNvSpPr>
          <p:nvPr>
            <p:ph type="title" idx="3"/>
          </p:nvPr>
        </p:nvSpPr>
        <p:spPr>
          <a:xfrm>
            <a:off x="7502233" y="2110067"/>
            <a:ext cx="3194400" cy="3536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933">
                <a:solidFill>
                  <a:schemeClr val="dk1"/>
                </a:solidFill>
              </a:defRPr>
            </a:lvl1pPr>
            <a:lvl2pPr lvl="1" rtl="0">
              <a:lnSpc>
                <a:spcPct val="100000"/>
              </a:lnSpc>
              <a:spcBef>
                <a:spcPts val="0"/>
              </a:spcBef>
              <a:spcAft>
                <a:spcPts val="0"/>
              </a:spcAft>
              <a:buSzPts val="4800"/>
              <a:buNone/>
              <a:defRPr sz="6400"/>
            </a:lvl2pPr>
            <a:lvl3pPr lvl="2" rtl="0">
              <a:lnSpc>
                <a:spcPct val="100000"/>
              </a:lnSpc>
              <a:spcBef>
                <a:spcPts val="0"/>
              </a:spcBef>
              <a:spcAft>
                <a:spcPts val="0"/>
              </a:spcAft>
              <a:buSzPts val="4800"/>
              <a:buNone/>
              <a:defRPr sz="6400"/>
            </a:lvl3pPr>
            <a:lvl4pPr lvl="3" rtl="0">
              <a:lnSpc>
                <a:spcPct val="100000"/>
              </a:lnSpc>
              <a:spcBef>
                <a:spcPts val="0"/>
              </a:spcBef>
              <a:spcAft>
                <a:spcPts val="0"/>
              </a:spcAft>
              <a:buSzPts val="4800"/>
              <a:buNone/>
              <a:defRPr sz="6400"/>
            </a:lvl4pPr>
            <a:lvl5pPr lvl="4" rtl="0">
              <a:lnSpc>
                <a:spcPct val="100000"/>
              </a:lnSpc>
              <a:spcBef>
                <a:spcPts val="0"/>
              </a:spcBef>
              <a:spcAft>
                <a:spcPts val="0"/>
              </a:spcAft>
              <a:buSzPts val="4800"/>
              <a:buNone/>
              <a:defRPr sz="6400"/>
            </a:lvl5pPr>
            <a:lvl6pPr lvl="5" rtl="0">
              <a:lnSpc>
                <a:spcPct val="100000"/>
              </a:lnSpc>
              <a:spcBef>
                <a:spcPts val="0"/>
              </a:spcBef>
              <a:spcAft>
                <a:spcPts val="0"/>
              </a:spcAft>
              <a:buSzPts val="4800"/>
              <a:buNone/>
              <a:defRPr sz="6400"/>
            </a:lvl6pPr>
            <a:lvl7pPr lvl="6" rtl="0">
              <a:lnSpc>
                <a:spcPct val="100000"/>
              </a:lnSpc>
              <a:spcBef>
                <a:spcPts val="0"/>
              </a:spcBef>
              <a:spcAft>
                <a:spcPts val="0"/>
              </a:spcAft>
              <a:buSzPts val="4800"/>
              <a:buNone/>
              <a:defRPr sz="6400"/>
            </a:lvl7pPr>
            <a:lvl8pPr lvl="7" rtl="0">
              <a:lnSpc>
                <a:spcPct val="100000"/>
              </a:lnSpc>
              <a:spcBef>
                <a:spcPts val="0"/>
              </a:spcBef>
              <a:spcAft>
                <a:spcPts val="0"/>
              </a:spcAft>
              <a:buSzPts val="4800"/>
              <a:buNone/>
              <a:defRPr sz="6400"/>
            </a:lvl8pPr>
            <a:lvl9pPr lvl="8" rtl="0">
              <a:lnSpc>
                <a:spcPct val="100000"/>
              </a:lnSpc>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527429520"/>
      </p:ext>
    </p:extLst>
  </p:cSld>
  <p:clrMapOvr>
    <a:masterClrMapping/>
  </p:clrMapOvr>
  <p:transition spd="med">
    <p:pull/>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960000" y="1509833"/>
            <a:ext cx="10272000" cy="43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600"/>
            </a:lvl1pPr>
            <a:lvl2pPr lvl="1" algn="ctr" rtl="0">
              <a:lnSpc>
                <a:spcPct val="100000"/>
              </a:lnSpc>
              <a:spcBef>
                <a:spcPts val="0"/>
              </a:spcBef>
              <a:spcAft>
                <a:spcPts val="0"/>
              </a:spcAft>
              <a:buSzPts val="1200"/>
              <a:buFont typeface="Roboto Condensed Light"/>
              <a:buAutoNum type="alphaLcPeriod"/>
              <a:defRPr sz="1600"/>
            </a:lvl2pPr>
            <a:lvl3pPr lvl="2" algn="ctr" rtl="0">
              <a:lnSpc>
                <a:spcPct val="100000"/>
              </a:lnSpc>
              <a:spcBef>
                <a:spcPts val="0"/>
              </a:spcBef>
              <a:spcAft>
                <a:spcPts val="0"/>
              </a:spcAft>
              <a:buSzPts val="1200"/>
              <a:buFont typeface="Roboto Condensed Light"/>
              <a:buAutoNum type="romanLcPeriod"/>
              <a:defRPr sz="1600"/>
            </a:lvl3pPr>
            <a:lvl4pPr lvl="3" algn="ctr" rtl="0">
              <a:lnSpc>
                <a:spcPct val="100000"/>
              </a:lnSpc>
              <a:spcBef>
                <a:spcPts val="0"/>
              </a:spcBef>
              <a:spcAft>
                <a:spcPts val="0"/>
              </a:spcAft>
              <a:buSzPts val="1200"/>
              <a:buFont typeface="Roboto Condensed Light"/>
              <a:buAutoNum type="arabicPeriod"/>
              <a:defRPr sz="1600"/>
            </a:lvl4pPr>
            <a:lvl5pPr lvl="4" algn="ctr" rtl="0">
              <a:lnSpc>
                <a:spcPct val="100000"/>
              </a:lnSpc>
              <a:spcBef>
                <a:spcPts val="0"/>
              </a:spcBef>
              <a:spcAft>
                <a:spcPts val="0"/>
              </a:spcAft>
              <a:buSzPts val="1200"/>
              <a:buFont typeface="Roboto Condensed Light"/>
              <a:buAutoNum type="alphaLcPeriod"/>
              <a:defRPr sz="1600"/>
            </a:lvl5pPr>
            <a:lvl6pPr lvl="5" algn="ctr" rtl="0">
              <a:lnSpc>
                <a:spcPct val="100000"/>
              </a:lnSpc>
              <a:spcBef>
                <a:spcPts val="0"/>
              </a:spcBef>
              <a:spcAft>
                <a:spcPts val="0"/>
              </a:spcAft>
              <a:buSzPts val="1200"/>
              <a:buFont typeface="Roboto Condensed Light"/>
              <a:buAutoNum type="romanLcPeriod"/>
              <a:defRPr sz="1600"/>
            </a:lvl6pPr>
            <a:lvl7pPr lvl="6" algn="ctr" rtl="0">
              <a:lnSpc>
                <a:spcPct val="100000"/>
              </a:lnSpc>
              <a:spcBef>
                <a:spcPts val="0"/>
              </a:spcBef>
              <a:spcAft>
                <a:spcPts val="0"/>
              </a:spcAft>
              <a:buSzPts val="1200"/>
              <a:buFont typeface="Roboto Condensed Light"/>
              <a:buAutoNum type="arabicPeriod"/>
              <a:defRPr sz="1600"/>
            </a:lvl7pPr>
            <a:lvl8pPr lvl="7" algn="ctr" rtl="0">
              <a:lnSpc>
                <a:spcPct val="100000"/>
              </a:lnSpc>
              <a:spcBef>
                <a:spcPts val="0"/>
              </a:spcBef>
              <a:spcAft>
                <a:spcPts val="0"/>
              </a:spcAft>
              <a:buSzPts val="1200"/>
              <a:buFont typeface="Roboto Condensed Light"/>
              <a:buAutoNum type="alphaLcPeriod"/>
              <a:defRPr sz="1600"/>
            </a:lvl8pPr>
            <a:lvl9pPr lvl="8" algn="ctr" rtl="0">
              <a:lnSpc>
                <a:spcPct val="100000"/>
              </a:lnSpc>
              <a:spcBef>
                <a:spcPts val="0"/>
              </a:spcBef>
              <a:spcAft>
                <a:spcPts val="0"/>
              </a:spcAft>
              <a:buSzPts val="1200"/>
              <a:buFont typeface="Roboto Condensed Light"/>
              <a:buAutoNum type="romanLcPeriod"/>
              <a:defRPr sz="1600"/>
            </a:lvl9pPr>
          </a:lstStyle>
          <a:p>
            <a:r>
              <a:rPr lang="en-US"/>
              <a:t>Click to edit Master subtitle style</a:t>
            </a:r>
            <a:endParaRPr/>
          </a:p>
        </p:txBody>
      </p:sp>
      <p:sp>
        <p:nvSpPr>
          <p:cNvPr id="286" name="Google Shape;286;p21"/>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1639644448"/>
      </p:ext>
    </p:extLst>
  </p:cSld>
  <p:clrMapOvr>
    <a:masterClrMapping/>
  </p:clrMapOvr>
  <p:transition spd="med">
    <p:pull/>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8555632"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9" name="Google Shape;289;p22"/>
          <p:cNvSpPr txBox="1">
            <a:spLocks noGrp="1"/>
          </p:cNvSpPr>
          <p:nvPr>
            <p:ph type="title"/>
          </p:nvPr>
        </p:nvSpPr>
        <p:spPr>
          <a:xfrm>
            <a:off x="8514465"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0" name="Google Shape;290;p22"/>
          <p:cNvSpPr txBox="1">
            <a:spLocks noGrp="1"/>
          </p:cNvSpPr>
          <p:nvPr>
            <p:ph type="subTitle" idx="2"/>
          </p:nvPr>
        </p:nvSpPr>
        <p:spPr>
          <a:xfrm>
            <a:off x="1113633"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1" name="Google Shape;291;p22"/>
          <p:cNvSpPr txBox="1">
            <a:spLocks noGrp="1"/>
          </p:cNvSpPr>
          <p:nvPr>
            <p:ph type="title" idx="3"/>
          </p:nvPr>
        </p:nvSpPr>
        <p:spPr>
          <a:xfrm>
            <a:off x="1072467" y="2337767"/>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2" name="Google Shape;292;p22"/>
          <p:cNvSpPr txBox="1">
            <a:spLocks noGrp="1"/>
          </p:cNvSpPr>
          <p:nvPr>
            <p:ph type="subTitle" idx="4"/>
          </p:nvPr>
        </p:nvSpPr>
        <p:spPr>
          <a:xfrm>
            <a:off x="4832200" y="3044167"/>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3" name="Google Shape;293;p22"/>
          <p:cNvSpPr txBox="1">
            <a:spLocks noGrp="1"/>
          </p:cNvSpPr>
          <p:nvPr>
            <p:ph type="title" idx="5"/>
          </p:nvPr>
        </p:nvSpPr>
        <p:spPr>
          <a:xfrm>
            <a:off x="4790995" y="2337767"/>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4" name="Google Shape;294;p22"/>
          <p:cNvSpPr txBox="1">
            <a:spLocks noGrp="1"/>
          </p:cNvSpPr>
          <p:nvPr>
            <p:ph type="subTitle" idx="6"/>
          </p:nvPr>
        </p:nvSpPr>
        <p:spPr>
          <a:xfrm>
            <a:off x="8555632"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5" name="Google Shape;295;p22"/>
          <p:cNvSpPr txBox="1">
            <a:spLocks noGrp="1"/>
          </p:cNvSpPr>
          <p:nvPr>
            <p:ph type="title" idx="7"/>
          </p:nvPr>
        </p:nvSpPr>
        <p:spPr>
          <a:xfrm>
            <a:off x="8514432"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6" name="Google Shape;296;p22"/>
          <p:cNvSpPr txBox="1">
            <a:spLocks noGrp="1"/>
          </p:cNvSpPr>
          <p:nvPr>
            <p:ph type="subTitle" idx="8"/>
          </p:nvPr>
        </p:nvSpPr>
        <p:spPr>
          <a:xfrm>
            <a:off x="1113633"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22"/>
          <p:cNvSpPr txBox="1">
            <a:spLocks noGrp="1"/>
          </p:cNvSpPr>
          <p:nvPr>
            <p:ph type="title" idx="9"/>
          </p:nvPr>
        </p:nvSpPr>
        <p:spPr>
          <a:xfrm>
            <a:off x="1072433" y="4395500"/>
            <a:ext cx="2610000" cy="706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298" name="Google Shape;298;p22"/>
          <p:cNvSpPr txBox="1">
            <a:spLocks noGrp="1"/>
          </p:cNvSpPr>
          <p:nvPr>
            <p:ph type="subTitle" idx="13"/>
          </p:nvPr>
        </p:nvSpPr>
        <p:spPr>
          <a:xfrm>
            <a:off x="4832200" y="5101900"/>
            <a:ext cx="2527600" cy="8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22"/>
          <p:cNvSpPr txBox="1">
            <a:spLocks noGrp="1"/>
          </p:cNvSpPr>
          <p:nvPr>
            <p:ph type="title" idx="14"/>
          </p:nvPr>
        </p:nvSpPr>
        <p:spPr>
          <a:xfrm>
            <a:off x="4790995" y="4395500"/>
            <a:ext cx="2610000" cy="706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933">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300" name="Google Shape;300;p22"/>
          <p:cNvSpPr txBox="1">
            <a:spLocks noGrp="1"/>
          </p:cNvSpPr>
          <p:nvPr>
            <p:ph type="title" idx="15"/>
          </p:nvPr>
        </p:nvSpPr>
        <p:spPr>
          <a:xfrm>
            <a:off x="1704000" y="4560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1" name="Google Shape;301;p22"/>
          <p:cNvSpPr/>
          <p:nvPr/>
        </p:nvSpPr>
        <p:spPr>
          <a:xfrm flipH="1">
            <a:off x="-53" y="2603052"/>
            <a:ext cx="10386937" cy="175829"/>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22"/>
          <p:cNvSpPr/>
          <p:nvPr/>
        </p:nvSpPr>
        <p:spPr>
          <a:xfrm flipH="1">
            <a:off x="1244527" y="4660801"/>
            <a:ext cx="10947452" cy="17580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870241"/>
      </p:ext>
    </p:extLst>
  </p:cSld>
  <p:clrMapOvr>
    <a:masterClrMapping/>
  </p:clrMapOvr>
  <p:transition spd="med">
    <p:pull/>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305" name="Google Shape;305;p23"/>
          <p:cNvSpPr txBox="1">
            <a:spLocks noGrp="1"/>
          </p:cNvSpPr>
          <p:nvPr>
            <p:ph type="title" idx="2" hasCustomPrompt="1"/>
          </p:nvPr>
        </p:nvSpPr>
        <p:spPr>
          <a:xfrm>
            <a:off x="2935748"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7109984" y="2978100"/>
            <a:ext cx="2146400" cy="77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a:lvl1pPr>
            <a:lvl2pPr lvl="1" algn="ctr" rtl="0">
              <a:spcBef>
                <a:spcPts val="0"/>
              </a:spcBef>
              <a:spcAft>
                <a:spcPts val="0"/>
              </a:spcAft>
              <a:buSzPts val="12500"/>
              <a:buFont typeface="Overpass Mono"/>
              <a:buNone/>
              <a:defRPr sz="16666"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6666"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6666"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6666"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6666"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6666"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6666"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6666" b="1">
                <a:latin typeface="Overpass Mono"/>
                <a:ea typeface="Overpass Mono"/>
                <a:cs typeface="Overpass Mono"/>
                <a:sym typeface="Overpass Mono"/>
              </a:defRPr>
            </a:lvl9pPr>
          </a:lstStyle>
          <a:p>
            <a:r>
              <a:t>xx%</a:t>
            </a:r>
          </a:p>
        </p:txBody>
      </p:sp>
      <p:sp>
        <p:nvSpPr>
          <p:cNvPr id="307" name="Google Shape;307;p23"/>
          <p:cNvSpPr/>
          <p:nvPr/>
        </p:nvSpPr>
        <p:spPr>
          <a:xfrm flipH="1">
            <a:off x="-1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8" name="Google Shape;308;p23"/>
          <p:cNvSpPr/>
          <p:nvPr/>
        </p:nvSpPr>
        <p:spPr>
          <a:xfrm>
            <a:off x="11140768" y="5810367"/>
            <a:ext cx="1051241" cy="1047157"/>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9" name="Google Shape;309;p23"/>
          <p:cNvSpPr/>
          <p:nvPr/>
        </p:nvSpPr>
        <p:spPr>
          <a:xfrm flipH="1">
            <a:off x="9804389" y="6381724"/>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763776506"/>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94" name="Google Shape;94;p6"/>
          <p:cNvSpPr txBox="1">
            <a:spLocks noGrp="1"/>
          </p:cNvSpPr>
          <p:nvPr>
            <p:ph type="subTitle" idx="1"/>
          </p:nvPr>
        </p:nvSpPr>
        <p:spPr>
          <a:xfrm>
            <a:off x="3698100"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5" name="Google Shape;95;p6"/>
          <p:cNvSpPr txBox="1">
            <a:spLocks noGrp="1"/>
          </p:cNvSpPr>
          <p:nvPr>
            <p:ph type="title" idx="2"/>
          </p:nvPr>
        </p:nvSpPr>
        <p:spPr>
          <a:xfrm>
            <a:off x="3528067" y="3364931"/>
            <a:ext cx="3308400" cy="699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933">
                <a:solidFill>
                  <a:schemeClr val="dk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6" name="Google Shape;96;p6"/>
          <p:cNvSpPr txBox="1">
            <a:spLocks noGrp="1"/>
          </p:cNvSpPr>
          <p:nvPr>
            <p:ph type="subTitle" idx="3"/>
          </p:nvPr>
        </p:nvSpPr>
        <p:spPr>
          <a:xfrm>
            <a:off x="8093633" y="4145333"/>
            <a:ext cx="2968800" cy="11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Clr>
                <a:schemeClr val="dk1"/>
              </a:buClr>
              <a:buSzPts val="2800"/>
              <a:buNone/>
              <a:defRPr sz="3733">
                <a:solidFill>
                  <a:schemeClr val="dk1"/>
                </a:solidFill>
              </a:defRPr>
            </a:lvl2pPr>
            <a:lvl3pPr lvl="2" rtl="0">
              <a:lnSpc>
                <a:spcPct val="100000"/>
              </a:lnSpc>
              <a:spcBef>
                <a:spcPts val="0"/>
              </a:spcBef>
              <a:spcAft>
                <a:spcPts val="0"/>
              </a:spcAft>
              <a:buClr>
                <a:schemeClr val="dk1"/>
              </a:buClr>
              <a:buSzPts val="2800"/>
              <a:buNone/>
              <a:defRPr sz="3733">
                <a:solidFill>
                  <a:schemeClr val="dk1"/>
                </a:solidFill>
              </a:defRPr>
            </a:lvl3pPr>
            <a:lvl4pPr lvl="3" rtl="0">
              <a:lnSpc>
                <a:spcPct val="100000"/>
              </a:lnSpc>
              <a:spcBef>
                <a:spcPts val="0"/>
              </a:spcBef>
              <a:spcAft>
                <a:spcPts val="0"/>
              </a:spcAft>
              <a:buClr>
                <a:schemeClr val="dk1"/>
              </a:buClr>
              <a:buSzPts val="2800"/>
              <a:buNone/>
              <a:defRPr sz="3733">
                <a:solidFill>
                  <a:schemeClr val="dk1"/>
                </a:solidFill>
              </a:defRPr>
            </a:lvl4pPr>
            <a:lvl5pPr lvl="4" rtl="0">
              <a:lnSpc>
                <a:spcPct val="100000"/>
              </a:lnSpc>
              <a:spcBef>
                <a:spcPts val="0"/>
              </a:spcBef>
              <a:spcAft>
                <a:spcPts val="0"/>
              </a:spcAft>
              <a:buClr>
                <a:schemeClr val="dk1"/>
              </a:buClr>
              <a:buSzPts val="2800"/>
              <a:buNone/>
              <a:defRPr sz="3733">
                <a:solidFill>
                  <a:schemeClr val="dk1"/>
                </a:solidFill>
              </a:defRPr>
            </a:lvl5pPr>
            <a:lvl6pPr lvl="5" rtl="0">
              <a:lnSpc>
                <a:spcPct val="100000"/>
              </a:lnSpc>
              <a:spcBef>
                <a:spcPts val="0"/>
              </a:spcBef>
              <a:spcAft>
                <a:spcPts val="0"/>
              </a:spcAft>
              <a:buClr>
                <a:schemeClr val="dk1"/>
              </a:buClr>
              <a:buSzPts val="2800"/>
              <a:buNone/>
              <a:defRPr sz="3733">
                <a:solidFill>
                  <a:schemeClr val="dk1"/>
                </a:solidFill>
              </a:defRPr>
            </a:lvl6pPr>
            <a:lvl7pPr lvl="6" rtl="0">
              <a:lnSpc>
                <a:spcPct val="100000"/>
              </a:lnSpc>
              <a:spcBef>
                <a:spcPts val="0"/>
              </a:spcBef>
              <a:spcAft>
                <a:spcPts val="0"/>
              </a:spcAft>
              <a:buClr>
                <a:schemeClr val="dk1"/>
              </a:buClr>
              <a:buSzPts val="2800"/>
              <a:buNone/>
              <a:defRPr sz="3733">
                <a:solidFill>
                  <a:schemeClr val="dk1"/>
                </a:solidFill>
              </a:defRPr>
            </a:lvl7pPr>
            <a:lvl8pPr lvl="7" rtl="0">
              <a:lnSpc>
                <a:spcPct val="100000"/>
              </a:lnSpc>
              <a:spcBef>
                <a:spcPts val="0"/>
              </a:spcBef>
              <a:spcAft>
                <a:spcPts val="0"/>
              </a:spcAft>
              <a:buClr>
                <a:schemeClr val="dk1"/>
              </a:buClr>
              <a:buSzPts val="2800"/>
              <a:buNone/>
              <a:defRPr sz="3733">
                <a:solidFill>
                  <a:schemeClr val="dk1"/>
                </a:solidFill>
              </a:defRPr>
            </a:lvl8pPr>
            <a:lvl9pPr lvl="8"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97" name="Google Shape;97;p6"/>
          <p:cNvSpPr txBox="1">
            <a:spLocks noGrp="1"/>
          </p:cNvSpPr>
          <p:nvPr>
            <p:ph type="title" idx="4"/>
          </p:nvPr>
        </p:nvSpPr>
        <p:spPr>
          <a:xfrm>
            <a:off x="7923533" y="3364901"/>
            <a:ext cx="3308400" cy="6992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933">
                <a:solidFill>
                  <a:schemeClr val="lt1"/>
                </a:solidFill>
              </a:defRPr>
            </a:lvl1pPr>
            <a:lvl2pPr lvl="1"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3200">
                <a:solidFill>
                  <a:schemeClr val="lt1"/>
                </a:solidFill>
                <a:latin typeface="Barlow Condensed ExtraBold"/>
                <a:ea typeface="Barlow Condensed ExtraBold"/>
                <a:cs typeface="Barlow Condensed ExtraBold"/>
                <a:sym typeface="Barlow Condensed ExtraBold"/>
              </a:defRPr>
            </a:lvl9pPr>
          </a:lstStyle>
          <a:p>
            <a:r>
              <a:rPr lang="en-US"/>
              <a:t>Click to edit Master title style</a:t>
            </a:r>
            <a:endParaRPr/>
          </a:p>
        </p:txBody>
      </p:sp>
      <p:sp>
        <p:nvSpPr>
          <p:cNvPr id="98" name="Google Shape;98;p6"/>
          <p:cNvSpPr/>
          <p:nvPr/>
        </p:nvSpPr>
        <p:spPr>
          <a:xfrm flipH="1">
            <a:off x="10363185" y="1"/>
            <a:ext cx="1828819"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80646768"/>
      </p:ext>
    </p:extLst>
  </p:cSld>
  <p:clrMapOvr>
    <a:masterClrMapping/>
  </p:clrMapOvr>
  <p:transition spd="med">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4564800" y="1964000"/>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2" name="Google Shape;312;p24"/>
          <p:cNvSpPr txBox="1">
            <a:spLocks noGrp="1"/>
          </p:cNvSpPr>
          <p:nvPr>
            <p:ph type="title" hasCustomPrompt="1"/>
          </p:nvPr>
        </p:nvSpPr>
        <p:spPr>
          <a:xfrm>
            <a:off x="4565000" y="1246267"/>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4564800" y="3584684"/>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4" name="Google Shape;314;p24"/>
          <p:cNvSpPr txBox="1">
            <a:spLocks noGrp="1"/>
          </p:cNvSpPr>
          <p:nvPr>
            <p:ph type="title" idx="3" hasCustomPrompt="1"/>
          </p:nvPr>
        </p:nvSpPr>
        <p:spPr>
          <a:xfrm>
            <a:off x="4565000" y="2866936"/>
            <a:ext cx="3062000" cy="609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933">
                <a:solidFill>
                  <a:schemeClr val="lt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4565000" y="5205367"/>
            <a:ext cx="3062000" cy="609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6" name="Google Shape;316;p24"/>
          <p:cNvSpPr txBox="1">
            <a:spLocks noGrp="1"/>
          </p:cNvSpPr>
          <p:nvPr>
            <p:ph type="title" idx="5" hasCustomPrompt="1"/>
          </p:nvPr>
        </p:nvSpPr>
        <p:spPr>
          <a:xfrm>
            <a:off x="4565000" y="4487604"/>
            <a:ext cx="3062000" cy="609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933">
                <a:solidFill>
                  <a:schemeClr val="dk1"/>
                </a:solidFill>
              </a:defRPr>
            </a:lvl1pPr>
            <a:lvl2pPr lvl="1" algn="ctr" rtl="0">
              <a:spcBef>
                <a:spcPts val="0"/>
              </a:spcBef>
              <a:spcAft>
                <a:spcPts val="0"/>
              </a:spcAft>
              <a:buSzPts val="2500"/>
              <a:buFont typeface="Barlow"/>
              <a:buNone/>
              <a:defRPr sz="3333" b="1">
                <a:latin typeface="Barlow"/>
                <a:ea typeface="Barlow"/>
                <a:cs typeface="Barlow"/>
                <a:sym typeface="Barlow"/>
              </a:defRPr>
            </a:lvl2pPr>
            <a:lvl3pPr lvl="2" algn="ctr" rtl="0">
              <a:spcBef>
                <a:spcPts val="0"/>
              </a:spcBef>
              <a:spcAft>
                <a:spcPts val="0"/>
              </a:spcAft>
              <a:buSzPts val="2500"/>
              <a:buFont typeface="Barlow"/>
              <a:buNone/>
              <a:defRPr sz="3333" b="1">
                <a:latin typeface="Barlow"/>
                <a:ea typeface="Barlow"/>
                <a:cs typeface="Barlow"/>
                <a:sym typeface="Barlow"/>
              </a:defRPr>
            </a:lvl3pPr>
            <a:lvl4pPr lvl="3" algn="ctr" rtl="0">
              <a:spcBef>
                <a:spcPts val="0"/>
              </a:spcBef>
              <a:spcAft>
                <a:spcPts val="0"/>
              </a:spcAft>
              <a:buSzPts val="2500"/>
              <a:buFont typeface="Barlow"/>
              <a:buNone/>
              <a:defRPr sz="3333" b="1">
                <a:latin typeface="Barlow"/>
                <a:ea typeface="Barlow"/>
                <a:cs typeface="Barlow"/>
                <a:sym typeface="Barlow"/>
              </a:defRPr>
            </a:lvl4pPr>
            <a:lvl5pPr lvl="4" algn="ctr" rtl="0">
              <a:spcBef>
                <a:spcPts val="0"/>
              </a:spcBef>
              <a:spcAft>
                <a:spcPts val="0"/>
              </a:spcAft>
              <a:buSzPts val="2500"/>
              <a:buFont typeface="Barlow"/>
              <a:buNone/>
              <a:defRPr sz="3333" b="1">
                <a:latin typeface="Barlow"/>
                <a:ea typeface="Barlow"/>
                <a:cs typeface="Barlow"/>
                <a:sym typeface="Barlow"/>
              </a:defRPr>
            </a:lvl5pPr>
            <a:lvl6pPr lvl="5" algn="ctr" rtl="0">
              <a:spcBef>
                <a:spcPts val="0"/>
              </a:spcBef>
              <a:spcAft>
                <a:spcPts val="0"/>
              </a:spcAft>
              <a:buSzPts val="2500"/>
              <a:buFont typeface="Barlow"/>
              <a:buNone/>
              <a:defRPr sz="3333" b="1">
                <a:latin typeface="Barlow"/>
                <a:ea typeface="Barlow"/>
                <a:cs typeface="Barlow"/>
                <a:sym typeface="Barlow"/>
              </a:defRPr>
            </a:lvl6pPr>
            <a:lvl7pPr lvl="6" algn="ctr" rtl="0">
              <a:spcBef>
                <a:spcPts val="0"/>
              </a:spcBef>
              <a:spcAft>
                <a:spcPts val="0"/>
              </a:spcAft>
              <a:buSzPts val="2500"/>
              <a:buFont typeface="Barlow"/>
              <a:buNone/>
              <a:defRPr sz="3333" b="1">
                <a:latin typeface="Barlow"/>
                <a:ea typeface="Barlow"/>
                <a:cs typeface="Barlow"/>
                <a:sym typeface="Barlow"/>
              </a:defRPr>
            </a:lvl7pPr>
            <a:lvl8pPr lvl="7" algn="ctr" rtl="0">
              <a:spcBef>
                <a:spcPts val="0"/>
              </a:spcBef>
              <a:spcAft>
                <a:spcPts val="0"/>
              </a:spcAft>
              <a:buSzPts val="2500"/>
              <a:buFont typeface="Barlow"/>
              <a:buNone/>
              <a:defRPr sz="3333" b="1">
                <a:latin typeface="Barlow"/>
                <a:ea typeface="Barlow"/>
                <a:cs typeface="Barlow"/>
                <a:sym typeface="Barlow"/>
              </a:defRPr>
            </a:lvl8pPr>
            <a:lvl9pPr lvl="8" algn="ctr" rtl="0">
              <a:spcBef>
                <a:spcPts val="0"/>
              </a:spcBef>
              <a:spcAft>
                <a:spcPts val="0"/>
              </a:spcAft>
              <a:buSzPts val="2500"/>
              <a:buFont typeface="Barlow"/>
              <a:buNone/>
              <a:defRPr sz="3333" b="1">
                <a:latin typeface="Barlow"/>
                <a:ea typeface="Barlow"/>
                <a:cs typeface="Barlow"/>
                <a:sym typeface="Barlow"/>
              </a:defRPr>
            </a:lvl9pPr>
          </a:lstStyle>
          <a:p>
            <a:r>
              <a:t>xx%</a:t>
            </a:r>
          </a:p>
        </p:txBody>
      </p:sp>
      <p:sp>
        <p:nvSpPr>
          <p:cNvPr id="317" name="Google Shape;317;p24"/>
          <p:cNvSpPr/>
          <p:nvPr/>
        </p:nvSpPr>
        <p:spPr>
          <a:xfrm>
            <a:off x="9836267"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8" name="Google Shape;318;p24"/>
          <p:cNvSpPr/>
          <p:nvPr/>
        </p:nvSpPr>
        <p:spPr>
          <a:xfrm>
            <a:off x="476034"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9" name="Google Shape;319;p24"/>
          <p:cNvSpPr/>
          <p:nvPr/>
        </p:nvSpPr>
        <p:spPr>
          <a:xfrm>
            <a:off x="9080371"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0" name="Google Shape;320;p24"/>
          <p:cNvSpPr/>
          <p:nvPr/>
        </p:nvSpPr>
        <p:spPr>
          <a:xfrm>
            <a:off x="9194706"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1" name="Google Shape;321;p24"/>
          <p:cNvSpPr/>
          <p:nvPr/>
        </p:nvSpPr>
        <p:spPr>
          <a:xfrm>
            <a:off x="10807439"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2" name="Google Shape;322;p24"/>
          <p:cNvSpPr/>
          <p:nvPr/>
        </p:nvSpPr>
        <p:spPr>
          <a:xfrm>
            <a:off x="8986385" y="4358367"/>
            <a:ext cx="1472171"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3" name="Google Shape;323;p24"/>
          <p:cNvSpPr/>
          <p:nvPr/>
        </p:nvSpPr>
        <p:spPr>
          <a:xfrm>
            <a:off x="24"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4" name="Google Shape;324;p24"/>
          <p:cNvSpPr/>
          <p:nvPr/>
        </p:nvSpPr>
        <p:spPr>
          <a:xfrm>
            <a:off x="13"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5" name="Google Shape;325;p24"/>
          <p:cNvSpPr/>
          <p:nvPr/>
        </p:nvSpPr>
        <p:spPr>
          <a:xfrm>
            <a:off x="1733297" y="2000600"/>
            <a:ext cx="654161" cy="475829"/>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759474323"/>
      </p:ext>
    </p:extLst>
  </p:cSld>
  <p:clrMapOvr>
    <a:masterClrMapping/>
  </p:clrMapOvr>
  <p:transition spd="med">
    <p:pull/>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318535762"/>
      </p:ext>
    </p:extLst>
  </p:cSld>
  <p:clrMapOvr>
    <a:masterClrMapping/>
  </p:clrMapOvr>
  <p:transition spd="med">
    <p:pull/>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0" y="723433"/>
            <a:ext cx="12192000" cy="5411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0" y="0"/>
            <a:ext cx="6096000" cy="79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1884700" y="1525667"/>
            <a:ext cx="7718400" cy="690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2" name="Google Shape;12;p2"/>
          <p:cNvSpPr txBox="1">
            <a:spLocks noGrp="1"/>
          </p:cNvSpPr>
          <p:nvPr>
            <p:ph type="subTitle" idx="1"/>
          </p:nvPr>
        </p:nvSpPr>
        <p:spPr>
          <a:xfrm>
            <a:off x="2974700" y="3687067"/>
            <a:ext cx="8270400" cy="61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400">
                <a:solidFill>
                  <a:schemeClr val="accent3"/>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3" name="Google Shape;13;p2"/>
          <p:cNvSpPr txBox="1">
            <a:spLocks noGrp="1"/>
          </p:cNvSpPr>
          <p:nvPr>
            <p:ph type="subTitle" idx="2"/>
          </p:nvPr>
        </p:nvSpPr>
        <p:spPr>
          <a:xfrm>
            <a:off x="2384967" y="2349067"/>
            <a:ext cx="7718400" cy="61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4" name="Google Shape;14;p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5" name="Google Shape;15;p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6" name="Google Shape;16;p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7" name="Google Shape;17;p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8" name="Google Shape;18;p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9" name="Google Shape;19;p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0" name="Google Shape;20;p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1" name="Google Shape;21;p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2" name="Google Shape;22;p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3" name="Google Shape;23;p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4" name="Google Shape;24;p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5" name="Google Shape;25;p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6" name="Google Shape;26;p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7" name="Google Shape;27;p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661977974"/>
      </p:ext>
    </p:extLst>
  </p:cSld>
  <p:clrMapOvr>
    <a:masterClrMapping/>
  </p:clrMapOvr>
  <p:transition spd="med">
    <p:pull/>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 name="Google Shape;30;p3"/>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 name="Google Shape;31;p3"/>
          <p:cNvSpPr txBox="1">
            <a:spLocks noGrp="1"/>
          </p:cNvSpPr>
          <p:nvPr>
            <p:ph type="title" hasCustomPrompt="1"/>
          </p:nvPr>
        </p:nvSpPr>
        <p:spPr>
          <a:xfrm flipH="1">
            <a:off x="2739551" y="782633"/>
            <a:ext cx="2456400" cy="14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3333"/>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32" name="Google Shape;32;p3"/>
          <p:cNvSpPr txBox="1">
            <a:spLocks noGrp="1"/>
          </p:cNvSpPr>
          <p:nvPr>
            <p:ph type="title" idx="2"/>
          </p:nvPr>
        </p:nvSpPr>
        <p:spPr>
          <a:xfrm>
            <a:off x="3474384" y="2462164"/>
            <a:ext cx="7169600" cy="71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dk2"/>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3" name="Google Shape;33;p3"/>
          <p:cNvSpPr txBox="1">
            <a:spLocks noGrp="1"/>
          </p:cNvSpPr>
          <p:nvPr>
            <p:ph type="subTitle" idx="1"/>
          </p:nvPr>
        </p:nvSpPr>
        <p:spPr>
          <a:xfrm>
            <a:off x="4051151" y="3264167"/>
            <a:ext cx="5281200" cy="104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34" name="Google Shape;34;p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5" name="Google Shape;35;p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6" name="Google Shape;36;p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7" name="Google Shape;37;p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8" name="Google Shape;38;p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9" name="Google Shape;39;p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0" name="Google Shape;40;p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1" name="Google Shape;41;p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2" name="Google Shape;42;p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3" name="Google Shape;43;p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4" name="Google Shape;44;p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5" name="Google Shape;45;p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6" name="Google Shape;46;p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7" name="Google Shape;47;p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346803555"/>
      </p:ext>
    </p:extLst>
  </p:cSld>
  <p:clrMapOvr>
    <a:masterClrMapping/>
  </p:clrMapOvr>
  <p:transition spd="med">
    <p:pull/>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8"/>
        <p:cNvGrpSpPr/>
        <p:nvPr/>
      </p:nvGrpSpPr>
      <p:grpSpPr>
        <a:xfrm>
          <a:off x="0" y="0"/>
          <a:ext cx="0" cy="0"/>
          <a:chOff x="0" y="0"/>
          <a:chExt cx="0" cy="0"/>
        </a:xfrm>
      </p:grpSpPr>
      <p:sp>
        <p:nvSpPr>
          <p:cNvPr id="49" name="Google Shape;49;p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 name="Google Shape;50;p4"/>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 name="Google Shape;51;p4"/>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52" name="Google Shape;52;p4"/>
          <p:cNvSpPr txBox="1">
            <a:spLocks noGrp="1"/>
          </p:cNvSpPr>
          <p:nvPr>
            <p:ph type="body" idx="1"/>
          </p:nvPr>
        </p:nvSpPr>
        <p:spPr>
          <a:xfrm>
            <a:off x="1952333" y="1417567"/>
            <a:ext cx="9292800" cy="45552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1333"/>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53" name="Google Shape;53;p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54" name="Google Shape;54;p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55" name="Google Shape;55;p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56" name="Google Shape;56;p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57" name="Google Shape;57;p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58" name="Google Shape;58;p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59" name="Google Shape;59;p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60" name="Google Shape;60;p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61" name="Google Shape;61;p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62" name="Google Shape;62;p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63" name="Google Shape;63;p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64" name="Google Shape;64;p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65" name="Google Shape;65;p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66" name="Google Shape;66;p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484573674"/>
      </p:ext>
    </p:extLst>
  </p:cSld>
  <p:clrMapOvr>
    <a:masterClrMapping/>
  </p:clrMapOvr>
  <p:transition spd="med">
    <p:pull/>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7"/>
        <p:cNvGrpSpPr/>
        <p:nvPr/>
      </p:nvGrpSpPr>
      <p:grpSpPr>
        <a:xfrm>
          <a:off x="0" y="0"/>
          <a:ext cx="0" cy="0"/>
          <a:chOff x="0" y="0"/>
          <a:chExt cx="0" cy="0"/>
        </a:xfrm>
      </p:grpSpPr>
      <p:sp>
        <p:nvSpPr>
          <p:cNvPr id="68" name="Google Shape;68;p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5"/>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5"/>
          <p:cNvSpPr txBox="1">
            <a:spLocks noGrp="1"/>
          </p:cNvSpPr>
          <p:nvPr>
            <p:ph type="subTitle" idx="1"/>
          </p:nvPr>
        </p:nvSpPr>
        <p:spPr>
          <a:xfrm>
            <a:off x="2986867" y="4191103"/>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1" name="Google Shape;71;p5"/>
          <p:cNvSpPr txBox="1">
            <a:spLocks noGrp="1"/>
          </p:cNvSpPr>
          <p:nvPr>
            <p:ph type="subTitle" idx="2"/>
          </p:nvPr>
        </p:nvSpPr>
        <p:spPr>
          <a:xfrm>
            <a:off x="2986867" y="1535920"/>
            <a:ext cx="6850000" cy="104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72" name="Google Shape;72;p5"/>
          <p:cNvSpPr txBox="1">
            <a:spLocks noGrp="1"/>
          </p:cNvSpPr>
          <p:nvPr>
            <p:ph type="subTitle" idx="3"/>
          </p:nvPr>
        </p:nvSpPr>
        <p:spPr>
          <a:xfrm>
            <a:off x="1524333" y="348350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3733"/>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73" name="Google Shape;73;p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74" name="Google Shape;74;p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75" name="Google Shape;75;p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76" name="Google Shape;76;p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77" name="Google Shape;77;p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78" name="Google Shape;78;p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79" name="Google Shape;79;p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80" name="Google Shape;80;p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81" name="Google Shape;81;p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82" name="Google Shape;82;p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83" name="Google Shape;83;p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84" name="Google Shape;84;p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85" name="Google Shape;85;p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86" name="Google Shape;86;p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524333" y="828320"/>
            <a:ext cx="5409600" cy="70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77094048"/>
      </p:ext>
    </p:extLst>
  </p:cSld>
  <p:clrMapOvr>
    <a:masterClrMapping/>
  </p:clrMapOvr>
  <p:transition spd="med">
    <p:pull/>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8"/>
        <p:cNvGrpSpPr/>
        <p:nvPr/>
      </p:nvGrpSpPr>
      <p:grpSpPr>
        <a:xfrm>
          <a:off x="0" y="0"/>
          <a:ext cx="0" cy="0"/>
          <a:chOff x="0" y="0"/>
          <a:chExt cx="0" cy="0"/>
        </a:xfrm>
      </p:grpSpPr>
      <p:sp>
        <p:nvSpPr>
          <p:cNvPr id="89" name="Google Shape;89;p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0" name="Google Shape;90;p6"/>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92" name="Google Shape;92;p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93" name="Google Shape;93;p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94" name="Google Shape;94;p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95" name="Google Shape;95;p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96" name="Google Shape;96;p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97" name="Google Shape;97;p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98" name="Google Shape;98;p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99" name="Google Shape;99;p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00" name="Google Shape;100;p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01" name="Google Shape;101;p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02" name="Google Shape;102;p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03" name="Google Shape;103;p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04" name="Google Shape;104;p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68552047"/>
      </p:ext>
    </p:extLst>
  </p:cSld>
  <p:clrMapOvr>
    <a:masterClrMapping/>
  </p:clrMapOvr>
  <p:transition spd="med">
    <p:pull/>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6"/>
        <p:cNvGrpSpPr/>
        <p:nvPr/>
      </p:nvGrpSpPr>
      <p:grpSpPr>
        <a:xfrm>
          <a:off x="0" y="0"/>
          <a:ext cx="0" cy="0"/>
          <a:chOff x="0" y="0"/>
          <a:chExt cx="0" cy="0"/>
        </a:xfrm>
      </p:grpSpPr>
      <p:sp>
        <p:nvSpPr>
          <p:cNvPr id="107" name="Google Shape;107;p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8" name="Google Shape;108;p7"/>
          <p:cNvSpPr/>
          <p:nvPr/>
        </p:nvSpPr>
        <p:spPr>
          <a:xfrm>
            <a:off x="609600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 name="Google Shape;109;p7"/>
          <p:cNvSpPr txBox="1">
            <a:spLocks noGrp="1"/>
          </p:cNvSpPr>
          <p:nvPr>
            <p:ph type="subTitle" idx="1"/>
          </p:nvPr>
        </p:nvSpPr>
        <p:spPr>
          <a:xfrm>
            <a:off x="2232667" y="3648733"/>
            <a:ext cx="4836800" cy="135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110" name="Google Shape;110;p7"/>
          <p:cNvSpPr txBox="1">
            <a:spLocks noGrp="1"/>
          </p:cNvSpPr>
          <p:nvPr>
            <p:ph type="title"/>
          </p:nvPr>
        </p:nvSpPr>
        <p:spPr>
          <a:xfrm>
            <a:off x="1539033" y="1516933"/>
            <a:ext cx="5293200" cy="18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1" name="Google Shape;111;p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12" name="Google Shape;112;p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13" name="Google Shape;113;p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14" name="Google Shape;114;p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15" name="Google Shape;115;p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16" name="Google Shape;116;p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17" name="Google Shape;117;p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18" name="Google Shape;118;p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19" name="Google Shape;119;p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20" name="Google Shape;120;p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21" name="Google Shape;121;p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22" name="Google Shape;122;p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23" name="Google Shape;123;p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24" name="Google Shape;124;p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194580983"/>
      </p:ext>
    </p:extLst>
  </p:cSld>
  <p:clrMapOvr>
    <a:masterClrMapping/>
  </p:clrMapOvr>
  <p:transition spd="med">
    <p:pull/>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5"/>
        <p:cNvGrpSpPr/>
        <p:nvPr/>
      </p:nvGrpSpPr>
      <p:grpSpPr>
        <a:xfrm>
          <a:off x="0" y="0"/>
          <a:ext cx="0" cy="0"/>
          <a:chOff x="0" y="0"/>
          <a:chExt cx="0" cy="0"/>
        </a:xfrm>
      </p:grpSpPr>
      <p:sp>
        <p:nvSpPr>
          <p:cNvPr id="126" name="Google Shape;126;p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7" name="Google Shape;127;p8"/>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8" name="Google Shape;128;p8"/>
          <p:cNvSpPr txBox="1">
            <a:spLocks noGrp="1"/>
          </p:cNvSpPr>
          <p:nvPr>
            <p:ph type="title"/>
          </p:nvPr>
        </p:nvSpPr>
        <p:spPr>
          <a:xfrm>
            <a:off x="3564467" y="1592200"/>
            <a:ext cx="5708400" cy="216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29" name="Google Shape;129;p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30" name="Google Shape;130;p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31" name="Google Shape;131;p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32" name="Google Shape;132;p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33" name="Google Shape;133;p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34" name="Google Shape;134;p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35" name="Google Shape;135;p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36" name="Google Shape;136;p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37" name="Google Shape;137;p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38" name="Google Shape;138;p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39" name="Google Shape;139;p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40" name="Google Shape;140;p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41" name="Google Shape;141;p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42" name="Google Shape;142;p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520988029"/>
      </p:ext>
    </p:extLst>
  </p:cSld>
  <p:clrMapOvr>
    <a:masterClrMapping/>
  </p:clrMapOvr>
  <p:transition spd="med">
    <p:pull/>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3"/>
        <p:cNvGrpSpPr/>
        <p:nvPr/>
      </p:nvGrpSpPr>
      <p:grpSpPr>
        <a:xfrm>
          <a:off x="0" y="0"/>
          <a:ext cx="0" cy="0"/>
          <a:chOff x="0" y="0"/>
          <a:chExt cx="0" cy="0"/>
        </a:xfrm>
      </p:grpSpPr>
      <p:sp>
        <p:nvSpPr>
          <p:cNvPr id="144" name="Google Shape;144;p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5" name="Google Shape;145;p9"/>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6" name="Google Shape;146;p9"/>
          <p:cNvSpPr txBox="1">
            <a:spLocks noGrp="1"/>
          </p:cNvSpPr>
          <p:nvPr>
            <p:ph type="title"/>
          </p:nvPr>
        </p:nvSpPr>
        <p:spPr>
          <a:xfrm>
            <a:off x="1508667" y="828333"/>
            <a:ext cx="5393600" cy="707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47" name="Google Shape;147;p9"/>
          <p:cNvSpPr txBox="1">
            <a:spLocks noGrp="1"/>
          </p:cNvSpPr>
          <p:nvPr>
            <p:ph type="subTitle" idx="1"/>
          </p:nvPr>
        </p:nvSpPr>
        <p:spPr>
          <a:xfrm>
            <a:off x="2124467" y="2099267"/>
            <a:ext cx="7385600" cy="1872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148" name="Google Shape;148;p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49" name="Google Shape;149;p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50" name="Google Shape;150;p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51" name="Google Shape;151;p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52" name="Google Shape;152;p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53" name="Google Shape;153;p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54" name="Google Shape;154;p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55" name="Google Shape;155;p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56" name="Google Shape;156;p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57" name="Google Shape;157;p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58" name="Google Shape;158;p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59" name="Google Shape;159;p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60" name="Google Shape;160;p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61" name="Google Shape;161;p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335751549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4120471730"/>
      </p:ext>
    </p:extLst>
  </p:cSld>
  <p:clrMapOvr>
    <a:masterClrMapping/>
  </p:clrMapOvr>
  <p:transition spd="med">
    <p:pull/>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946833" y="723433"/>
            <a:ext cx="5149200" cy="1900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Tree>
    <p:extLst>
      <p:ext uri="{BB962C8B-B14F-4D97-AF65-F5344CB8AC3E}">
        <p14:creationId xmlns:p14="http://schemas.microsoft.com/office/powerpoint/2010/main" val="1675766537"/>
      </p:ext>
    </p:extLst>
  </p:cSld>
  <p:clrMapOvr>
    <a:masterClrMapping/>
  </p:clrMapOvr>
  <p:transition spd="med">
    <p:pull/>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4"/>
        <p:cNvGrpSpPr/>
        <p:nvPr/>
      </p:nvGrpSpPr>
      <p:grpSpPr>
        <a:xfrm>
          <a:off x="0" y="0"/>
          <a:ext cx="0" cy="0"/>
          <a:chOff x="0" y="0"/>
          <a:chExt cx="0" cy="0"/>
        </a:xfrm>
      </p:grpSpPr>
      <p:sp>
        <p:nvSpPr>
          <p:cNvPr id="165" name="Google Shape;165;p1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11"/>
          <p:cNvSpPr/>
          <p:nvPr/>
        </p:nvSpPr>
        <p:spPr>
          <a:xfrm>
            <a:off x="0" y="0"/>
            <a:ext cx="6096000" cy="790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7" name="Google Shape;167;p11"/>
          <p:cNvSpPr txBox="1">
            <a:spLocks noGrp="1"/>
          </p:cNvSpPr>
          <p:nvPr>
            <p:ph type="title" hasCustomPrompt="1"/>
          </p:nvPr>
        </p:nvSpPr>
        <p:spPr>
          <a:xfrm>
            <a:off x="1445633" y="1748567"/>
            <a:ext cx="8505600" cy="13580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68" name="Google Shape;168;p11"/>
          <p:cNvSpPr txBox="1">
            <a:spLocks noGrp="1"/>
          </p:cNvSpPr>
          <p:nvPr>
            <p:ph type="body" idx="1"/>
          </p:nvPr>
        </p:nvSpPr>
        <p:spPr>
          <a:xfrm>
            <a:off x="2072300" y="3315900"/>
            <a:ext cx="8918800" cy="704000"/>
          </a:xfrm>
          <a:prstGeom prst="rect">
            <a:avLst/>
          </a:prstGeom>
        </p:spPr>
        <p:txBody>
          <a:bodyPr spcFirstLastPara="1" wrap="square" lIns="91425" tIns="91425" rIns="91425" bIns="91425" anchor="ctr" anchorCtr="0">
            <a:noAutofit/>
          </a:bodyPr>
          <a:lstStyle>
            <a:lvl1pPr marL="609585" lvl="0" indent="-423323">
              <a:spcBef>
                <a:spcPts val="0"/>
              </a:spcBef>
              <a:spcAft>
                <a:spcPts val="0"/>
              </a:spcAft>
              <a:buSzPts val="1400"/>
              <a:buChar char="●"/>
              <a:defRPr sz="2400">
                <a:solidFill>
                  <a:schemeClr val="accent3"/>
                </a:solidFill>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169" name="Google Shape;169;p1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70" name="Google Shape;170;p1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71" name="Google Shape;171;p1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72" name="Google Shape;172;p1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173" name="Google Shape;173;p1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174" name="Google Shape;174;p1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175" name="Google Shape;175;p1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176" name="Google Shape;176;p1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177" name="Google Shape;177;p1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178" name="Google Shape;178;p1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179" name="Google Shape;179;p1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180" name="Google Shape;180;p1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181" name="Google Shape;181;p1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182" name="Google Shape;182;p1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320895118"/>
      </p:ext>
    </p:extLst>
  </p:cSld>
  <p:clrMapOvr>
    <a:masterClrMapping/>
  </p:clrMapOvr>
  <p:transition spd="med">
    <p:pull/>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extLst>
      <p:ext uri="{BB962C8B-B14F-4D97-AF65-F5344CB8AC3E}">
        <p14:creationId xmlns:p14="http://schemas.microsoft.com/office/powerpoint/2010/main" val="3911754672"/>
      </p:ext>
    </p:extLst>
  </p:cSld>
  <p:clrMapOvr>
    <a:masterClrMapping/>
  </p:clrMapOvr>
  <p:transition spd="med">
    <p:pull/>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4"/>
        <p:cNvGrpSpPr/>
        <p:nvPr/>
      </p:nvGrpSpPr>
      <p:grpSpPr>
        <a:xfrm>
          <a:off x="0" y="0"/>
          <a:ext cx="0" cy="0"/>
          <a:chOff x="0" y="0"/>
          <a:chExt cx="0" cy="0"/>
        </a:xfrm>
      </p:grpSpPr>
      <p:sp>
        <p:nvSpPr>
          <p:cNvPr id="185" name="Google Shape;185;p1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6" name="Google Shape;186;p1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7" name="Google Shape;187;p13"/>
          <p:cNvSpPr txBox="1">
            <a:spLocks noGrp="1"/>
          </p:cNvSpPr>
          <p:nvPr>
            <p:ph type="title" hasCustomPrompt="1"/>
          </p:nvPr>
        </p:nvSpPr>
        <p:spPr>
          <a:xfrm flipH="1">
            <a:off x="1947267" y="1915617"/>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88" name="Google Shape;188;p13"/>
          <p:cNvSpPr txBox="1">
            <a:spLocks noGrp="1"/>
          </p:cNvSpPr>
          <p:nvPr>
            <p:ph type="subTitle" idx="1"/>
          </p:nvPr>
        </p:nvSpPr>
        <p:spPr>
          <a:xfrm>
            <a:off x="3110067" y="2366817"/>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89" name="Google Shape;189;p13"/>
          <p:cNvSpPr txBox="1">
            <a:spLocks noGrp="1"/>
          </p:cNvSpPr>
          <p:nvPr>
            <p:ph type="subTitle" idx="2"/>
          </p:nvPr>
        </p:nvSpPr>
        <p:spPr>
          <a:xfrm>
            <a:off x="3110067" y="1915633"/>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accent1"/>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0" name="Google Shape;190;p13"/>
          <p:cNvSpPr txBox="1">
            <a:spLocks noGrp="1"/>
          </p:cNvSpPr>
          <p:nvPr>
            <p:ph type="title" idx="3" hasCustomPrompt="1"/>
          </p:nvPr>
        </p:nvSpPr>
        <p:spPr>
          <a:xfrm flipH="1">
            <a:off x="3800167" y="3226483"/>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1" name="Google Shape;191;p13"/>
          <p:cNvSpPr txBox="1">
            <a:spLocks noGrp="1"/>
          </p:cNvSpPr>
          <p:nvPr>
            <p:ph type="subTitle" idx="4"/>
          </p:nvPr>
        </p:nvSpPr>
        <p:spPr>
          <a:xfrm>
            <a:off x="4962967" y="367395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2" name="Google Shape;192;p13"/>
          <p:cNvSpPr txBox="1">
            <a:spLocks noGrp="1"/>
          </p:cNvSpPr>
          <p:nvPr>
            <p:ph type="subTitle" idx="5"/>
          </p:nvPr>
        </p:nvSpPr>
        <p:spPr>
          <a:xfrm>
            <a:off x="4962967" y="3226467"/>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solidFill>
                  <a:schemeClr val="lt2"/>
                </a:solidFill>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3" name="Google Shape;193;p13"/>
          <p:cNvSpPr txBox="1">
            <a:spLocks noGrp="1"/>
          </p:cNvSpPr>
          <p:nvPr>
            <p:ph type="title" idx="6" hasCustomPrompt="1"/>
          </p:nvPr>
        </p:nvSpPr>
        <p:spPr>
          <a:xfrm flipH="1">
            <a:off x="5657167" y="4533616"/>
            <a:ext cx="1162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194" name="Google Shape;194;p13"/>
          <p:cNvSpPr txBox="1">
            <a:spLocks noGrp="1"/>
          </p:cNvSpPr>
          <p:nvPr>
            <p:ph type="subTitle" idx="7"/>
          </p:nvPr>
        </p:nvSpPr>
        <p:spPr>
          <a:xfrm>
            <a:off x="6819967" y="4984791"/>
            <a:ext cx="4172000" cy="65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95" name="Google Shape;195;p13"/>
          <p:cNvSpPr txBox="1">
            <a:spLocks noGrp="1"/>
          </p:cNvSpPr>
          <p:nvPr>
            <p:ph type="subTitle" idx="8"/>
          </p:nvPr>
        </p:nvSpPr>
        <p:spPr>
          <a:xfrm>
            <a:off x="6819967" y="4533600"/>
            <a:ext cx="4172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400"/>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196" name="Google Shape;196;p1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197" name="Google Shape;197;p1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198" name="Google Shape;198;p1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199" name="Google Shape;199;p1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00" name="Google Shape;200;p1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01" name="Google Shape;201;p1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02" name="Google Shape;202;p1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03" name="Google Shape;203;p1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04" name="Google Shape;204;p1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05" name="Google Shape;205;p1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06" name="Google Shape;206;p1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07" name="Google Shape;207;p1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08" name="Google Shape;208;p1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09" name="Google Shape;209;p1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223084172"/>
      </p:ext>
    </p:extLst>
  </p:cSld>
  <p:clrMapOvr>
    <a:masterClrMapping/>
  </p:clrMapOvr>
  <p:transition spd="med">
    <p:pull/>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1"/>
        <p:cNvGrpSpPr/>
        <p:nvPr/>
      </p:nvGrpSpPr>
      <p:grpSpPr>
        <a:xfrm>
          <a:off x="0" y="0"/>
          <a:ext cx="0" cy="0"/>
          <a:chOff x="0" y="0"/>
          <a:chExt cx="0" cy="0"/>
        </a:xfrm>
      </p:grpSpPr>
      <p:sp>
        <p:nvSpPr>
          <p:cNvPr id="212" name="Google Shape;212;p1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3" name="Google Shape;213;p14"/>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14"/>
          <p:cNvSpPr txBox="1">
            <a:spLocks noGrp="1"/>
          </p:cNvSpPr>
          <p:nvPr>
            <p:ph type="title"/>
          </p:nvPr>
        </p:nvSpPr>
        <p:spPr>
          <a:xfrm>
            <a:off x="2337267" y="4006800"/>
            <a:ext cx="8145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2400">
                <a:solidFill>
                  <a:schemeClr val="dk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15" name="Google Shape;215;p14"/>
          <p:cNvSpPr txBox="1">
            <a:spLocks noGrp="1"/>
          </p:cNvSpPr>
          <p:nvPr>
            <p:ph type="subTitle" idx="1"/>
          </p:nvPr>
        </p:nvSpPr>
        <p:spPr>
          <a:xfrm>
            <a:off x="2337267" y="2353200"/>
            <a:ext cx="8145600" cy="165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667">
                <a:solidFill>
                  <a:schemeClr val="accent3"/>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16" name="Google Shape;216;p1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17" name="Google Shape;217;p1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18" name="Google Shape;218;p1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19" name="Google Shape;219;p1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20" name="Google Shape;220;p1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21" name="Google Shape;221;p1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22" name="Google Shape;222;p1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23" name="Google Shape;223;p1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24" name="Google Shape;224;p1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25" name="Google Shape;225;p1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26" name="Google Shape;226;p1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27" name="Google Shape;227;p1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28" name="Google Shape;228;p1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29" name="Google Shape;229;p1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047672709"/>
      </p:ext>
    </p:extLst>
  </p:cSld>
  <p:clrMapOvr>
    <a:masterClrMapping/>
  </p:clrMapOvr>
  <p:transition spd="med">
    <p:pull/>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30"/>
        <p:cNvGrpSpPr/>
        <p:nvPr/>
      </p:nvGrpSpPr>
      <p:grpSpPr>
        <a:xfrm>
          <a:off x="0" y="0"/>
          <a:ext cx="0" cy="0"/>
          <a:chOff x="0" y="0"/>
          <a:chExt cx="0" cy="0"/>
        </a:xfrm>
      </p:grpSpPr>
      <p:sp>
        <p:nvSpPr>
          <p:cNvPr id="231" name="Google Shape;231;p15"/>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15"/>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3" name="Google Shape;233;p15"/>
          <p:cNvSpPr txBox="1">
            <a:spLocks noGrp="1"/>
          </p:cNvSpPr>
          <p:nvPr>
            <p:ph type="subTitle" idx="1"/>
          </p:nvPr>
        </p:nvSpPr>
        <p:spPr>
          <a:xfrm>
            <a:off x="4591667" y="4828359"/>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4" name="Google Shape;234;p15"/>
          <p:cNvSpPr txBox="1">
            <a:spLocks noGrp="1"/>
          </p:cNvSpPr>
          <p:nvPr>
            <p:ph type="subTitle" idx="2"/>
          </p:nvPr>
        </p:nvSpPr>
        <p:spPr>
          <a:xfrm>
            <a:off x="4068333" y="3517800"/>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5" name="Google Shape;235;p15"/>
          <p:cNvSpPr txBox="1">
            <a:spLocks noGrp="1"/>
          </p:cNvSpPr>
          <p:nvPr>
            <p:ph type="subTitle" idx="3"/>
          </p:nvPr>
        </p:nvSpPr>
        <p:spPr>
          <a:xfrm>
            <a:off x="4068333" y="3107233"/>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6" name="Google Shape;236;p15"/>
          <p:cNvSpPr txBox="1">
            <a:spLocks noGrp="1"/>
          </p:cNvSpPr>
          <p:nvPr>
            <p:ph type="subTitle" idx="4"/>
          </p:nvPr>
        </p:nvSpPr>
        <p:spPr>
          <a:xfrm>
            <a:off x="3499633" y="2207267"/>
            <a:ext cx="6680400" cy="76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37" name="Google Shape;237;p15"/>
          <p:cNvSpPr txBox="1">
            <a:spLocks noGrp="1"/>
          </p:cNvSpPr>
          <p:nvPr>
            <p:ph type="subTitle" idx="5"/>
          </p:nvPr>
        </p:nvSpPr>
        <p:spPr>
          <a:xfrm>
            <a:off x="3499633" y="17967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8" name="Google Shape;238;p15"/>
          <p:cNvSpPr txBox="1">
            <a:spLocks noGrp="1"/>
          </p:cNvSpPr>
          <p:nvPr>
            <p:ph type="subTitle" idx="6"/>
          </p:nvPr>
        </p:nvSpPr>
        <p:spPr>
          <a:xfrm>
            <a:off x="4591667" y="4417800"/>
            <a:ext cx="66804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39" name="Google Shape;239;p15"/>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40" name="Google Shape;240;p15"/>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41" name="Google Shape;241;p15"/>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42" name="Google Shape;242;p15"/>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43" name="Google Shape;243;p15"/>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44" name="Google Shape;244;p15"/>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45" name="Google Shape;245;p15"/>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46" name="Google Shape;246;p15"/>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47" name="Google Shape;247;p15"/>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48" name="Google Shape;248;p15"/>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49" name="Google Shape;249;p15"/>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50" name="Google Shape;250;p15"/>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51" name="Google Shape;251;p15"/>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52" name="Google Shape;252;p15"/>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194536627"/>
      </p:ext>
    </p:extLst>
  </p:cSld>
  <p:clrMapOvr>
    <a:masterClrMapping/>
  </p:clrMapOvr>
  <p:transition spd="med">
    <p:pull/>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54"/>
        <p:cNvGrpSpPr/>
        <p:nvPr/>
      </p:nvGrpSpPr>
      <p:grpSpPr>
        <a:xfrm>
          <a:off x="0" y="0"/>
          <a:ext cx="0" cy="0"/>
          <a:chOff x="0" y="0"/>
          <a:chExt cx="0" cy="0"/>
        </a:xfrm>
      </p:grpSpPr>
      <p:sp>
        <p:nvSpPr>
          <p:cNvPr id="255" name="Google Shape;255;p16"/>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6" name="Google Shape;256;p16"/>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7" name="Google Shape;257;p16"/>
          <p:cNvSpPr txBox="1">
            <a:spLocks noGrp="1"/>
          </p:cNvSpPr>
          <p:nvPr>
            <p:ph type="subTitle" idx="1"/>
          </p:nvPr>
        </p:nvSpPr>
        <p:spPr>
          <a:xfrm>
            <a:off x="7461641" y="2356739"/>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8" name="Google Shape;258;p16"/>
          <p:cNvSpPr txBox="1">
            <a:spLocks noGrp="1"/>
          </p:cNvSpPr>
          <p:nvPr>
            <p:ph type="subTitle" idx="2"/>
          </p:nvPr>
        </p:nvSpPr>
        <p:spPr>
          <a:xfrm>
            <a:off x="3326300" y="2356744"/>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59" name="Google Shape;259;p16"/>
          <p:cNvSpPr txBox="1">
            <a:spLocks noGrp="1"/>
          </p:cNvSpPr>
          <p:nvPr>
            <p:ph type="subTitle" idx="3"/>
          </p:nvPr>
        </p:nvSpPr>
        <p:spPr>
          <a:xfrm>
            <a:off x="3326300"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0" name="Google Shape;260;p16"/>
          <p:cNvSpPr txBox="1">
            <a:spLocks noGrp="1"/>
          </p:cNvSpPr>
          <p:nvPr>
            <p:ph type="subTitle" idx="4"/>
          </p:nvPr>
        </p:nvSpPr>
        <p:spPr>
          <a:xfrm>
            <a:off x="7461633" y="1852884"/>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1" name="Google Shape;261;p16"/>
          <p:cNvSpPr txBox="1">
            <a:spLocks noGrp="1"/>
          </p:cNvSpPr>
          <p:nvPr>
            <p:ph type="subTitle" idx="5"/>
          </p:nvPr>
        </p:nvSpPr>
        <p:spPr>
          <a:xfrm>
            <a:off x="8040041" y="4495105"/>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2" name="Google Shape;262;p16"/>
          <p:cNvSpPr txBox="1">
            <a:spLocks noGrp="1"/>
          </p:cNvSpPr>
          <p:nvPr>
            <p:ph type="subTitle" idx="6"/>
          </p:nvPr>
        </p:nvSpPr>
        <p:spPr>
          <a:xfrm>
            <a:off x="3904700" y="4495111"/>
            <a:ext cx="3107600" cy="86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63" name="Google Shape;263;p16"/>
          <p:cNvSpPr txBox="1">
            <a:spLocks noGrp="1"/>
          </p:cNvSpPr>
          <p:nvPr>
            <p:ph type="subTitle" idx="7"/>
          </p:nvPr>
        </p:nvSpPr>
        <p:spPr>
          <a:xfrm>
            <a:off x="3904700"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l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4" name="Google Shape;264;p16"/>
          <p:cNvSpPr txBox="1">
            <a:spLocks noGrp="1"/>
          </p:cNvSpPr>
          <p:nvPr>
            <p:ph type="subTitle" idx="8"/>
          </p:nvPr>
        </p:nvSpPr>
        <p:spPr>
          <a:xfrm>
            <a:off x="8040033" y="3991251"/>
            <a:ext cx="3107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2"/>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5" name="Google Shape;265;p16"/>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66" name="Google Shape;266;p16"/>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67" name="Google Shape;267;p16"/>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68" name="Google Shape;268;p16"/>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69" name="Google Shape;269;p16"/>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270" name="Google Shape;270;p16"/>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271" name="Google Shape;271;p16"/>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272" name="Google Shape;272;p16"/>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273" name="Google Shape;273;p16"/>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274" name="Google Shape;274;p16"/>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275" name="Google Shape;275;p16"/>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276" name="Google Shape;276;p16"/>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277" name="Google Shape;277;p16"/>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278" name="Google Shape;278;p16"/>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9539808"/>
      </p:ext>
    </p:extLst>
  </p:cSld>
  <p:clrMapOvr>
    <a:masterClrMapping/>
  </p:clrMapOvr>
  <p:transition spd="med">
    <p:pull/>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0"/>
        <p:cNvGrpSpPr/>
        <p:nvPr/>
      </p:nvGrpSpPr>
      <p:grpSpPr>
        <a:xfrm>
          <a:off x="0" y="0"/>
          <a:ext cx="0" cy="0"/>
          <a:chOff x="0" y="0"/>
          <a:chExt cx="0" cy="0"/>
        </a:xfrm>
      </p:grpSpPr>
      <p:sp>
        <p:nvSpPr>
          <p:cNvPr id="281" name="Google Shape;281;p17"/>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2" name="Google Shape;282;p17"/>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3" name="Google Shape;283;p17"/>
          <p:cNvSpPr txBox="1">
            <a:spLocks noGrp="1"/>
          </p:cNvSpPr>
          <p:nvPr>
            <p:ph type="subTitle" idx="1"/>
          </p:nvPr>
        </p:nvSpPr>
        <p:spPr>
          <a:xfrm>
            <a:off x="2239233" y="2116859"/>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4" name="Google Shape;284;p17"/>
          <p:cNvSpPr txBox="1">
            <a:spLocks noGrp="1"/>
          </p:cNvSpPr>
          <p:nvPr>
            <p:ph type="subTitle" idx="2"/>
          </p:nvPr>
        </p:nvSpPr>
        <p:spPr>
          <a:xfrm>
            <a:off x="2239233" y="1693200"/>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5" name="Google Shape;285;p17"/>
          <p:cNvSpPr txBox="1">
            <a:spLocks noGrp="1"/>
          </p:cNvSpPr>
          <p:nvPr>
            <p:ph type="subTitle" idx="3"/>
          </p:nvPr>
        </p:nvSpPr>
        <p:spPr>
          <a:xfrm>
            <a:off x="3381713" y="4721801"/>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6" name="Google Shape;286;p17"/>
          <p:cNvSpPr txBox="1">
            <a:spLocks noGrp="1"/>
          </p:cNvSpPr>
          <p:nvPr>
            <p:ph type="subTitle" idx="4"/>
          </p:nvPr>
        </p:nvSpPr>
        <p:spPr>
          <a:xfrm>
            <a:off x="3381715" y="4295267"/>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7" name="Google Shape;287;p17"/>
          <p:cNvSpPr txBox="1">
            <a:spLocks noGrp="1"/>
          </p:cNvSpPr>
          <p:nvPr>
            <p:ph type="subTitle" idx="5"/>
          </p:nvPr>
        </p:nvSpPr>
        <p:spPr>
          <a:xfrm>
            <a:off x="6658800" y="2103568"/>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88" name="Google Shape;288;p17"/>
          <p:cNvSpPr txBox="1">
            <a:spLocks noGrp="1"/>
          </p:cNvSpPr>
          <p:nvPr>
            <p:ph type="subTitle" idx="6"/>
          </p:nvPr>
        </p:nvSpPr>
        <p:spPr>
          <a:xfrm>
            <a:off x="6658800" y="16770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89" name="Google Shape;289;p17"/>
          <p:cNvSpPr txBox="1">
            <a:spLocks noGrp="1"/>
          </p:cNvSpPr>
          <p:nvPr>
            <p:ph type="subTitle" idx="7"/>
          </p:nvPr>
        </p:nvSpPr>
        <p:spPr>
          <a:xfrm>
            <a:off x="2799967"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0" name="Google Shape;290;p17"/>
          <p:cNvSpPr txBox="1">
            <a:spLocks noGrp="1"/>
          </p:cNvSpPr>
          <p:nvPr>
            <p:ph type="subTitle" idx="8"/>
          </p:nvPr>
        </p:nvSpPr>
        <p:spPr>
          <a:xfrm>
            <a:off x="2799967"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1" name="Google Shape;291;p17"/>
          <p:cNvSpPr txBox="1">
            <a:spLocks noGrp="1"/>
          </p:cNvSpPr>
          <p:nvPr>
            <p:ph type="subTitle" idx="9"/>
          </p:nvPr>
        </p:nvSpPr>
        <p:spPr>
          <a:xfrm>
            <a:off x="7219533" y="341933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2" name="Google Shape;292;p17"/>
          <p:cNvSpPr txBox="1">
            <a:spLocks noGrp="1"/>
          </p:cNvSpPr>
          <p:nvPr>
            <p:ph type="subTitle" idx="13"/>
          </p:nvPr>
        </p:nvSpPr>
        <p:spPr>
          <a:xfrm>
            <a:off x="7219533" y="2992784"/>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3" name="Google Shape;293;p17"/>
          <p:cNvSpPr txBox="1">
            <a:spLocks noGrp="1"/>
          </p:cNvSpPr>
          <p:nvPr>
            <p:ph type="subTitle" idx="14"/>
          </p:nvPr>
        </p:nvSpPr>
        <p:spPr>
          <a:xfrm>
            <a:off x="7795647" y="4735092"/>
            <a:ext cx="3345200" cy="70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
        <p:nvSpPr>
          <p:cNvPr id="294" name="Google Shape;294;p17"/>
          <p:cNvSpPr txBox="1">
            <a:spLocks noGrp="1"/>
          </p:cNvSpPr>
          <p:nvPr>
            <p:ph type="subTitle" idx="15"/>
          </p:nvPr>
        </p:nvSpPr>
        <p:spPr>
          <a:xfrm>
            <a:off x="7795648" y="4311433"/>
            <a:ext cx="33452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a:solidFill>
                  <a:schemeClr val="accent1"/>
                </a:solidFill>
              </a:defRPr>
            </a:lvl1pPr>
            <a:lvl2pPr lvl="1" rtl="0">
              <a:spcBef>
                <a:spcPts val="0"/>
              </a:spcBef>
              <a:spcAft>
                <a:spcPts val="0"/>
              </a:spcAft>
              <a:buClr>
                <a:schemeClr val="dk1"/>
              </a:buClr>
              <a:buSzPts val="2000"/>
              <a:buNone/>
              <a:defRPr sz="2667">
                <a:solidFill>
                  <a:schemeClr val="dk1"/>
                </a:solidFill>
              </a:defRPr>
            </a:lvl2pPr>
            <a:lvl3pPr lvl="2" rtl="0">
              <a:spcBef>
                <a:spcPts val="0"/>
              </a:spcBef>
              <a:spcAft>
                <a:spcPts val="0"/>
              </a:spcAft>
              <a:buClr>
                <a:schemeClr val="dk1"/>
              </a:buClr>
              <a:buSzPts val="2000"/>
              <a:buNone/>
              <a:defRPr sz="2667">
                <a:solidFill>
                  <a:schemeClr val="dk1"/>
                </a:solidFill>
              </a:defRPr>
            </a:lvl3pPr>
            <a:lvl4pPr lvl="3" rtl="0">
              <a:spcBef>
                <a:spcPts val="0"/>
              </a:spcBef>
              <a:spcAft>
                <a:spcPts val="0"/>
              </a:spcAft>
              <a:buClr>
                <a:schemeClr val="dk1"/>
              </a:buClr>
              <a:buSzPts val="2000"/>
              <a:buNone/>
              <a:defRPr sz="2667">
                <a:solidFill>
                  <a:schemeClr val="dk1"/>
                </a:solidFill>
              </a:defRPr>
            </a:lvl4pPr>
            <a:lvl5pPr lvl="4" rtl="0">
              <a:spcBef>
                <a:spcPts val="0"/>
              </a:spcBef>
              <a:spcAft>
                <a:spcPts val="0"/>
              </a:spcAft>
              <a:buClr>
                <a:schemeClr val="dk1"/>
              </a:buClr>
              <a:buSzPts val="2000"/>
              <a:buNone/>
              <a:defRPr sz="2667">
                <a:solidFill>
                  <a:schemeClr val="dk1"/>
                </a:solidFill>
              </a:defRPr>
            </a:lvl5pPr>
            <a:lvl6pPr lvl="5" rtl="0">
              <a:spcBef>
                <a:spcPts val="0"/>
              </a:spcBef>
              <a:spcAft>
                <a:spcPts val="0"/>
              </a:spcAft>
              <a:buClr>
                <a:schemeClr val="dk1"/>
              </a:buClr>
              <a:buSzPts val="2000"/>
              <a:buNone/>
              <a:defRPr sz="2667">
                <a:solidFill>
                  <a:schemeClr val="dk1"/>
                </a:solidFill>
              </a:defRPr>
            </a:lvl6pPr>
            <a:lvl7pPr lvl="6" rtl="0">
              <a:spcBef>
                <a:spcPts val="0"/>
              </a:spcBef>
              <a:spcAft>
                <a:spcPts val="0"/>
              </a:spcAft>
              <a:buClr>
                <a:schemeClr val="dk1"/>
              </a:buClr>
              <a:buSzPts val="2000"/>
              <a:buNone/>
              <a:defRPr sz="2667">
                <a:solidFill>
                  <a:schemeClr val="dk1"/>
                </a:solidFill>
              </a:defRPr>
            </a:lvl7pPr>
            <a:lvl8pPr lvl="7" rtl="0">
              <a:spcBef>
                <a:spcPts val="0"/>
              </a:spcBef>
              <a:spcAft>
                <a:spcPts val="0"/>
              </a:spcAft>
              <a:buClr>
                <a:schemeClr val="dk1"/>
              </a:buClr>
              <a:buSzPts val="2000"/>
              <a:buNone/>
              <a:defRPr sz="2667">
                <a:solidFill>
                  <a:schemeClr val="dk1"/>
                </a:solidFill>
              </a:defRPr>
            </a:lvl8pPr>
            <a:lvl9pPr lvl="8"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95" name="Google Shape;295;p17"/>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296" name="Google Shape;296;p17"/>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297" name="Google Shape;297;p17"/>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298" name="Google Shape;298;p17"/>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299" name="Google Shape;299;p17"/>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00" name="Google Shape;300;p17"/>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01" name="Google Shape;301;p17"/>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02" name="Google Shape;302;p17"/>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03" name="Google Shape;303;p17"/>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04" name="Google Shape;304;p17"/>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05" name="Google Shape;305;p17"/>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06" name="Google Shape;306;p17"/>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07" name="Google Shape;307;p17"/>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08" name="Google Shape;308;p17"/>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09" name="Google Shape;309;p17"/>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57847498"/>
      </p:ext>
    </p:extLst>
  </p:cSld>
  <p:clrMapOvr>
    <a:masterClrMapping/>
  </p:clrMapOvr>
  <p:transition spd="med">
    <p:pull/>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0"/>
        <p:cNvGrpSpPr/>
        <p:nvPr/>
      </p:nvGrpSpPr>
      <p:grpSpPr>
        <a:xfrm>
          <a:off x="0" y="0"/>
          <a:ext cx="0" cy="0"/>
          <a:chOff x="0" y="0"/>
          <a:chExt cx="0" cy="0"/>
        </a:xfrm>
      </p:grpSpPr>
      <p:sp>
        <p:nvSpPr>
          <p:cNvPr id="311" name="Google Shape;311;p18"/>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2" name="Google Shape;312;p18"/>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3" name="Google Shape;313;p18"/>
          <p:cNvSpPr txBox="1">
            <a:spLocks noGrp="1"/>
          </p:cNvSpPr>
          <p:nvPr>
            <p:ph type="title" hasCustomPrompt="1"/>
          </p:nvPr>
        </p:nvSpPr>
        <p:spPr>
          <a:xfrm>
            <a:off x="1512267" y="915000"/>
            <a:ext cx="7121600" cy="8500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667">
                <a:solidFill>
                  <a:schemeClr val="dk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4" name="Google Shape;314;p18"/>
          <p:cNvSpPr txBox="1">
            <a:spLocks noGrp="1"/>
          </p:cNvSpPr>
          <p:nvPr>
            <p:ph type="subTitle" idx="1"/>
          </p:nvPr>
        </p:nvSpPr>
        <p:spPr>
          <a:xfrm>
            <a:off x="2219300" y="1765000"/>
            <a:ext cx="64144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4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15" name="Google Shape;315;p18"/>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16" name="Google Shape;316;p18"/>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17" name="Google Shape;317;p18"/>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18" name="Google Shape;318;p18"/>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19" name="Google Shape;319;p18"/>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20" name="Google Shape;320;p18"/>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21" name="Google Shape;321;p18"/>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22" name="Google Shape;322;p18"/>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23" name="Google Shape;323;p18"/>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24" name="Google Shape;324;p18"/>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25" name="Google Shape;325;p18"/>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26" name="Google Shape;326;p18"/>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27" name="Google Shape;327;p18"/>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28" name="Google Shape;328;p18"/>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29" name="Google Shape;329;p18"/>
          <p:cNvSpPr txBox="1">
            <a:spLocks noGrp="1"/>
          </p:cNvSpPr>
          <p:nvPr>
            <p:ph type="title" idx="2" hasCustomPrompt="1"/>
          </p:nvPr>
        </p:nvSpPr>
        <p:spPr>
          <a:xfrm>
            <a:off x="2801167" y="2688233"/>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0" name="Google Shape;330;p18"/>
          <p:cNvSpPr txBox="1">
            <a:spLocks noGrp="1"/>
          </p:cNvSpPr>
          <p:nvPr>
            <p:ph type="subTitle" idx="3"/>
          </p:nvPr>
        </p:nvSpPr>
        <p:spPr>
          <a:xfrm>
            <a:off x="2801167" y="3341821"/>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31" name="Google Shape;331;p18"/>
          <p:cNvSpPr txBox="1">
            <a:spLocks noGrp="1"/>
          </p:cNvSpPr>
          <p:nvPr>
            <p:ph type="title" idx="4" hasCustomPrompt="1"/>
          </p:nvPr>
        </p:nvSpPr>
        <p:spPr>
          <a:xfrm>
            <a:off x="2801167" y="4018612"/>
            <a:ext cx="68080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accen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2" name="Google Shape;332;p18"/>
          <p:cNvSpPr txBox="1">
            <a:spLocks noGrp="1"/>
          </p:cNvSpPr>
          <p:nvPr>
            <p:ph type="subTitle" idx="5"/>
          </p:nvPr>
        </p:nvSpPr>
        <p:spPr>
          <a:xfrm>
            <a:off x="2801167" y="4672200"/>
            <a:ext cx="6808000" cy="531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2133">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806969097"/>
      </p:ext>
    </p:extLst>
  </p:cSld>
  <p:clrMapOvr>
    <a:masterClrMapping/>
  </p:clrMapOvr>
  <p:transition spd="med">
    <p:pull/>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33"/>
        <p:cNvGrpSpPr/>
        <p:nvPr/>
      </p:nvGrpSpPr>
      <p:grpSpPr>
        <a:xfrm>
          <a:off x="0" y="0"/>
          <a:ext cx="0" cy="0"/>
          <a:chOff x="0" y="0"/>
          <a:chExt cx="0" cy="0"/>
        </a:xfrm>
      </p:grpSpPr>
      <p:sp>
        <p:nvSpPr>
          <p:cNvPr id="334" name="Google Shape;334;p19"/>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5" name="Google Shape;335;p19"/>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6" name="Google Shape;336;p19"/>
          <p:cNvSpPr txBox="1">
            <a:spLocks noGrp="1"/>
          </p:cNvSpPr>
          <p:nvPr>
            <p:ph type="body" idx="1"/>
          </p:nvPr>
        </p:nvSpPr>
        <p:spPr>
          <a:xfrm>
            <a:off x="4408267" y="2970117"/>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37" name="Google Shape;337;p19"/>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38" name="Google Shape;338;p19"/>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39" name="Google Shape;339;p19"/>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40" name="Google Shape;340;p19"/>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41" name="Google Shape;341;p19"/>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42" name="Google Shape;342;p19"/>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43" name="Google Shape;343;p19"/>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44" name="Google Shape;344;p19"/>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45" name="Google Shape;345;p19"/>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46" name="Google Shape;346;p19"/>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47" name="Google Shape;347;p19"/>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48" name="Google Shape;348;p19"/>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49" name="Google Shape;349;p19"/>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50" name="Google Shape;350;p19"/>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51" name="Google Shape;351;p19"/>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52" name="Google Shape;352;p19"/>
          <p:cNvSpPr txBox="1">
            <a:spLocks noGrp="1"/>
          </p:cNvSpPr>
          <p:nvPr>
            <p:ph type="title" idx="2" hasCustomPrompt="1"/>
          </p:nvPr>
        </p:nvSpPr>
        <p:spPr>
          <a:xfrm flipH="1">
            <a:off x="2788267" y="3163017"/>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3" name="Google Shape;353;p19"/>
          <p:cNvSpPr txBox="1">
            <a:spLocks noGrp="1"/>
          </p:cNvSpPr>
          <p:nvPr>
            <p:ph type="body" idx="3"/>
          </p:nvPr>
        </p:nvSpPr>
        <p:spPr>
          <a:xfrm>
            <a:off x="4986133" y="4219233"/>
            <a:ext cx="6259200" cy="1002400"/>
          </a:xfrm>
          <a:prstGeom prst="rect">
            <a:avLst/>
          </a:prstGeom>
        </p:spPr>
        <p:txBody>
          <a:bodyPr spcFirstLastPara="1" wrap="square" lIns="91425" tIns="91425" rIns="91425" bIns="91425" anchor="ctr" anchorCtr="0">
            <a:noAutofit/>
          </a:bodyPr>
          <a:lstStyle>
            <a:lvl1pPr marL="609585" lvl="0" indent="-406390" rtl="0">
              <a:lnSpc>
                <a:spcPct val="100000"/>
              </a:lnSpc>
              <a:spcBef>
                <a:spcPts val="0"/>
              </a:spcBef>
              <a:spcAft>
                <a:spcPts val="0"/>
              </a:spcAft>
              <a:buClr>
                <a:schemeClr val="accent1"/>
              </a:buClr>
              <a:buSzPts val="1200"/>
              <a:buChar char="∗"/>
              <a:defRPr/>
            </a:lvl1pPr>
            <a:lvl2pPr marL="1219170" lvl="1" indent="-423323" rtl="0">
              <a:lnSpc>
                <a:spcPct val="100000"/>
              </a:lnSpc>
              <a:spcBef>
                <a:spcPts val="0"/>
              </a:spcBef>
              <a:spcAft>
                <a:spcPts val="0"/>
              </a:spcAft>
              <a:buClr>
                <a:schemeClr val="lt2"/>
              </a:buClr>
              <a:buSzPts val="1400"/>
              <a:buFont typeface="Montserrat"/>
              <a:buChar char="○"/>
              <a:defRPr/>
            </a:lvl2pPr>
            <a:lvl3pPr marL="1828754" lvl="2" indent="-423323" rtl="0">
              <a:spcBef>
                <a:spcPts val="0"/>
              </a:spcBef>
              <a:spcAft>
                <a:spcPts val="0"/>
              </a:spcAft>
              <a:buClr>
                <a:schemeClr val="lt2"/>
              </a:buClr>
              <a:buSzPts val="1400"/>
              <a:buFont typeface="Montserrat"/>
              <a:buChar char="■"/>
              <a:defRPr/>
            </a:lvl3pPr>
            <a:lvl4pPr marL="2438339" lvl="3" indent="-423323" rtl="0">
              <a:spcBef>
                <a:spcPts val="0"/>
              </a:spcBef>
              <a:spcAft>
                <a:spcPts val="0"/>
              </a:spcAft>
              <a:buClr>
                <a:schemeClr val="lt2"/>
              </a:buClr>
              <a:buSzPts val="1400"/>
              <a:buFont typeface="Montserrat"/>
              <a:buChar char="●"/>
              <a:defRPr/>
            </a:lvl4pPr>
            <a:lvl5pPr marL="3047924" lvl="4" indent="-423323" rtl="0">
              <a:spcBef>
                <a:spcPts val="0"/>
              </a:spcBef>
              <a:spcAft>
                <a:spcPts val="0"/>
              </a:spcAft>
              <a:buClr>
                <a:schemeClr val="lt2"/>
              </a:buClr>
              <a:buSzPts val="1400"/>
              <a:buFont typeface="Montserrat"/>
              <a:buChar char="○"/>
              <a:defRPr/>
            </a:lvl5pPr>
            <a:lvl6pPr marL="3657509" lvl="5" indent="-423323" rtl="0">
              <a:spcBef>
                <a:spcPts val="0"/>
              </a:spcBef>
              <a:spcAft>
                <a:spcPts val="0"/>
              </a:spcAft>
              <a:buClr>
                <a:schemeClr val="lt2"/>
              </a:buClr>
              <a:buSzPts val="1400"/>
              <a:buFont typeface="Montserrat"/>
              <a:buChar char="■"/>
              <a:defRPr/>
            </a:lvl6pPr>
            <a:lvl7pPr marL="4267093" lvl="6" indent="-423323" rtl="0">
              <a:spcBef>
                <a:spcPts val="0"/>
              </a:spcBef>
              <a:spcAft>
                <a:spcPts val="0"/>
              </a:spcAft>
              <a:buClr>
                <a:schemeClr val="lt2"/>
              </a:buClr>
              <a:buSzPts val="1400"/>
              <a:buFont typeface="Montserrat"/>
              <a:buChar char="●"/>
              <a:defRPr/>
            </a:lvl7pPr>
            <a:lvl8pPr marL="4876678" lvl="7" indent="-423323" rtl="0">
              <a:spcBef>
                <a:spcPts val="0"/>
              </a:spcBef>
              <a:spcAft>
                <a:spcPts val="0"/>
              </a:spcAft>
              <a:buClr>
                <a:schemeClr val="lt2"/>
              </a:buClr>
              <a:buSzPts val="1400"/>
              <a:buFont typeface="Montserrat"/>
              <a:buChar char="○"/>
              <a:defRPr/>
            </a:lvl8pPr>
            <a:lvl9pPr marL="5486263" lvl="8" indent="-423323" rtl="0">
              <a:spcBef>
                <a:spcPts val="0"/>
              </a:spcBef>
              <a:spcAft>
                <a:spcPts val="0"/>
              </a:spcAft>
              <a:buClr>
                <a:schemeClr val="lt2"/>
              </a:buClr>
              <a:buSzPts val="1400"/>
              <a:buFont typeface="Montserrat"/>
              <a:buChar char="■"/>
              <a:defRPr/>
            </a:lvl9pPr>
          </a:lstStyle>
          <a:p>
            <a:pPr lvl="0"/>
            <a:r>
              <a:rPr lang="en-US"/>
              <a:t>Click to edit Master text styles</a:t>
            </a:r>
          </a:p>
        </p:txBody>
      </p:sp>
      <p:sp>
        <p:nvSpPr>
          <p:cNvPr id="354" name="Google Shape;354;p19"/>
          <p:cNvSpPr txBox="1">
            <a:spLocks noGrp="1"/>
          </p:cNvSpPr>
          <p:nvPr>
            <p:ph type="title" idx="4" hasCustomPrompt="1"/>
          </p:nvPr>
        </p:nvSpPr>
        <p:spPr>
          <a:xfrm flipH="1">
            <a:off x="3366133" y="4412233"/>
            <a:ext cx="1620000" cy="616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67">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355" name="Google Shape;355;p19"/>
          <p:cNvSpPr txBox="1">
            <a:spLocks noGrp="1"/>
          </p:cNvSpPr>
          <p:nvPr>
            <p:ph type="subTitle" idx="5"/>
          </p:nvPr>
        </p:nvSpPr>
        <p:spPr>
          <a:xfrm>
            <a:off x="2229600" y="1660200"/>
            <a:ext cx="7896000" cy="72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323153351"/>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03" name="Google Shape;103;p8"/>
          <p:cNvSpPr txBox="1">
            <a:spLocks noGrp="1"/>
          </p:cNvSpPr>
          <p:nvPr>
            <p:ph type="subTitle" idx="1"/>
          </p:nvPr>
        </p:nvSpPr>
        <p:spPr>
          <a:xfrm flipH="1">
            <a:off x="1942300" y="2156133"/>
            <a:ext cx="2614400" cy="138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04" name="Google Shape;104;p8"/>
          <p:cNvSpPr/>
          <p:nvPr/>
        </p:nvSpPr>
        <p:spPr>
          <a:xfrm>
            <a:off x="0" y="3586465"/>
            <a:ext cx="3694528" cy="137804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8"/>
          <p:cNvSpPr/>
          <p:nvPr/>
        </p:nvSpPr>
        <p:spPr>
          <a:xfrm>
            <a:off x="0" y="1"/>
            <a:ext cx="170421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59151026"/>
      </p:ext>
    </p:extLst>
  </p:cSld>
  <p:clrMapOvr>
    <a:masterClrMapping/>
  </p:clrMapOvr>
  <p:transition spd="med">
    <p:pull/>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56"/>
        <p:cNvGrpSpPr/>
        <p:nvPr/>
      </p:nvGrpSpPr>
      <p:grpSpPr>
        <a:xfrm>
          <a:off x="0" y="0"/>
          <a:ext cx="0" cy="0"/>
          <a:chOff x="0" y="0"/>
          <a:chExt cx="0" cy="0"/>
        </a:xfrm>
      </p:grpSpPr>
      <p:sp>
        <p:nvSpPr>
          <p:cNvPr id="357" name="Google Shape;357;p20"/>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8" name="Google Shape;358;p20"/>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9" name="Google Shape;359;p20"/>
          <p:cNvSpPr txBox="1">
            <a:spLocks noGrp="1"/>
          </p:cNvSpPr>
          <p:nvPr>
            <p:ph type="subTitle" idx="1"/>
          </p:nvPr>
        </p:nvSpPr>
        <p:spPr>
          <a:xfrm>
            <a:off x="2223008" y="3141100"/>
            <a:ext cx="3854800" cy="208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2133">
                <a:solidFill>
                  <a:schemeClr val="accent3"/>
                </a:solidFill>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
        <p:nvSpPr>
          <p:cNvPr id="360" name="Google Shape;360;p20"/>
          <p:cNvSpPr txBox="1">
            <a:spLocks noGrp="1"/>
          </p:cNvSpPr>
          <p:nvPr>
            <p:ph type="title"/>
          </p:nvPr>
        </p:nvSpPr>
        <p:spPr>
          <a:xfrm>
            <a:off x="1495833" y="1578560"/>
            <a:ext cx="3854800" cy="149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61" name="Google Shape;361;p20"/>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62" name="Google Shape;362;p20"/>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63" name="Google Shape;363;p20"/>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64" name="Google Shape;364;p20"/>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65" name="Google Shape;365;p20"/>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66" name="Google Shape;366;p20"/>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67" name="Google Shape;367;p20"/>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68" name="Google Shape;368;p20"/>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69" name="Google Shape;369;p20"/>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70" name="Google Shape;370;p20"/>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71" name="Google Shape;371;p20"/>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72" name="Google Shape;372;p20"/>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73" name="Google Shape;373;p20"/>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74" name="Google Shape;374;p20"/>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2417773551"/>
      </p:ext>
    </p:extLst>
  </p:cSld>
  <p:clrMapOvr>
    <a:masterClrMapping/>
  </p:clrMapOvr>
  <p:transition spd="med">
    <p:pull/>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75"/>
        <p:cNvGrpSpPr/>
        <p:nvPr/>
      </p:nvGrpSpPr>
      <p:grpSpPr>
        <a:xfrm>
          <a:off x="0" y="0"/>
          <a:ext cx="0" cy="0"/>
          <a:chOff x="0" y="0"/>
          <a:chExt cx="0" cy="0"/>
        </a:xfrm>
      </p:grpSpPr>
      <p:sp>
        <p:nvSpPr>
          <p:cNvPr id="376" name="Google Shape;376;p21"/>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7" name="Google Shape;377;p21"/>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8" name="Google Shape;378;p21"/>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379" name="Google Shape;379;p21"/>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380" name="Google Shape;380;p21"/>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381" name="Google Shape;381;p21"/>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382" name="Google Shape;382;p21"/>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383" name="Google Shape;383;p21"/>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384" name="Google Shape;384;p21"/>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385" name="Google Shape;385;p21"/>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386" name="Google Shape;386;p21"/>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387" name="Google Shape;387;p21"/>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388" name="Google Shape;388;p21"/>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389" name="Google Shape;389;p21"/>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390" name="Google Shape;390;p21"/>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391" name="Google Shape;391;p21"/>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392" name="Google Shape;392;p21"/>
          <p:cNvSpPr txBox="1">
            <a:spLocks noGrp="1"/>
          </p:cNvSpPr>
          <p:nvPr>
            <p:ph type="body" idx="1"/>
          </p:nvPr>
        </p:nvSpPr>
        <p:spPr>
          <a:xfrm>
            <a:off x="2787333" y="2608800"/>
            <a:ext cx="6815200" cy="2812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accent3"/>
              </a:buClr>
              <a:buSzPts val="1400"/>
              <a:buChar char="∗"/>
              <a:defRPr sz="2667">
                <a:solidFill>
                  <a:schemeClr val="accent3"/>
                </a:solidFill>
              </a:defRPr>
            </a:lvl1pPr>
            <a:lvl2pPr marL="1219170" lvl="1" indent="-440256" rtl="0">
              <a:lnSpc>
                <a:spcPct val="100000"/>
              </a:lnSpc>
              <a:spcBef>
                <a:spcPts val="0"/>
              </a:spcBef>
              <a:spcAft>
                <a:spcPts val="0"/>
              </a:spcAft>
              <a:buClr>
                <a:schemeClr val="accent3"/>
              </a:buClr>
              <a:buSzPts val="1600"/>
              <a:buFont typeface="Montserrat"/>
              <a:buChar char="○"/>
              <a:defRPr sz="1600">
                <a:solidFill>
                  <a:schemeClr val="accent3"/>
                </a:solidFill>
              </a:defRPr>
            </a:lvl2pPr>
            <a:lvl3pPr marL="1828754" lvl="2" indent="-440256" rtl="0">
              <a:spcBef>
                <a:spcPts val="0"/>
              </a:spcBef>
              <a:spcAft>
                <a:spcPts val="0"/>
              </a:spcAft>
              <a:buClr>
                <a:schemeClr val="accent3"/>
              </a:buClr>
              <a:buSzPts val="1600"/>
              <a:buFont typeface="Montserrat"/>
              <a:buChar char="■"/>
              <a:defRPr>
                <a:solidFill>
                  <a:schemeClr val="accent3"/>
                </a:solidFill>
              </a:defRPr>
            </a:lvl3pPr>
            <a:lvl4pPr marL="2438339" lvl="3" indent="-440256" rtl="0">
              <a:spcBef>
                <a:spcPts val="0"/>
              </a:spcBef>
              <a:spcAft>
                <a:spcPts val="0"/>
              </a:spcAft>
              <a:buClr>
                <a:schemeClr val="accent3"/>
              </a:buClr>
              <a:buSzPts val="1600"/>
              <a:buFont typeface="Montserrat"/>
              <a:buChar char="●"/>
              <a:defRPr>
                <a:solidFill>
                  <a:schemeClr val="accent3"/>
                </a:solidFill>
              </a:defRPr>
            </a:lvl4pPr>
            <a:lvl5pPr marL="3047924" lvl="4" indent="-440256" rtl="0">
              <a:spcBef>
                <a:spcPts val="0"/>
              </a:spcBef>
              <a:spcAft>
                <a:spcPts val="0"/>
              </a:spcAft>
              <a:buClr>
                <a:schemeClr val="accent3"/>
              </a:buClr>
              <a:buSzPts val="1600"/>
              <a:buFont typeface="Montserrat"/>
              <a:buChar char="○"/>
              <a:defRPr>
                <a:solidFill>
                  <a:schemeClr val="accent3"/>
                </a:solidFill>
              </a:defRPr>
            </a:lvl5pPr>
            <a:lvl6pPr marL="3657509" lvl="5" indent="-440256" rtl="0">
              <a:spcBef>
                <a:spcPts val="0"/>
              </a:spcBef>
              <a:spcAft>
                <a:spcPts val="0"/>
              </a:spcAft>
              <a:buClr>
                <a:schemeClr val="accent3"/>
              </a:buClr>
              <a:buSzPts val="1600"/>
              <a:buFont typeface="Montserrat"/>
              <a:buChar char="■"/>
              <a:defRPr>
                <a:solidFill>
                  <a:schemeClr val="accent3"/>
                </a:solidFill>
              </a:defRPr>
            </a:lvl6pPr>
            <a:lvl7pPr marL="4267093" lvl="6" indent="-440256" rtl="0">
              <a:spcBef>
                <a:spcPts val="0"/>
              </a:spcBef>
              <a:spcAft>
                <a:spcPts val="0"/>
              </a:spcAft>
              <a:buClr>
                <a:schemeClr val="accent3"/>
              </a:buClr>
              <a:buSzPts val="1600"/>
              <a:buFont typeface="Montserrat"/>
              <a:buChar char="●"/>
              <a:defRPr>
                <a:solidFill>
                  <a:schemeClr val="accent3"/>
                </a:solidFill>
              </a:defRPr>
            </a:lvl7pPr>
            <a:lvl8pPr marL="4876678" lvl="7" indent="-440256" rtl="0">
              <a:spcBef>
                <a:spcPts val="0"/>
              </a:spcBef>
              <a:spcAft>
                <a:spcPts val="0"/>
              </a:spcAft>
              <a:buClr>
                <a:schemeClr val="accent3"/>
              </a:buClr>
              <a:buSzPts val="1600"/>
              <a:buFont typeface="Montserrat"/>
              <a:buChar char="○"/>
              <a:defRPr>
                <a:solidFill>
                  <a:schemeClr val="accent3"/>
                </a:solidFill>
              </a:defRPr>
            </a:lvl8pPr>
            <a:lvl9pPr marL="5486263" lvl="8" indent="-440256" rtl="0">
              <a:spcBef>
                <a:spcPts val="0"/>
              </a:spcBef>
              <a:spcAft>
                <a:spcPts val="0"/>
              </a:spcAft>
              <a:buClr>
                <a:schemeClr val="accent3"/>
              </a:buClr>
              <a:buSzPts val="1600"/>
              <a:buFont typeface="Montserrat"/>
              <a:buChar char="■"/>
              <a:defRPr>
                <a:solidFill>
                  <a:schemeClr val="accent3"/>
                </a:solidFill>
              </a:defRPr>
            </a:lvl9pPr>
          </a:lstStyle>
          <a:p>
            <a:pPr lvl="0"/>
            <a:r>
              <a:rPr lang="en-US"/>
              <a:t>Click to edit Master text styles</a:t>
            </a:r>
          </a:p>
        </p:txBody>
      </p:sp>
      <p:sp>
        <p:nvSpPr>
          <p:cNvPr id="393" name="Google Shape;393;p21"/>
          <p:cNvSpPr txBox="1">
            <a:spLocks noGrp="1"/>
          </p:cNvSpPr>
          <p:nvPr>
            <p:ph type="subTitle" idx="2"/>
          </p:nvPr>
        </p:nvSpPr>
        <p:spPr>
          <a:xfrm>
            <a:off x="2235967" y="1746467"/>
            <a:ext cx="7267600" cy="6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667" b="1">
                <a:solidFill>
                  <a:schemeClr val="accent3"/>
                </a:solidFill>
              </a:defRPr>
            </a:lvl2pPr>
            <a:lvl3pPr lvl="2" algn="ctr" rtl="0">
              <a:lnSpc>
                <a:spcPct val="100000"/>
              </a:lnSpc>
              <a:spcBef>
                <a:spcPts val="0"/>
              </a:spcBef>
              <a:spcAft>
                <a:spcPts val="0"/>
              </a:spcAft>
              <a:buClr>
                <a:schemeClr val="accent3"/>
              </a:buClr>
              <a:buSzPts val="2000"/>
              <a:buNone/>
              <a:defRPr sz="2667" b="1">
                <a:solidFill>
                  <a:schemeClr val="accent3"/>
                </a:solidFill>
              </a:defRPr>
            </a:lvl3pPr>
            <a:lvl4pPr lvl="3" algn="ctr" rtl="0">
              <a:lnSpc>
                <a:spcPct val="100000"/>
              </a:lnSpc>
              <a:spcBef>
                <a:spcPts val="0"/>
              </a:spcBef>
              <a:spcAft>
                <a:spcPts val="0"/>
              </a:spcAft>
              <a:buClr>
                <a:schemeClr val="accent3"/>
              </a:buClr>
              <a:buSzPts val="2000"/>
              <a:buNone/>
              <a:defRPr sz="2667" b="1">
                <a:solidFill>
                  <a:schemeClr val="accent3"/>
                </a:solidFill>
              </a:defRPr>
            </a:lvl4pPr>
            <a:lvl5pPr lvl="4" algn="ctr" rtl="0">
              <a:lnSpc>
                <a:spcPct val="100000"/>
              </a:lnSpc>
              <a:spcBef>
                <a:spcPts val="0"/>
              </a:spcBef>
              <a:spcAft>
                <a:spcPts val="0"/>
              </a:spcAft>
              <a:buClr>
                <a:schemeClr val="accent3"/>
              </a:buClr>
              <a:buSzPts val="2000"/>
              <a:buNone/>
              <a:defRPr sz="2667" b="1">
                <a:solidFill>
                  <a:schemeClr val="accent3"/>
                </a:solidFill>
              </a:defRPr>
            </a:lvl5pPr>
            <a:lvl6pPr lvl="5" algn="ctr" rtl="0">
              <a:lnSpc>
                <a:spcPct val="100000"/>
              </a:lnSpc>
              <a:spcBef>
                <a:spcPts val="0"/>
              </a:spcBef>
              <a:spcAft>
                <a:spcPts val="0"/>
              </a:spcAft>
              <a:buClr>
                <a:schemeClr val="accent3"/>
              </a:buClr>
              <a:buSzPts val="2000"/>
              <a:buNone/>
              <a:defRPr sz="2667" b="1">
                <a:solidFill>
                  <a:schemeClr val="accent3"/>
                </a:solidFill>
              </a:defRPr>
            </a:lvl6pPr>
            <a:lvl7pPr lvl="6" algn="ctr" rtl="0">
              <a:lnSpc>
                <a:spcPct val="100000"/>
              </a:lnSpc>
              <a:spcBef>
                <a:spcPts val="0"/>
              </a:spcBef>
              <a:spcAft>
                <a:spcPts val="0"/>
              </a:spcAft>
              <a:buClr>
                <a:schemeClr val="accent3"/>
              </a:buClr>
              <a:buSzPts val="2000"/>
              <a:buNone/>
              <a:defRPr sz="2667" b="1">
                <a:solidFill>
                  <a:schemeClr val="accent3"/>
                </a:solidFill>
              </a:defRPr>
            </a:lvl7pPr>
            <a:lvl8pPr lvl="7" algn="ctr" rtl="0">
              <a:lnSpc>
                <a:spcPct val="100000"/>
              </a:lnSpc>
              <a:spcBef>
                <a:spcPts val="0"/>
              </a:spcBef>
              <a:spcAft>
                <a:spcPts val="0"/>
              </a:spcAft>
              <a:buClr>
                <a:schemeClr val="accent3"/>
              </a:buClr>
              <a:buSzPts val="2000"/>
              <a:buNone/>
              <a:defRPr sz="2667" b="1">
                <a:solidFill>
                  <a:schemeClr val="accent3"/>
                </a:solidFill>
              </a:defRPr>
            </a:lvl8pPr>
            <a:lvl9pPr lvl="8" algn="ctr" rtl="0">
              <a:lnSpc>
                <a:spcPct val="100000"/>
              </a:lnSpc>
              <a:spcBef>
                <a:spcPts val="0"/>
              </a:spcBef>
              <a:spcAft>
                <a:spcPts val="0"/>
              </a:spcAft>
              <a:buClr>
                <a:schemeClr val="accent3"/>
              </a:buClr>
              <a:buSzPts val="2000"/>
              <a:buNone/>
              <a:defRPr sz="2667" b="1">
                <a:solidFill>
                  <a:schemeClr val="accent3"/>
                </a:solidFill>
              </a:defRPr>
            </a:lvl9pPr>
          </a:lstStyle>
          <a:p>
            <a:r>
              <a:rPr lang="en-US"/>
              <a:t>Click to edit Master subtitle style</a:t>
            </a:r>
            <a:endParaRPr/>
          </a:p>
        </p:txBody>
      </p:sp>
      <p:sp>
        <p:nvSpPr>
          <p:cNvPr id="394" name="Google Shape;394;p21"/>
          <p:cNvSpPr txBox="1">
            <a:spLocks noGrp="1"/>
          </p:cNvSpPr>
          <p:nvPr>
            <p:ph type="title"/>
          </p:nvPr>
        </p:nvSpPr>
        <p:spPr>
          <a:xfrm>
            <a:off x="1524333" y="776933"/>
            <a:ext cx="9720800" cy="721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15836852"/>
      </p:ext>
    </p:extLst>
  </p:cSld>
  <p:clrMapOvr>
    <a:masterClrMapping/>
  </p:clrMapOvr>
  <p:transition spd="med">
    <p:pull/>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95"/>
        <p:cNvGrpSpPr/>
        <p:nvPr/>
      </p:nvGrpSpPr>
      <p:grpSpPr>
        <a:xfrm>
          <a:off x="0" y="0"/>
          <a:ext cx="0" cy="0"/>
          <a:chOff x="0" y="0"/>
          <a:chExt cx="0" cy="0"/>
        </a:xfrm>
      </p:grpSpPr>
      <p:sp>
        <p:nvSpPr>
          <p:cNvPr id="396" name="Google Shape;396;p22"/>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7" name="Google Shape;397;p22"/>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8" name="Google Shape;398;p22"/>
          <p:cNvSpPr txBox="1">
            <a:spLocks noGrp="1"/>
          </p:cNvSpPr>
          <p:nvPr>
            <p:ph type="ctrTitle"/>
          </p:nvPr>
        </p:nvSpPr>
        <p:spPr>
          <a:xfrm>
            <a:off x="1518833" y="776075"/>
            <a:ext cx="4086000" cy="7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399" name="Google Shape;399;p22"/>
          <p:cNvSpPr txBox="1">
            <a:spLocks noGrp="1"/>
          </p:cNvSpPr>
          <p:nvPr>
            <p:ph type="subTitle" idx="1"/>
          </p:nvPr>
        </p:nvSpPr>
        <p:spPr>
          <a:xfrm>
            <a:off x="2753100" y="2260967"/>
            <a:ext cx="4960800" cy="93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0" name="Google Shape;400;p22"/>
          <p:cNvSpPr txBox="1">
            <a:spLocks noGrp="1"/>
          </p:cNvSpPr>
          <p:nvPr>
            <p:ph type="subTitle" idx="2"/>
          </p:nvPr>
        </p:nvSpPr>
        <p:spPr>
          <a:xfrm>
            <a:off x="2094100" y="1681367"/>
            <a:ext cx="60960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667">
                <a:solidFill>
                  <a:schemeClr val="accen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01" name="Google Shape;401;p22"/>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02" name="Google Shape;402;p22"/>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03" name="Google Shape;403;p22"/>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04" name="Google Shape;404;p22"/>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05" name="Google Shape;405;p22"/>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06" name="Google Shape;406;p22"/>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07" name="Google Shape;407;p22"/>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08" name="Google Shape;408;p22"/>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09" name="Google Shape;409;p22"/>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10" name="Google Shape;410;p22"/>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11" name="Google Shape;411;p22"/>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12" name="Google Shape;412;p22"/>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13" name="Google Shape;413;p22"/>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14" name="Google Shape;414;p22"/>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
        <p:nvSpPr>
          <p:cNvPr id="415" name="Google Shape;415;p22"/>
          <p:cNvSpPr txBox="1"/>
          <p:nvPr/>
        </p:nvSpPr>
        <p:spPr>
          <a:xfrm>
            <a:off x="3883233" y="4116351"/>
            <a:ext cx="5890800" cy="851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 sz="1600">
                <a:solidFill>
                  <a:schemeClr val="accent3"/>
                </a:solidFill>
                <a:latin typeface="Fira Code"/>
                <a:ea typeface="Fira Code"/>
                <a:cs typeface="Fira Code"/>
                <a:sym typeface="Fira Code"/>
              </a:rPr>
              <a:t>CREDITS: This presentation template was created by </a:t>
            </a:r>
            <a:r>
              <a:rPr lang="en" sz="16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Fira Code"/>
                <a:ea typeface="Fira Code"/>
                <a:cs typeface="Fira Code"/>
                <a:sym typeface="Fira Code"/>
              </a:rPr>
              <a:t>, including icons by </a:t>
            </a:r>
            <a:r>
              <a:rPr lang="en" sz="16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Fira Code"/>
                <a:ea typeface="Fira Code"/>
                <a:cs typeface="Fira Code"/>
                <a:sym typeface="Fira Code"/>
              </a:rPr>
              <a:t>, and infographics &amp; images by </a:t>
            </a:r>
            <a:r>
              <a:rPr lang="en" sz="16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600" b="1" u="sng">
              <a:solidFill>
                <a:schemeClr val="accent3"/>
              </a:solidFill>
              <a:latin typeface="Fira Code"/>
              <a:ea typeface="Fira Code"/>
              <a:cs typeface="Fira Code"/>
              <a:sym typeface="Fira Code"/>
            </a:endParaRPr>
          </a:p>
        </p:txBody>
      </p:sp>
    </p:spTree>
    <p:extLst>
      <p:ext uri="{BB962C8B-B14F-4D97-AF65-F5344CB8AC3E}">
        <p14:creationId xmlns:p14="http://schemas.microsoft.com/office/powerpoint/2010/main" val="75164465"/>
      </p:ext>
    </p:extLst>
  </p:cSld>
  <p:clrMapOvr>
    <a:masterClrMapping/>
  </p:clrMapOvr>
  <p:transition spd="med">
    <p:pull/>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16"/>
        <p:cNvGrpSpPr/>
        <p:nvPr/>
      </p:nvGrpSpPr>
      <p:grpSpPr>
        <a:xfrm>
          <a:off x="0" y="0"/>
          <a:ext cx="0" cy="0"/>
          <a:chOff x="0" y="0"/>
          <a:chExt cx="0" cy="0"/>
        </a:xfrm>
      </p:grpSpPr>
      <p:sp>
        <p:nvSpPr>
          <p:cNvPr id="417" name="Google Shape;417;p23"/>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8" name="Google Shape;418;p23"/>
          <p:cNvSpPr/>
          <p:nvPr/>
        </p:nvSpPr>
        <p:spPr>
          <a:xfrm>
            <a:off x="609600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19" name="Google Shape;419;p23"/>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20" name="Google Shape;420;p23"/>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21" name="Google Shape;421;p23"/>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22" name="Google Shape;422;p23"/>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23" name="Google Shape;423;p23"/>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24" name="Google Shape;424;p23"/>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25" name="Google Shape;425;p23"/>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26" name="Google Shape;426;p23"/>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27" name="Google Shape;427;p23"/>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28" name="Google Shape;428;p23"/>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29" name="Google Shape;429;p23"/>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30" name="Google Shape;430;p23"/>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31" name="Google Shape;431;p23"/>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32" name="Google Shape;432;p23"/>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464126626"/>
      </p:ext>
    </p:extLst>
  </p:cSld>
  <p:clrMapOvr>
    <a:masterClrMapping/>
  </p:clrMapOvr>
  <p:transition spd="med">
    <p:pull/>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3"/>
        <p:cNvGrpSpPr/>
        <p:nvPr/>
      </p:nvGrpSpPr>
      <p:grpSpPr>
        <a:xfrm>
          <a:off x="0" y="0"/>
          <a:ext cx="0" cy="0"/>
          <a:chOff x="0" y="0"/>
          <a:chExt cx="0" cy="0"/>
        </a:xfrm>
      </p:grpSpPr>
      <p:sp>
        <p:nvSpPr>
          <p:cNvPr id="434" name="Google Shape;434;p24"/>
          <p:cNvSpPr/>
          <p:nvPr/>
        </p:nvSpPr>
        <p:spPr>
          <a:xfrm>
            <a:off x="0" y="723433"/>
            <a:ext cx="12192000" cy="5411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5" name="Google Shape;435;p24"/>
          <p:cNvSpPr/>
          <p:nvPr/>
        </p:nvSpPr>
        <p:spPr>
          <a:xfrm>
            <a:off x="0" y="0"/>
            <a:ext cx="6096000" cy="835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6" name="Google Shape;436;p24"/>
          <p:cNvSpPr txBox="1"/>
          <p:nvPr/>
        </p:nvSpPr>
        <p:spPr>
          <a:xfrm>
            <a:off x="946833" y="994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a:t>
            </a:r>
            <a:endParaRPr sz="1867">
              <a:solidFill>
                <a:srgbClr val="707070"/>
              </a:solidFill>
              <a:latin typeface="Fira Code"/>
              <a:ea typeface="Fira Code"/>
              <a:cs typeface="Fira Code"/>
              <a:sym typeface="Fira Code"/>
            </a:endParaRPr>
          </a:p>
        </p:txBody>
      </p:sp>
      <p:sp>
        <p:nvSpPr>
          <p:cNvPr id="437" name="Google Shape;437;p24"/>
          <p:cNvSpPr txBox="1"/>
          <p:nvPr/>
        </p:nvSpPr>
        <p:spPr>
          <a:xfrm>
            <a:off x="946833" y="1346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2</a:t>
            </a:r>
            <a:endParaRPr sz="1867">
              <a:solidFill>
                <a:srgbClr val="707070"/>
              </a:solidFill>
              <a:latin typeface="Fira Code"/>
              <a:ea typeface="Fira Code"/>
              <a:cs typeface="Fira Code"/>
              <a:sym typeface="Fira Code"/>
            </a:endParaRPr>
          </a:p>
        </p:txBody>
      </p:sp>
      <p:sp>
        <p:nvSpPr>
          <p:cNvPr id="438" name="Google Shape;438;p24"/>
          <p:cNvSpPr txBox="1"/>
          <p:nvPr/>
        </p:nvSpPr>
        <p:spPr>
          <a:xfrm>
            <a:off x="946833" y="1697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3</a:t>
            </a:r>
            <a:endParaRPr sz="1867">
              <a:solidFill>
                <a:srgbClr val="707070"/>
              </a:solidFill>
              <a:latin typeface="Fira Code"/>
              <a:ea typeface="Fira Code"/>
              <a:cs typeface="Fira Code"/>
              <a:sym typeface="Fira Code"/>
            </a:endParaRPr>
          </a:p>
        </p:txBody>
      </p:sp>
      <p:sp>
        <p:nvSpPr>
          <p:cNvPr id="439" name="Google Shape;439;p24"/>
          <p:cNvSpPr txBox="1"/>
          <p:nvPr/>
        </p:nvSpPr>
        <p:spPr>
          <a:xfrm>
            <a:off x="946833" y="2049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4</a:t>
            </a:r>
            <a:endParaRPr sz="1867">
              <a:solidFill>
                <a:srgbClr val="707070"/>
              </a:solidFill>
              <a:latin typeface="Fira Code"/>
              <a:ea typeface="Fira Code"/>
              <a:cs typeface="Fira Code"/>
              <a:sym typeface="Fira Code"/>
            </a:endParaRPr>
          </a:p>
        </p:txBody>
      </p:sp>
      <p:sp>
        <p:nvSpPr>
          <p:cNvPr id="440" name="Google Shape;440;p24"/>
          <p:cNvSpPr txBox="1"/>
          <p:nvPr/>
        </p:nvSpPr>
        <p:spPr>
          <a:xfrm>
            <a:off x="946833" y="2401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5</a:t>
            </a:r>
            <a:endParaRPr sz="1867">
              <a:solidFill>
                <a:srgbClr val="707070"/>
              </a:solidFill>
              <a:latin typeface="Fira Code"/>
              <a:ea typeface="Fira Code"/>
              <a:cs typeface="Fira Code"/>
              <a:sym typeface="Fira Code"/>
            </a:endParaRPr>
          </a:p>
        </p:txBody>
      </p:sp>
      <p:sp>
        <p:nvSpPr>
          <p:cNvPr id="441" name="Google Shape;441;p24"/>
          <p:cNvSpPr txBox="1"/>
          <p:nvPr/>
        </p:nvSpPr>
        <p:spPr>
          <a:xfrm>
            <a:off x="946833" y="2752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6</a:t>
            </a:r>
            <a:endParaRPr sz="1867">
              <a:solidFill>
                <a:srgbClr val="707070"/>
              </a:solidFill>
              <a:latin typeface="Fira Code"/>
              <a:ea typeface="Fira Code"/>
              <a:cs typeface="Fira Code"/>
              <a:sym typeface="Fira Code"/>
            </a:endParaRPr>
          </a:p>
        </p:txBody>
      </p:sp>
      <p:sp>
        <p:nvSpPr>
          <p:cNvPr id="442" name="Google Shape;442;p24"/>
          <p:cNvSpPr txBox="1"/>
          <p:nvPr/>
        </p:nvSpPr>
        <p:spPr>
          <a:xfrm>
            <a:off x="946833" y="3104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7</a:t>
            </a:r>
            <a:endParaRPr sz="1867">
              <a:solidFill>
                <a:srgbClr val="707070"/>
              </a:solidFill>
              <a:latin typeface="Fira Code"/>
              <a:ea typeface="Fira Code"/>
              <a:cs typeface="Fira Code"/>
              <a:sym typeface="Fira Code"/>
            </a:endParaRPr>
          </a:p>
        </p:txBody>
      </p:sp>
      <p:sp>
        <p:nvSpPr>
          <p:cNvPr id="443" name="Google Shape;443;p24"/>
          <p:cNvSpPr txBox="1"/>
          <p:nvPr/>
        </p:nvSpPr>
        <p:spPr>
          <a:xfrm>
            <a:off x="946833" y="3455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8</a:t>
            </a:r>
            <a:endParaRPr sz="1867">
              <a:solidFill>
                <a:srgbClr val="707070"/>
              </a:solidFill>
              <a:latin typeface="Fira Code"/>
              <a:ea typeface="Fira Code"/>
              <a:cs typeface="Fira Code"/>
              <a:sym typeface="Fira Code"/>
            </a:endParaRPr>
          </a:p>
        </p:txBody>
      </p:sp>
      <p:sp>
        <p:nvSpPr>
          <p:cNvPr id="444" name="Google Shape;444;p24"/>
          <p:cNvSpPr txBox="1"/>
          <p:nvPr/>
        </p:nvSpPr>
        <p:spPr>
          <a:xfrm>
            <a:off x="946833" y="3807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9</a:t>
            </a:r>
            <a:endParaRPr sz="1867">
              <a:solidFill>
                <a:srgbClr val="707070"/>
              </a:solidFill>
              <a:latin typeface="Fira Code"/>
              <a:ea typeface="Fira Code"/>
              <a:cs typeface="Fira Code"/>
              <a:sym typeface="Fira Code"/>
            </a:endParaRPr>
          </a:p>
        </p:txBody>
      </p:sp>
      <p:sp>
        <p:nvSpPr>
          <p:cNvPr id="445" name="Google Shape;445;p24"/>
          <p:cNvSpPr txBox="1"/>
          <p:nvPr/>
        </p:nvSpPr>
        <p:spPr>
          <a:xfrm>
            <a:off x="946833" y="41590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10</a:t>
            </a:r>
            <a:endParaRPr sz="1867">
              <a:solidFill>
                <a:srgbClr val="707070"/>
              </a:solidFill>
              <a:latin typeface="Fira Code"/>
              <a:ea typeface="Fira Code"/>
              <a:cs typeface="Fira Code"/>
              <a:sym typeface="Fira Code"/>
            </a:endParaRPr>
          </a:p>
        </p:txBody>
      </p:sp>
      <p:sp>
        <p:nvSpPr>
          <p:cNvPr id="446" name="Google Shape;446;p24"/>
          <p:cNvSpPr txBox="1"/>
          <p:nvPr/>
        </p:nvSpPr>
        <p:spPr>
          <a:xfrm>
            <a:off x="946833" y="45106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11</a:t>
            </a:r>
            <a:endParaRPr sz="1867">
              <a:solidFill>
                <a:srgbClr val="707070"/>
              </a:solidFill>
              <a:latin typeface="Fira Code"/>
              <a:ea typeface="Fira Code"/>
              <a:cs typeface="Fira Code"/>
              <a:sym typeface="Fira Code"/>
            </a:endParaRPr>
          </a:p>
        </p:txBody>
      </p:sp>
      <p:sp>
        <p:nvSpPr>
          <p:cNvPr id="447" name="Google Shape;447;p24"/>
          <p:cNvSpPr txBox="1"/>
          <p:nvPr/>
        </p:nvSpPr>
        <p:spPr>
          <a:xfrm>
            <a:off x="946833" y="48622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12</a:t>
            </a:r>
            <a:endParaRPr sz="1867">
              <a:solidFill>
                <a:srgbClr val="707070"/>
              </a:solidFill>
              <a:latin typeface="Fira Code"/>
              <a:ea typeface="Fira Code"/>
              <a:cs typeface="Fira Code"/>
              <a:sym typeface="Fira Code"/>
            </a:endParaRPr>
          </a:p>
        </p:txBody>
      </p:sp>
      <p:sp>
        <p:nvSpPr>
          <p:cNvPr id="448" name="Google Shape;448;p24"/>
          <p:cNvSpPr txBox="1"/>
          <p:nvPr/>
        </p:nvSpPr>
        <p:spPr>
          <a:xfrm>
            <a:off x="946833" y="52138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13</a:t>
            </a:r>
            <a:endParaRPr sz="1867">
              <a:solidFill>
                <a:srgbClr val="707070"/>
              </a:solidFill>
              <a:latin typeface="Fira Code"/>
              <a:ea typeface="Fira Code"/>
              <a:cs typeface="Fira Code"/>
              <a:sym typeface="Fira Code"/>
            </a:endParaRPr>
          </a:p>
        </p:txBody>
      </p:sp>
      <p:sp>
        <p:nvSpPr>
          <p:cNvPr id="449" name="Google Shape;449;p24"/>
          <p:cNvSpPr txBox="1"/>
          <p:nvPr/>
        </p:nvSpPr>
        <p:spPr>
          <a:xfrm>
            <a:off x="946833" y="5565400"/>
            <a:ext cx="572000" cy="29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a:solidFill>
                  <a:srgbClr val="707070"/>
                </a:solidFill>
                <a:latin typeface="Fira Code"/>
                <a:ea typeface="Fira Code"/>
                <a:cs typeface="Fira Code"/>
                <a:sym typeface="Fira Code"/>
              </a:rPr>
              <a:t>14</a:t>
            </a:r>
            <a:endParaRPr sz="1867">
              <a:solidFill>
                <a:srgbClr val="707070"/>
              </a:solidFill>
              <a:latin typeface="Fira Code"/>
              <a:ea typeface="Fira Code"/>
              <a:cs typeface="Fira Code"/>
              <a:sym typeface="Fira Code"/>
            </a:endParaRPr>
          </a:p>
        </p:txBody>
      </p:sp>
    </p:spTree>
    <p:extLst>
      <p:ext uri="{BB962C8B-B14F-4D97-AF65-F5344CB8AC3E}">
        <p14:creationId xmlns:p14="http://schemas.microsoft.com/office/powerpoint/2010/main" val="1115930643"/>
      </p:ext>
    </p:extLst>
  </p:cSld>
  <p:clrMapOvr>
    <a:masterClrMapping/>
  </p:clrMapOvr>
  <p:transition spd="med">
    <p:pull/>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49" name="Google Shape;49;p2"/>
          <p:cNvSpPr txBox="1">
            <a:spLocks noGrp="1"/>
          </p:cNvSpPr>
          <p:nvPr>
            <p:ph type="ctrTitle"/>
          </p:nvPr>
        </p:nvSpPr>
        <p:spPr>
          <a:xfrm>
            <a:off x="958100" y="1825393"/>
            <a:ext cx="11360800" cy="25472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9866"/>
            </a:lvl1pPr>
            <a:lvl2pPr lvl="1" algn="ctr" rtl="0">
              <a:spcBef>
                <a:spcPts val="0"/>
              </a:spcBef>
              <a:spcAft>
                <a:spcPts val="0"/>
              </a:spcAft>
              <a:buSzPts val="6100"/>
              <a:buNone/>
              <a:defRPr sz="8133"/>
            </a:lvl2pPr>
            <a:lvl3pPr lvl="2" algn="ctr" rtl="0">
              <a:spcBef>
                <a:spcPts val="0"/>
              </a:spcBef>
              <a:spcAft>
                <a:spcPts val="0"/>
              </a:spcAft>
              <a:buSzPts val="6100"/>
              <a:buNone/>
              <a:defRPr sz="8133"/>
            </a:lvl3pPr>
            <a:lvl4pPr lvl="3" algn="ctr" rtl="0">
              <a:spcBef>
                <a:spcPts val="0"/>
              </a:spcBef>
              <a:spcAft>
                <a:spcPts val="0"/>
              </a:spcAft>
              <a:buSzPts val="6100"/>
              <a:buNone/>
              <a:defRPr sz="8133"/>
            </a:lvl4pPr>
            <a:lvl5pPr lvl="4" algn="ctr" rtl="0">
              <a:spcBef>
                <a:spcPts val="0"/>
              </a:spcBef>
              <a:spcAft>
                <a:spcPts val="0"/>
              </a:spcAft>
              <a:buSzPts val="6100"/>
              <a:buNone/>
              <a:defRPr sz="8133"/>
            </a:lvl5pPr>
            <a:lvl6pPr lvl="5" algn="ctr" rtl="0">
              <a:spcBef>
                <a:spcPts val="0"/>
              </a:spcBef>
              <a:spcAft>
                <a:spcPts val="0"/>
              </a:spcAft>
              <a:buSzPts val="6100"/>
              <a:buNone/>
              <a:defRPr sz="8133"/>
            </a:lvl6pPr>
            <a:lvl7pPr lvl="6" algn="ctr" rtl="0">
              <a:spcBef>
                <a:spcPts val="0"/>
              </a:spcBef>
              <a:spcAft>
                <a:spcPts val="0"/>
              </a:spcAft>
              <a:buSzPts val="6100"/>
              <a:buNone/>
              <a:defRPr sz="8133"/>
            </a:lvl7pPr>
            <a:lvl8pPr lvl="7" algn="ctr" rtl="0">
              <a:spcBef>
                <a:spcPts val="0"/>
              </a:spcBef>
              <a:spcAft>
                <a:spcPts val="0"/>
              </a:spcAft>
              <a:buSzPts val="6100"/>
              <a:buNone/>
              <a:defRPr sz="8133"/>
            </a:lvl8pPr>
            <a:lvl9pPr lvl="8" algn="ctr" rtl="0">
              <a:spcBef>
                <a:spcPts val="0"/>
              </a:spcBef>
              <a:spcAft>
                <a:spcPts val="0"/>
              </a:spcAft>
              <a:buSzPts val="6100"/>
              <a:buNone/>
              <a:defRPr sz="8133"/>
            </a:lvl9pPr>
          </a:lstStyle>
          <a:p>
            <a:r>
              <a:rPr lang="en-US"/>
              <a:t>Click to edit Master title style</a:t>
            </a:r>
            <a:endParaRPr/>
          </a:p>
        </p:txBody>
      </p:sp>
      <p:sp>
        <p:nvSpPr>
          <p:cNvPr id="50" name="Google Shape;50;p2"/>
          <p:cNvSpPr txBox="1">
            <a:spLocks noGrp="1"/>
          </p:cNvSpPr>
          <p:nvPr>
            <p:ph type="subTitle" idx="1"/>
          </p:nvPr>
        </p:nvSpPr>
        <p:spPr>
          <a:xfrm>
            <a:off x="1025400" y="4528133"/>
            <a:ext cx="11360800" cy="1056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800"/>
            </a:lvl1pPr>
            <a:lvl2pPr lvl="1" algn="ctr" rtl="0">
              <a:lnSpc>
                <a:spcPct val="100000"/>
              </a:lnSpc>
              <a:spcBef>
                <a:spcPts val="0"/>
              </a:spcBef>
              <a:spcAft>
                <a:spcPts val="0"/>
              </a:spcAft>
              <a:buSzPts val="2900"/>
              <a:buNone/>
              <a:defRPr sz="3867"/>
            </a:lvl2pPr>
            <a:lvl3pPr lvl="2" algn="ctr" rtl="0">
              <a:lnSpc>
                <a:spcPct val="100000"/>
              </a:lnSpc>
              <a:spcBef>
                <a:spcPts val="0"/>
              </a:spcBef>
              <a:spcAft>
                <a:spcPts val="0"/>
              </a:spcAft>
              <a:buSzPts val="2900"/>
              <a:buNone/>
              <a:defRPr sz="3867"/>
            </a:lvl3pPr>
            <a:lvl4pPr lvl="3" algn="ctr" rtl="0">
              <a:lnSpc>
                <a:spcPct val="100000"/>
              </a:lnSpc>
              <a:spcBef>
                <a:spcPts val="0"/>
              </a:spcBef>
              <a:spcAft>
                <a:spcPts val="0"/>
              </a:spcAft>
              <a:buSzPts val="2900"/>
              <a:buNone/>
              <a:defRPr sz="3867"/>
            </a:lvl4pPr>
            <a:lvl5pPr lvl="4" algn="ctr" rtl="0">
              <a:lnSpc>
                <a:spcPct val="100000"/>
              </a:lnSpc>
              <a:spcBef>
                <a:spcPts val="0"/>
              </a:spcBef>
              <a:spcAft>
                <a:spcPts val="0"/>
              </a:spcAft>
              <a:buSzPts val="2900"/>
              <a:buNone/>
              <a:defRPr sz="3867"/>
            </a:lvl5pPr>
            <a:lvl6pPr lvl="5" algn="ctr" rtl="0">
              <a:lnSpc>
                <a:spcPct val="100000"/>
              </a:lnSpc>
              <a:spcBef>
                <a:spcPts val="0"/>
              </a:spcBef>
              <a:spcAft>
                <a:spcPts val="0"/>
              </a:spcAft>
              <a:buSzPts val="2900"/>
              <a:buNone/>
              <a:defRPr sz="3867"/>
            </a:lvl6pPr>
            <a:lvl7pPr lvl="6" algn="ctr" rtl="0">
              <a:lnSpc>
                <a:spcPct val="100000"/>
              </a:lnSpc>
              <a:spcBef>
                <a:spcPts val="0"/>
              </a:spcBef>
              <a:spcAft>
                <a:spcPts val="0"/>
              </a:spcAft>
              <a:buSzPts val="2900"/>
              <a:buNone/>
              <a:defRPr sz="3867"/>
            </a:lvl7pPr>
            <a:lvl8pPr lvl="7" algn="ctr" rtl="0">
              <a:lnSpc>
                <a:spcPct val="100000"/>
              </a:lnSpc>
              <a:spcBef>
                <a:spcPts val="0"/>
              </a:spcBef>
              <a:spcAft>
                <a:spcPts val="0"/>
              </a:spcAft>
              <a:buSzPts val="2900"/>
              <a:buNone/>
              <a:defRPr sz="3867"/>
            </a:lvl8pPr>
            <a:lvl9pPr lvl="8" algn="ctr" rtl="0">
              <a:lnSpc>
                <a:spcPct val="100000"/>
              </a:lnSpc>
              <a:spcBef>
                <a:spcPts val="0"/>
              </a:spcBef>
              <a:spcAft>
                <a:spcPts val="0"/>
              </a:spcAft>
              <a:buSzPts val="2900"/>
              <a:buNone/>
              <a:defRPr sz="3867"/>
            </a:lvl9pPr>
          </a:lstStyle>
          <a:p>
            <a:r>
              <a:rPr lang="en-US"/>
              <a:t>Click to edit Master subtitle style</a:t>
            </a:r>
            <a:endParaRPr/>
          </a:p>
        </p:txBody>
      </p:sp>
    </p:spTree>
    <p:extLst>
      <p:ext uri="{BB962C8B-B14F-4D97-AF65-F5344CB8AC3E}">
        <p14:creationId xmlns:p14="http://schemas.microsoft.com/office/powerpoint/2010/main" val="440535694"/>
      </p:ext>
    </p:extLst>
  </p:cSld>
  <p:clrMapOvr>
    <a:masterClrMapping/>
  </p:clrMapOvr>
  <p:transition spd="med">
    <p:pull/>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7FE1B-F07F-4FCC-8F1B-3ECC38FC433B}"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C17AD-AEC6-4626-A85C-C927B68A8DFC}" type="slidenum">
              <a:rPr lang="en-IN" smtClean="0"/>
              <a:t>‹#›</a:t>
            </a:fld>
            <a:endParaRPr lang="en-IN"/>
          </a:p>
        </p:txBody>
      </p:sp>
    </p:spTree>
    <p:extLst>
      <p:ext uri="{BB962C8B-B14F-4D97-AF65-F5344CB8AC3E}">
        <p14:creationId xmlns:p14="http://schemas.microsoft.com/office/powerpoint/2010/main" val="1805037555"/>
      </p:ext>
    </p:extLst>
  </p:cSld>
  <p:clrMapOvr>
    <a:masterClrMapping/>
  </p:clrMapOvr>
  <p:transition spd="med">
    <p:pull/>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3"/>
        <p:cNvGrpSpPr/>
        <p:nvPr/>
      </p:nvGrpSpPr>
      <p:grpSpPr>
        <a:xfrm>
          <a:off x="0" y="0"/>
          <a:ext cx="0" cy="0"/>
          <a:chOff x="0" y="0"/>
          <a:chExt cx="0" cy="0"/>
        </a:xfrm>
      </p:grpSpPr>
    </p:spTree>
    <p:extLst>
      <p:ext uri="{BB962C8B-B14F-4D97-AF65-F5344CB8AC3E}">
        <p14:creationId xmlns:p14="http://schemas.microsoft.com/office/powerpoint/2010/main" val="4045464920"/>
      </p:ext>
    </p:extLst>
  </p:cSld>
  <p:clrMapOvr>
    <a:masterClrMapping/>
  </p:clrMapOvr>
  <p:transition spd="med">
    <p:pull/>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 name="Google Shape;10;p2"/>
          <p:cNvGrpSpPr/>
          <p:nvPr/>
        </p:nvGrpSpPr>
        <p:grpSpPr>
          <a:xfrm rot="10800000" flipH="1">
            <a:off x="1260634" y="4847000"/>
            <a:ext cx="3599700" cy="3511267"/>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 name="Google Shape;40;p2"/>
          <p:cNvGrpSpPr/>
          <p:nvPr/>
        </p:nvGrpSpPr>
        <p:grpSpPr>
          <a:xfrm rot="10800000">
            <a:off x="9220461" y="-16"/>
            <a:ext cx="2064849" cy="4432283"/>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 name="Google Shape;54;p2"/>
          <p:cNvGrpSpPr/>
          <p:nvPr/>
        </p:nvGrpSpPr>
        <p:grpSpPr>
          <a:xfrm rot="-5400000">
            <a:off x="9585747" y="3538422"/>
            <a:ext cx="397557" cy="4815133"/>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 name="Google Shape;59;p2"/>
          <p:cNvSpPr txBox="1">
            <a:spLocks noGrp="1"/>
          </p:cNvSpPr>
          <p:nvPr>
            <p:ph type="ctrTitle"/>
          </p:nvPr>
        </p:nvSpPr>
        <p:spPr>
          <a:xfrm>
            <a:off x="950967" y="1114267"/>
            <a:ext cx="6991600" cy="22912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6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0" name="Google Shape;60;p2"/>
          <p:cNvSpPr txBox="1">
            <a:spLocks noGrp="1"/>
          </p:cNvSpPr>
          <p:nvPr>
            <p:ph type="subTitle" idx="1"/>
          </p:nvPr>
        </p:nvSpPr>
        <p:spPr>
          <a:xfrm>
            <a:off x="950967" y="3405467"/>
            <a:ext cx="6991600" cy="4928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829083993"/>
      </p:ext>
    </p:extLst>
  </p:cSld>
  <p:clrMapOvr>
    <a:masterClrMapping/>
  </p:clrMapOvr>
  <p:transition spd="med">
    <p:pull/>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3" name="Google Shape;63;p3"/>
          <p:cNvGrpSpPr/>
          <p:nvPr/>
        </p:nvGrpSpPr>
        <p:grpSpPr>
          <a:xfrm rot="10800000">
            <a:off x="9239838" y="-15"/>
            <a:ext cx="1795325" cy="3853739"/>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7" name="Google Shape;77;p3"/>
          <p:cNvGrpSpPr/>
          <p:nvPr/>
        </p:nvGrpSpPr>
        <p:grpSpPr>
          <a:xfrm>
            <a:off x="10307456" y="2316866"/>
            <a:ext cx="1264075" cy="4541077"/>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9" name="Google Shape;89;p3"/>
          <p:cNvGrpSpPr/>
          <p:nvPr/>
        </p:nvGrpSpPr>
        <p:grpSpPr>
          <a:xfrm rot="10800000" flipH="1">
            <a:off x="1260634" y="4847067"/>
            <a:ext cx="3599700" cy="3511267"/>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9" name="Google Shape;119;p3"/>
          <p:cNvSpPr txBox="1">
            <a:spLocks noGrp="1"/>
          </p:cNvSpPr>
          <p:nvPr>
            <p:ph type="title"/>
          </p:nvPr>
        </p:nvSpPr>
        <p:spPr>
          <a:xfrm>
            <a:off x="950967" y="2812233"/>
            <a:ext cx="54956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20" name="Google Shape;120;p3"/>
          <p:cNvSpPr txBox="1">
            <a:spLocks noGrp="1"/>
          </p:cNvSpPr>
          <p:nvPr>
            <p:ph type="title" idx="2" hasCustomPrompt="1"/>
          </p:nvPr>
        </p:nvSpPr>
        <p:spPr>
          <a:xfrm>
            <a:off x="950967" y="1540585"/>
            <a:ext cx="1514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1" name="Google Shape;121;p3"/>
          <p:cNvSpPr txBox="1">
            <a:spLocks noGrp="1"/>
          </p:cNvSpPr>
          <p:nvPr>
            <p:ph type="subTitle" idx="1"/>
          </p:nvPr>
        </p:nvSpPr>
        <p:spPr>
          <a:xfrm>
            <a:off x="950967" y="3955457"/>
            <a:ext cx="5495600" cy="492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7534405"/>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36" y="430712"/>
            <a:ext cx="1578320" cy="473753"/>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9"/>
          <p:cNvSpPr/>
          <p:nvPr/>
        </p:nvSpPr>
        <p:spPr>
          <a:xfrm flipH="1">
            <a:off x="4" y="1216701"/>
            <a:ext cx="4102093" cy="47373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9"/>
          <p:cNvSpPr/>
          <p:nvPr/>
        </p:nvSpPr>
        <p:spPr>
          <a:xfrm flipH="1">
            <a:off x="-5" y="2786601"/>
            <a:ext cx="2355605" cy="47580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9"/>
          <p:cNvSpPr/>
          <p:nvPr/>
        </p:nvSpPr>
        <p:spPr>
          <a:xfrm flipH="1">
            <a:off x="8953501" y="2786601"/>
            <a:ext cx="2762335" cy="47580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9"/>
          <p:cNvSpPr/>
          <p:nvPr/>
        </p:nvSpPr>
        <p:spPr>
          <a:xfrm flipH="1">
            <a:off x="1639292" y="2000600"/>
            <a:ext cx="1472205" cy="475829"/>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9"/>
          <p:cNvSpPr/>
          <p:nvPr/>
        </p:nvSpPr>
        <p:spPr>
          <a:xfrm flipH="1">
            <a:off x="89" y="3572400"/>
            <a:ext cx="2997073" cy="473933"/>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9"/>
          <p:cNvSpPr/>
          <p:nvPr/>
        </p:nvSpPr>
        <p:spPr>
          <a:xfrm flipH="1">
            <a:off x="31" y="2000600"/>
            <a:ext cx="1384397" cy="475829"/>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9"/>
          <p:cNvSpPr/>
          <p:nvPr/>
        </p:nvSpPr>
        <p:spPr>
          <a:xfrm flipH="1">
            <a:off x="39" y="4358371"/>
            <a:ext cx="1472184" cy="473924"/>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9"/>
          <p:cNvSpPr/>
          <p:nvPr/>
        </p:nvSpPr>
        <p:spPr>
          <a:xfrm flipH="1">
            <a:off x="1733256" y="4358367"/>
            <a:ext cx="654345" cy="473933"/>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9"/>
          <p:cNvSpPr/>
          <p:nvPr/>
        </p:nvSpPr>
        <p:spPr>
          <a:xfrm flipH="1">
            <a:off x="18" y="5144333"/>
            <a:ext cx="1943081" cy="473763"/>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9"/>
          <p:cNvSpPr/>
          <p:nvPr/>
        </p:nvSpPr>
        <p:spPr>
          <a:xfrm flipH="1">
            <a:off x="9836270" y="5144333"/>
            <a:ext cx="2355605" cy="473763"/>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9"/>
          <p:cNvSpPr/>
          <p:nvPr/>
        </p:nvSpPr>
        <p:spPr>
          <a:xfrm flipH="1">
            <a:off x="9984809" y="3572400"/>
            <a:ext cx="2207056" cy="473933"/>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9"/>
          <p:cNvSpPr/>
          <p:nvPr/>
        </p:nvSpPr>
        <p:spPr>
          <a:xfrm flipH="1">
            <a:off x="10807446" y="4358367"/>
            <a:ext cx="1384397" cy="47393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9"/>
          <p:cNvSpPr/>
          <p:nvPr/>
        </p:nvSpPr>
        <p:spPr>
          <a:xfrm flipH="1">
            <a:off x="10719669" y="2000608"/>
            <a:ext cx="1472184" cy="475811"/>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9"/>
          <p:cNvSpPr/>
          <p:nvPr/>
        </p:nvSpPr>
        <p:spPr>
          <a:xfrm flipH="1">
            <a:off x="7304333" y="2000608"/>
            <a:ext cx="3154240" cy="475811"/>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9"/>
          <p:cNvSpPr/>
          <p:nvPr/>
        </p:nvSpPr>
        <p:spPr>
          <a:xfrm flipH="1">
            <a:off x="9194808" y="1216701"/>
            <a:ext cx="2997065" cy="473735"/>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9"/>
          <p:cNvSpPr/>
          <p:nvPr/>
        </p:nvSpPr>
        <p:spPr>
          <a:xfrm flipH="1">
            <a:off x="5194310" y="430700"/>
            <a:ext cx="6426191" cy="473763"/>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9"/>
          <p:cNvSpPr/>
          <p:nvPr/>
        </p:nvSpPr>
        <p:spPr>
          <a:xfrm flipH="1">
            <a:off x="3481658" y="5928268"/>
            <a:ext cx="8710343" cy="47580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9"/>
          <p:cNvSpPr/>
          <p:nvPr/>
        </p:nvSpPr>
        <p:spPr>
          <a:xfrm>
            <a:off x="2792091" y="1497524"/>
            <a:ext cx="6607452" cy="4016455"/>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9"/>
          <p:cNvSpPr/>
          <p:nvPr/>
        </p:nvSpPr>
        <p:spPr>
          <a:xfrm>
            <a:off x="5703651" y="2060967"/>
            <a:ext cx="254691" cy="397895"/>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9"/>
          <p:cNvSpPr/>
          <p:nvPr/>
        </p:nvSpPr>
        <p:spPr>
          <a:xfrm>
            <a:off x="6232725" y="2060967"/>
            <a:ext cx="255257" cy="397895"/>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9"/>
          <p:cNvSpPr/>
          <p:nvPr/>
        </p:nvSpPr>
        <p:spPr>
          <a:xfrm>
            <a:off x="6010708" y="2021540"/>
            <a:ext cx="169648" cy="477273"/>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9"/>
          <p:cNvSpPr/>
          <p:nvPr/>
        </p:nvSpPr>
        <p:spPr>
          <a:xfrm flipH="1">
            <a:off x="2197083" y="5144333"/>
            <a:ext cx="2355584" cy="473763"/>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9"/>
          <p:cNvSpPr/>
          <p:nvPr/>
        </p:nvSpPr>
        <p:spPr>
          <a:xfrm flipH="1">
            <a:off x="8890023" y="4358367"/>
            <a:ext cx="1662511" cy="473933"/>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9"/>
          <p:cNvSpPr/>
          <p:nvPr/>
        </p:nvSpPr>
        <p:spPr>
          <a:xfrm flipH="1">
            <a:off x="7639223" y="1216701"/>
            <a:ext cx="1314271" cy="473735"/>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9"/>
          <p:cNvSpPr txBox="1">
            <a:spLocks noGrp="1"/>
          </p:cNvSpPr>
          <p:nvPr>
            <p:ph type="subTitle" idx="1"/>
          </p:nvPr>
        </p:nvSpPr>
        <p:spPr>
          <a:xfrm flipH="1">
            <a:off x="3362400" y="3120432"/>
            <a:ext cx="5467200" cy="10780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2133"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133" name="Google Shape;133;p9"/>
          <p:cNvSpPr txBox="1">
            <a:spLocks noGrp="1"/>
          </p:cNvSpPr>
          <p:nvPr>
            <p:ph type="title"/>
          </p:nvPr>
        </p:nvSpPr>
        <p:spPr>
          <a:xfrm>
            <a:off x="3362400" y="4294967"/>
            <a:ext cx="5467200" cy="5372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933" b="0">
                <a:solidFill>
                  <a:schemeClr val="dk1"/>
                </a:solidFill>
                <a:latin typeface="Anaheim"/>
                <a:ea typeface="Anaheim"/>
                <a:cs typeface="Anaheim"/>
                <a:sym typeface="Anaheim"/>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Tree>
    <p:extLst>
      <p:ext uri="{BB962C8B-B14F-4D97-AF65-F5344CB8AC3E}">
        <p14:creationId xmlns:p14="http://schemas.microsoft.com/office/powerpoint/2010/main" val="3905853581"/>
      </p:ext>
    </p:extLst>
  </p:cSld>
  <p:clrMapOvr>
    <a:masterClrMapping/>
  </p:clrMapOvr>
  <p:transition spd="med">
    <p:pull/>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4" name="Google Shape;12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25" name="Google Shape;125;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Font typeface="Nunito Light"/>
              <a:buChar char="●"/>
              <a:defRPr sz="1667"/>
            </a:lvl1pPr>
            <a:lvl2pPr marL="1219170" lvl="1" indent="-423323" rtl="0">
              <a:lnSpc>
                <a:spcPct val="115000"/>
              </a:lnSpc>
              <a:spcBef>
                <a:spcPts val="2133"/>
              </a:spcBef>
              <a:spcAft>
                <a:spcPts val="0"/>
              </a:spcAft>
              <a:buSzPts val="1400"/>
              <a:buFont typeface="Nunito Light"/>
              <a:buChar char="○"/>
              <a:defRPr/>
            </a:lvl2pPr>
            <a:lvl3pPr marL="1828754" lvl="2" indent="-423323" rtl="0">
              <a:lnSpc>
                <a:spcPct val="115000"/>
              </a:lnSpc>
              <a:spcBef>
                <a:spcPts val="2133"/>
              </a:spcBef>
              <a:spcAft>
                <a:spcPts val="0"/>
              </a:spcAft>
              <a:buSzPts val="1400"/>
              <a:buFont typeface="Nunito Light"/>
              <a:buChar char="■"/>
              <a:defRPr/>
            </a:lvl3pPr>
            <a:lvl4pPr marL="2438339" lvl="3" indent="-423323" rtl="0">
              <a:lnSpc>
                <a:spcPct val="115000"/>
              </a:lnSpc>
              <a:spcBef>
                <a:spcPts val="2133"/>
              </a:spcBef>
              <a:spcAft>
                <a:spcPts val="0"/>
              </a:spcAft>
              <a:buSzPts val="1400"/>
              <a:buFont typeface="Nunito Light"/>
              <a:buChar char="●"/>
              <a:defRPr/>
            </a:lvl4pPr>
            <a:lvl5pPr marL="3047924" lvl="4" indent="-423323" rtl="0">
              <a:lnSpc>
                <a:spcPct val="115000"/>
              </a:lnSpc>
              <a:spcBef>
                <a:spcPts val="2133"/>
              </a:spcBef>
              <a:spcAft>
                <a:spcPts val="0"/>
              </a:spcAft>
              <a:buSzPts val="1400"/>
              <a:buFont typeface="Nunito Light"/>
              <a:buChar char="○"/>
              <a:defRPr/>
            </a:lvl5pPr>
            <a:lvl6pPr marL="3657509" lvl="5" indent="-423323" rtl="0">
              <a:lnSpc>
                <a:spcPct val="115000"/>
              </a:lnSpc>
              <a:spcBef>
                <a:spcPts val="2133"/>
              </a:spcBef>
              <a:spcAft>
                <a:spcPts val="0"/>
              </a:spcAft>
              <a:buSzPts val="1400"/>
              <a:buFont typeface="Nunito Light"/>
              <a:buChar char="■"/>
              <a:defRPr/>
            </a:lvl6pPr>
            <a:lvl7pPr marL="4267093" lvl="6" indent="-423323" rtl="0">
              <a:lnSpc>
                <a:spcPct val="115000"/>
              </a:lnSpc>
              <a:spcBef>
                <a:spcPts val="2133"/>
              </a:spcBef>
              <a:spcAft>
                <a:spcPts val="0"/>
              </a:spcAft>
              <a:buSzPts val="1400"/>
              <a:buFont typeface="Nunito Light"/>
              <a:buChar char="●"/>
              <a:defRPr/>
            </a:lvl7pPr>
            <a:lvl8pPr marL="4876678" lvl="7" indent="-423323" rtl="0">
              <a:lnSpc>
                <a:spcPct val="115000"/>
              </a:lnSpc>
              <a:spcBef>
                <a:spcPts val="2133"/>
              </a:spcBef>
              <a:spcAft>
                <a:spcPts val="0"/>
              </a:spcAft>
              <a:buSzPts val="1400"/>
              <a:buFont typeface="Nunito Light"/>
              <a:buChar char="○"/>
              <a:defRPr/>
            </a:lvl8pPr>
            <a:lvl9pPr marL="5486263" lvl="8" indent="-423323" rtl="0">
              <a:lnSpc>
                <a:spcPct val="115000"/>
              </a:lnSpc>
              <a:spcBef>
                <a:spcPts val="2133"/>
              </a:spcBef>
              <a:spcAft>
                <a:spcPts val="2133"/>
              </a:spcAft>
              <a:buSzPts val="1400"/>
              <a:buFont typeface="Nunito Light"/>
              <a:buChar char="■"/>
              <a:defRPr/>
            </a:lvl9pPr>
          </a:lstStyle>
          <a:p>
            <a:pPr lvl="0"/>
            <a:r>
              <a:rPr lang="en-US"/>
              <a:t>Click to edit Master text styles</a:t>
            </a:r>
          </a:p>
        </p:txBody>
      </p:sp>
      <p:grpSp>
        <p:nvGrpSpPr>
          <p:cNvPr id="126" name="Google Shape;126;p4"/>
          <p:cNvGrpSpPr/>
          <p:nvPr/>
        </p:nvGrpSpPr>
        <p:grpSpPr>
          <a:xfrm>
            <a:off x="10295757" y="3747574"/>
            <a:ext cx="1003020" cy="3241285"/>
            <a:chOff x="2474121" y="2891575"/>
            <a:chExt cx="439279" cy="1419541"/>
          </a:xfrm>
        </p:grpSpPr>
        <p:sp>
          <p:nvSpPr>
            <p:cNvPr id="127" name="Google Shape;127;p4"/>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4"/>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4"/>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4"/>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4"/>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 name="Google Shape;135;p4"/>
          <p:cNvGrpSpPr/>
          <p:nvPr/>
        </p:nvGrpSpPr>
        <p:grpSpPr>
          <a:xfrm>
            <a:off x="11123803" y="3311290"/>
            <a:ext cx="1062512" cy="3942471"/>
            <a:chOff x="4128096" y="2589445"/>
            <a:chExt cx="465334" cy="1726630"/>
          </a:xfrm>
        </p:grpSpPr>
        <p:sp>
          <p:nvSpPr>
            <p:cNvPr id="136" name="Google Shape;136;p4"/>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4"/>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4"/>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4"/>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4"/>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4"/>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4"/>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4"/>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4"/>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4"/>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4"/>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7" name="Google Shape;147;p4"/>
          <p:cNvGrpSpPr/>
          <p:nvPr/>
        </p:nvGrpSpPr>
        <p:grpSpPr>
          <a:xfrm rot="10800000">
            <a:off x="10770154" y="-1519704"/>
            <a:ext cx="1416156" cy="3396807"/>
            <a:chOff x="3117442" y="2754471"/>
            <a:chExt cx="648978" cy="1556645"/>
          </a:xfrm>
        </p:grpSpPr>
        <p:sp>
          <p:nvSpPr>
            <p:cNvPr id="148" name="Google Shape;148;p4"/>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4"/>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4"/>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4"/>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4"/>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4"/>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4"/>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4"/>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4"/>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4"/>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654427456"/>
      </p:ext>
    </p:extLst>
  </p:cSld>
  <p:clrMapOvr>
    <a:masterClrMapping/>
  </p:clrMapOvr>
  <p:transition spd="med">
    <p:pull/>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8"/>
        <p:cNvGrpSpPr/>
        <p:nvPr/>
      </p:nvGrpSpPr>
      <p:grpSpPr>
        <a:xfrm>
          <a:off x="0" y="0"/>
          <a:ext cx="0" cy="0"/>
          <a:chOff x="0" y="0"/>
          <a:chExt cx="0" cy="0"/>
        </a:xfrm>
      </p:grpSpPr>
      <p:sp>
        <p:nvSpPr>
          <p:cNvPr id="159" name="Google Shape;159;p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0" name="Google Shape;160;p5"/>
          <p:cNvGrpSpPr/>
          <p:nvPr/>
        </p:nvGrpSpPr>
        <p:grpSpPr>
          <a:xfrm rot="10800000">
            <a:off x="528401" y="-929099"/>
            <a:ext cx="1628736" cy="3496147"/>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4" name="Google Shape;174;p5"/>
          <p:cNvGrpSpPr/>
          <p:nvPr/>
        </p:nvGrpSpPr>
        <p:grpSpPr>
          <a:xfrm>
            <a:off x="9301670" y="4997614"/>
            <a:ext cx="2268324" cy="3667533"/>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93" name="Google Shape;19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94" name="Google Shape;194;p5"/>
          <p:cNvSpPr txBox="1">
            <a:spLocks noGrp="1"/>
          </p:cNvSpPr>
          <p:nvPr>
            <p:ph type="subTitle" idx="1"/>
          </p:nvPr>
        </p:nvSpPr>
        <p:spPr>
          <a:xfrm>
            <a:off x="6720077"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5" name="Google Shape;195;p5"/>
          <p:cNvSpPr txBox="1">
            <a:spLocks noGrp="1"/>
          </p:cNvSpPr>
          <p:nvPr>
            <p:ph type="subTitle" idx="2"/>
          </p:nvPr>
        </p:nvSpPr>
        <p:spPr>
          <a:xfrm>
            <a:off x="2057933" y="3119712"/>
            <a:ext cx="34140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96" name="Google Shape;196;p5"/>
          <p:cNvSpPr txBox="1">
            <a:spLocks noGrp="1"/>
          </p:cNvSpPr>
          <p:nvPr>
            <p:ph type="subTitle" idx="3"/>
          </p:nvPr>
        </p:nvSpPr>
        <p:spPr>
          <a:xfrm>
            <a:off x="6720068"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197" name="Google Shape;197;p5"/>
          <p:cNvSpPr txBox="1">
            <a:spLocks noGrp="1"/>
          </p:cNvSpPr>
          <p:nvPr>
            <p:ph type="subTitle" idx="4"/>
          </p:nvPr>
        </p:nvSpPr>
        <p:spPr>
          <a:xfrm>
            <a:off x="2057933" y="2576200"/>
            <a:ext cx="3414000" cy="678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679598130"/>
      </p:ext>
    </p:extLst>
  </p:cSld>
  <p:clrMapOvr>
    <a:masterClrMapping/>
  </p:clrMapOvr>
  <p:transition spd="med">
    <p:pull/>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8"/>
        <p:cNvGrpSpPr/>
        <p:nvPr/>
      </p:nvGrpSpPr>
      <p:grpSpPr>
        <a:xfrm>
          <a:off x="0" y="0"/>
          <a:ext cx="0" cy="0"/>
          <a:chOff x="0" y="0"/>
          <a:chExt cx="0" cy="0"/>
        </a:xfrm>
      </p:grpSpPr>
      <p:sp>
        <p:nvSpPr>
          <p:cNvPr id="199" name="Google Shape;199;p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0" name="Google Shape;200;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201" name="Google Shape;201;p6"/>
          <p:cNvGrpSpPr/>
          <p:nvPr/>
        </p:nvGrpSpPr>
        <p:grpSpPr>
          <a:xfrm rot="5400000">
            <a:off x="1553088" y="4701592"/>
            <a:ext cx="279499" cy="3385448"/>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6" name="Google Shape;206;p6"/>
          <p:cNvGrpSpPr/>
          <p:nvPr/>
        </p:nvGrpSpPr>
        <p:grpSpPr>
          <a:xfrm rot="-5400000" flipH="1">
            <a:off x="10936249" y="-905477"/>
            <a:ext cx="609544" cy="3080308"/>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831735118"/>
      </p:ext>
    </p:extLst>
  </p:cSld>
  <p:clrMapOvr>
    <a:masterClrMapping/>
  </p:clrMapOvr>
  <p:transition spd="med">
    <p:pull/>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2"/>
        <p:cNvGrpSpPr/>
        <p:nvPr/>
      </p:nvGrpSpPr>
      <p:grpSpPr>
        <a:xfrm>
          <a:off x="0" y="0"/>
          <a:ext cx="0" cy="0"/>
          <a:chOff x="0" y="0"/>
          <a:chExt cx="0" cy="0"/>
        </a:xfrm>
      </p:grpSpPr>
      <p:sp>
        <p:nvSpPr>
          <p:cNvPr id="213" name="Google Shape;213;p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7"/>
          <p:cNvSpPr txBox="1">
            <a:spLocks noGrp="1"/>
          </p:cNvSpPr>
          <p:nvPr>
            <p:ph type="subTitle" idx="1"/>
          </p:nvPr>
        </p:nvSpPr>
        <p:spPr>
          <a:xfrm>
            <a:off x="950833" y="1684500"/>
            <a:ext cx="10290400" cy="534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867"/>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15" name="Google Shape;215;p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549881342"/>
      </p:ext>
    </p:extLst>
  </p:cSld>
  <p:clrMapOvr>
    <a:masterClrMapping/>
  </p:clrMapOvr>
  <p:transition spd="med">
    <p:pull/>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6"/>
        <p:cNvGrpSpPr/>
        <p:nvPr/>
      </p:nvGrpSpPr>
      <p:grpSpPr>
        <a:xfrm>
          <a:off x="0" y="0"/>
          <a:ext cx="0" cy="0"/>
          <a:chOff x="0" y="0"/>
          <a:chExt cx="0" cy="0"/>
        </a:xfrm>
      </p:grpSpPr>
      <p:sp>
        <p:nvSpPr>
          <p:cNvPr id="217" name="Google Shape;217;p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8"/>
          <p:cNvSpPr txBox="1">
            <a:spLocks noGrp="1"/>
          </p:cNvSpPr>
          <p:nvPr>
            <p:ph type="title"/>
          </p:nvPr>
        </p:nvSpPr>
        <p:spPr>
          <a:xfrm>
            <a:off x="2031467" y="2334167"/>
            <a:ext cx="8129200" cy="168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195223797"/>
      </p:ext>
    </p:extLst>
  </p:cSld>
  <p:clrMapOvr>
    <a:masterClrMapping/>
  </p:clrMapOvr>
  <p:transition spd="med">
    <p:pull/>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9"/>
        <p:cNvGrpSpPr/>
        <p:nvPr/>
      </p:nvGrpSpPr>
      <p:grpSpPr>
        <a:xfrm>
          <a:off x="0" y="0"/>
          <a:ext cx="0" cy="0"/>
          <a:chOff x="0" y="0"/>
          <a:chExt cx="0" cy="0"/>
        </a:xfrm>
      </p:grpSpPr>
      <p:sp>
        <p:nvSpPr>
          <p:cNvPr id="220" name="Google Shape;220;p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1" name="Google Shape;221;p9"/>
          <p:cNvGrpSpPr/>
          <p:nvPr/>
        </p:nvGrpSpPr>
        <p:grpSpPr>
          <a:xfrm>
            <a:off x="344110" y="3076349"/>
            <a:ext cx="798997" cy="3781665"/>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7" name="Google Shape;227;p9"/>
          <p:cNvGrpSpPr/>
          <p:nvPr/>
        </p:nvGrpSpPr>
        <p:grpSpPr>
          <a:xfrm rot="10800000">
            <a:off x="11071686" y="-1"/>
            <a:ext cx="956132" cy="3346692"/>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4" name="Google Shape;234;p9"/>
          <p:cNvSpPr txBox="1">
            <a:spLocks noGrp="1"/>
          </p:cNvSpPr>
          <p:nvPr>
            <p:ph type="title"/>
          </p:nvPr>
        </p:nvSpPr>
        <p:spPr>
          <a:xfrm>
            <a:off x="1699400" y="1455033"/>
            <a:ext cx="4276400" cy="2119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35" name="Google Shape;235;p9"/>
          <p:cNvSpPr txBox="1">
            <a:spLocks noGrp="1"/>
          </p:cNvSpPr>
          <p:nvPr>
            <p:ph type="subTitle" idx="1"/>
          </p:nvPr>
        </p:nvSpPr>
        <p:spPr>
          <a:xfrm>
            <a:off x="1699400" y="3574133"/>
            <a:ext cx="4276400" cy="193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r>
              <a:rPr lang="en-US"/>
              <a:t>Click to edit Master subtitle style</a:t>
            </a:r>
            <a:endParaRPr/>
          </a:p>
        </p:txBody>
      </p:sp>
      <p:sp>
        <p:nvSpPr>
          <p:cNvPr id="236" name="Google Shape;236;p9"/>
          <p:cNvSpPr>
            <a:spLocks noGrp="1"/>
          </p:cNvSpPr>
          <p:nvPr>
            <p:ph type="pic" idx="2"/>
          </p:nvPr>
        </p:nvSpPr>
        <p:spPr>
          <a:xfrm>
            <a:off x="6860033" y="802600"/>
            <a:ext cx="4033600" cy="5252800"/>
          </a:xfrm>
          <a:prstGeom prst="rect">
            <a:avLst/>
          </a:prstGeom>
          <a:noFill/>
          <a:ln>
            <a:noFill/>
          </a:ln>
        </p:spPr>
      </p:sp>
    </p:spTree>
    <p:extLst>
      <p:ext uri="{BB962C8B-B14F-4D97-AF65-F5344CB8AC3E}">
        <p14:creationId xmlns:p14="http://schemas.microsoft.com/office/powerpoint/2010/main" val="1083587314"/>
      </p:ext>
    </p:extLst>
  </p:cSld>
  <p:clrMapOvr>
    <a:masterClrMapping/>
  </p:clrMapOvr>
  <p:transition spd="med">
    <p:pull/>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0" y="0"/>
            <a:ext cx="12192000" cy="6858000"/>
          </a:xfrm>
          <a:prstGeom prst="rect">
            <a:avLst/>
          </a:prstGeom>
          <a:noFill/>
          <a:ln>
            <a:noFill/>
          </a:ln>
        </p:spPr>
      </p:sp>
      <p:sp>
        <p:nvSpPr>
          <p:cNvPr id="239" name="Google Shape;239;p10"/>
          <p:cNvSpPr txBox="1">
            <a:spLocks noGrp="1"/>
          </p:cNvSpPr>
          <p:nvPr>
            <p:ph type="title"/>
          </p:nvPr>
        </p:nvSpPr>
        <p:spPr>
          <a:xfrm>
            <a:off x="960000" y="5149400"/>
            <a:ext cx="10272000" cy="7636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324493153"/>
      </p:ext>
    </p:extLst>
  </p:cSld>
  <p:clrMapOvr>
    <a:masterClrMapping/>
  </p:clrMapOvr>
  <p:transition spd="med">
    <p:pull/>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40"/>
        <p:cNvGrpSpPr/>
        <p:nvPr/>
      </p:nvGrpSpPr>
      <p:grpSpPr>
        <a:xfrm>
          <a:off x="0" y="0"/>
          <a:ext cx="0" cy="0"/>
          <a:chOff x="0" y="0"/>
          <a:chExt cx="0" cy="0"/>
        </a:xfrm>
      </p:grpSpPr>
      <p:sp>
        <p:nvSpPr>
          <p:cNvPr id="241" name="Google Shape;241;p1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42" name="Google Shape;242;p11"/>
          <p:cNvGrpSpPr/>
          <p:nvPr/>
        </p:nvGrpSpPr>
        <p:grpSpPr>
          <a:xfrm>
            <a:off x="9092265" y="5429974"/>
            <a:ext cx="674851" cy="2930557"/>
            <a:chOff x="4792514" y="2979701"/>
            <a:chExt cx="305307" cy="1325804"/>
          </a:xfrm>
        </p:grpSpPr>
        <p:sp>
          <p:nvSpPr>
            <p:cNvPr id="243" name="Google Shape;243;p1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1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8" name="Google Shape;248;p11"/>
          <p:cNvGrpSpPr/>
          <p:nvPr/>
        </p:nvGrpSpPr>
        <p:grpSpPr>
          <a:xfrm>
            <a:off x="3740127" y="4537828"/>
            <a:ext cx="1057413" cy="3433885"/>
            <a:chOff x="6278982" y="2751992"/>
            <a:chExt cx="478381" cy="1553513"/>
          </a:xfrm>
        </p:grpSpPr>
        <p:sp>
          <p:nvSpPr>
            <p:cNvPr id="249" name="Google Shape;249;p1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1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1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1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1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1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1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1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1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8" name="Google Shape;258;p11"/>
          <p:cNvGrpSpPr/>
          <p:nvPr/>
        </p:nvGrpSpPr>
        <p:grpSpPr>
          <a:xfrm>
            <a:off x="2424868" y="4698296"/>
            <a:ext cx="1524973" cy="3273416"/>
            <a:chOff x="5452016" y="2824589"/>
            <a:chExt cx="689908" cy="1480916"/>
          </a:xfrm>
        </p:grpSpPr>
        <p:sp>
          <p:nvSpPr>
            <p:cNvPr id="259" name="Google Shape;259;p11"/>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1"/>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1"/>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1"/>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1"/>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11"/>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11"/>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11"/>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1"/>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1"/>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11"/>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11"/>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11"/>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2" name="Google Shape;272;p11"/>
          <p:cNvGrpSpPr/>
          <p:nvPr/>
        </p:nvGrpSpPr>
        <p:grpSpPr>
          <a:xfrm>
            <a:off x="4882935" y="4801173"/>
            <a:ext cx="970980" cy="3170539"/>
            <a:chOff x="6961407" y="2871131"/>
            <a:chExt cx="439278" cy="1434374"/>
          </a:xfrm>
        </p:grpSpPr>
        <p:sp>
          <p:nvSpPr>
            <p:cNvPr id="273" name="Google Shape;27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0" name="Google Shape;280;p11"/>
          <p:cNvGrpSpPr/>
          <p:nvPr/>
        </p:nvGrpSpPr>
        <p:grpSpPr>
          <a:xfrm>
            <a:off x="5939313" y="4932799"/>
            <a:ext cx="868201" cy="3038915"/>
            <a:chOff x="7780935" y="2930680"/>
            <a:chExt cx="392780" cy="1374825"/>
          </a:xfrm>
        </p:grpSpPr>
        <p:sp>
          <p:nvSpPr>
            <p:cNvPr id="281" name="Google Shape;281;p1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1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1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7" name="Google Shape;287;p11"/>
          <p:cNvGrpSpPr/>
          <p:nvPr/>
        </p:nvGrpSpPr>
        <p:grpSpPr>
          <a:xfrm>
            <a:off x="6892928" y="4561863"/>
            <a:ext cx="1057415" cy="3798667"/>
            <a:chOff x="8623429" y="2586962"/>
            <a:chExt cx="478381" cy="1718543"/>
          </a:xfrm>
        </p:grpSpPr>
        <p:sp>
          <p:nvSpPr>
            <p:cNvPr id="288" name="Google Shape;288;p1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1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1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9" name="Google Shape;299;p11"/>
          <p:cNvGrpSpPr/>
          <p:nvPr/>
        </p:nvGrpSpPr>
        <p:grpSpPr>
          <a:xfrm>
            <a:off x="8007001" y="4543989"/>
            <a:ext cx="1028575" cy="3816543"/>
            <a:chOff x="4128096" y="2589445"/>
            <a:chExt cx="465334" cy="1726630"/>
          </a:xfrm>
        </p:grpSpPr>
        <p:sp>
          <p:nvSpPr>
            <p:cNvPr id="300" name="Google Shape;300;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1" name="Google Shape;311;p11"/>
          <p:cNvSpPr txBox="1">
            <a:spLocks noGrp="1"/>
          </p:cNvSpPr>
          <p:nvPr>
            <p:ph type="title" hasCustomPrompt="1"/>
          </p:nvPr>
        </p:nvSpPr>
        <p:spPr>
          <a:xfrm>
            <a:off x="2646400" y="1918267"/>
            <a:ext cx="6899200" cy="156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12" name="Google Shape;312;p11"/>
          <p:cNvSpPr txBox="1">
            <a:spLocks noGrp="1"/>
          </p:cNvSpPr>
          <p:nvPr>
            <p:ph type="subTitle" idx="1"/>
          </p:nvPr>
        </p:nvSpPr>
        <p:spPr>
          <a:xfrm>
            <a:off x="2646400" y="3322600"/>
            <a:ext cx="6899200" cy="5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323793565"/>
      </p:ext>
    </p:extLst>
  </p:cSld>
  <p:clrMapOvr>
    <a:masterClrMapping/>
  </p:clrMapOvr>
  <p:transition spd="med">
    <p:pull/>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extLst>
      <p:ext uri="{BB962C8B-B14F-4D97-AF65-F5344CB8AC3E}">
        <p14:creationId xmlns:p14="http://schemas.microsoft.com/office/powerpoint/2010/main" val="1975713058"/>
      </p:ext>
    </p:extLst>
  </p:cSld>
  <p:clrMapOvr>
    <a:masterClrMapping/>
  </p:clrMapOvr>
  <p:transition spd="med">
    <p:pull/>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4"/>
        <p:cNvGrpSpPr/>
        <p:nvPr/>
      </p:nvGrpSpPr>
      <p:grpSpPr>
        <a:xfrm>
          <a:off x="0" y="0"/>
          <a:ext cx="0" cy="0"/>
          <a:chOff x="0" y="0"/>
          <a:chExt cx="0" cy="0"/>
        </a:xfrm>
      </p:grpSpPr>
      <p:sp>
        <p:nvSpPr>
          <p:cNvPr id="315" name="Google Shape;315;p1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16" name="Google Shape;316;p13"/>
          <p:cNvGrpSpPr/>
          <p:nvPr/>
        </p:nvGrpSpPr>
        <p:grpSpPr>
          <a:xfrm>
            <a:off x="540463" y="3429009"/>
            <a:ext cx="1325392" cy="428303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5" name="Google Shape;325;p13"/>
          <p:cNvGrpSpPr/>
          <p:nvPr/>
        </p:nvGrpSpPr>
        <p:grpSpPr>
          <a:xfrm rot="-5400000">
            <a:off x="11446616" y="218674"/>
            <a:ext cx="1627896" cy="390448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6" name="Google Shape;336;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37" name="Google Shape;337;p13"/>
          <p:cNvSpPr txBox="1">
            <a:spLocks noGrp="1"/>
          </p:cNvSpPr>
          <p:nvPr>
            <p:ph type="subTitle" idx="1"/>
          </p:nvPr>
        </p:nvSpPr>
        <p:spPr>
          <a:xfrm>
            <a:off x="2348417"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8" name="Google Shape;338;p13"/>
          <p:cNvSpPr txBox="1">
            <a:spLocks noGrp="1"/>
          </p:cNvSpPr>
          <p:nvPr>
            <p:ph type="subTitle" idx="2"/>
          </p:nvPr>
        </p:nvSpPr>
        <p:spPr>
          <a:xfrm>
            <a:off x="6478451" y="3036545"/>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9" name="Google Shape;339;p13"/>
          <p:cNvSpPr txBox="1">
            <a:spLocks noGrp="1"/>
          </p:cNvSpPr>
          <p:nvPr>
            <p:ph type="subTitle" idx="3"/>
          </p:nvPr>
        </p:nvSpPr>
        <p:spPr>
          <a:xfrm>
            <a:off x="2348417"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0" name="Google Shape;340;p13"/>
          <p:cNvSpPr txBox="1">
            <a:spLocks noGrp="1"/>
          </p:cNvSpPr>
          <p:nvPr>
            <p:ph type="subTitle" idx="4"/>
          </p:nvPr>
        </p:nvSpPr>
        <p:spPr>
          <a:xfrm>
            <a:off x="6478451" y="5298112"/>
            <a:ext cx="3365200" cy="8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1" name="Google Shape;341;p13"/>
          <p:cNvSpPr txBox="1">
            <a:spLocks noGrp="1"/>
          </p:cNvSpPr>
          <p:nvPr>
            <p:ph type="title" idx="5" hasCustomPrompt="1"/>
          </p:nvPr>
        </p:nvSpPr>
        <p:spPr>
          <a:xfrm>
            <a:off x="3519181"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2" name="Google Shape;342;p13"/>
          <p:cNvSpPr txBox="1">
            <a:spLocks noGrp="1"/>
          </p:cNvSpPr>
          <p:nvPr>
            <p:ph type="title" idx="6" hasCustomPrompt="1"/>
          </p:nvPr>
        </p:nvSpPr>
        <p:spPr>
          <a:xfrm>
            <a:off x="3519181"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3" name="Google Shape;343;p13"/>
          <p:cNvSpPr txBox="1">
            <a:spLocks noGrp="1"/>
          </p:cNvSpPr>
          <p:nvPr>
            <p:ph type="title" idx="7" hasCustomPrompt="1"/>
          </p:nvPr>
        </p:nvSpPr>
        <p:spPr>
          <a:xfrm>
            <a:off x="7649215" y="1727200"/>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4" name="Google Shape;344;p13"/>
          <p:cNvSpPr txBox="1">
            <a:spLocks noGrp="1"/>
          </p:cNvSpPr>
          <p:nvPr>
            <p:ph type="title" idx="8" hasCustomPrompt="1"/>
          </p:nvPr>
        </p:nvSpPr>
        <p:spPr>
          <a:xfrm>
            <a:off x="7649215" y="4022433"/>
            <a:ext cx="1022800" cy="74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45" name="Google Shape;345;p13"/>
          <p:cNvSpPr txBox="1">
            <a:spLocks noGrp="1"/>
          </p:cNvSpPr>
          <p:nvPr>
            <p:ph type="subTitle" idx="9"/>
          </p:nvPr>
        </p:nvSpPr>
        <p:spPr>
          <a:xfrm>
            <a:off x="2348433"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6" name="Google Shape;346;p13"/>
          <p:cNvSpPr txBox="1">
            <a:spLocks noGrp="1"/>
          </p:cNvSpPr>
          <p:nvPr>
            <p:ph type="subTitle" idx="13"/>
          </p:nvPr>
        </p:nvSpPr>
        <p:spPr>
          <a:xfrm>
            <a:off x="6478468" y="2468000"/>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7" name="Google Shape;347;p13"/>
          <p:cNvSpPr txBox="1">
            <a:spLocks noGrp="1"/>
          </p:cNvSpPr>
          <p:nvPr>
            <p:ph type="subTitle" idx="14"/>
          </p:nvPr>
        </p:nvSpPr>
        <p:spPr>
          <a:xfrm>
            <a:off x="2348433"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348" name="Google Shape;348;p13"/>
          <p:cNvSpPr txBox="1">
            <a:spLocks noGrp="1"/>
          </p:cNvSpPr>
          <p:nvPr>
            <p:ph type="subTitle" idx="15"/>
          </p:nvPr>
        </p:nvSpPr>
        <p:spPr>
          <a:xfrm>
            <a:off x="6478468" y="4729567"/>
            <a:ext cx="3365200" cy="6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382574208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6997000" y="2892733"/>
            <a:ext cx="3290000" cy="19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36" name="Google Shape;136;p10"/>
          <p:cNvSpPr txBox="1">
            <a:spLocks noGrp="1"/>
          </p:cNvSpPr>
          <p:nvPr>
            <p:ph type="title"/>
          </p:nvPr>
        </p:nvSpPr>
        <p:spPr>
          <a:xfrm>
            <a:off x="1704067" y="457600"/>
            <a:ext cx="8784000" cy="892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000">
                <a:solidFill>
                  <a:schemeClr val="dk2"/>
                </a:solidFill>
              </a:defRPr>
            </a:lvl1pPr>
            <a:lvl2pPr lvl="1" algn="ctr" rtl="0">
              <a:spcBef>
                <a:spcPts val="0"/>
              </a:spcBef>
              <a:spcAft>
                <a:spcPts val="0"/>
              </a:spcAft>
              <a:buNone/>
              <a:defRPr sz="4000"/>
            </a:lvl2pPr>
            <a:lvl3pPr lvl="2" algn="ctr" rtl="0">
              <a:spcBef>
                <a:spcPts val="0"/>
              </a:spcBef>
              <a:spcAft>
                <a:spcPts val="0"/>
              </a:spcAft>
              <a:buNone/>
              <a:defRPr sz="4000"/>
            </a:lvl3pPr>
            <a:lvl4pPr lvl="3" algn="ctr" rtl="0">
              <a:spcBef>
                <a:spcPts val="0"/>
              </a:spcBef>
              <a:spcAft>
                <a:spcPts val="0"/>
              </a:spcAft>
              <a:buNone/>
              <a:defRPr sz="4000"/>
            </a:lvl4pPr>
            <a:lvl5pPr lvl="4" algn="ctr" rtl="0">
              <a:spcBef>
                <a:spcPts val="0"/>
              </a:spcBef>
              <a:spcAft>
                <a:spcPts val="0"/>
              </a:spcAft>
              <a:buNone/>
              <a:defRPr sz="4000"/>
            </a:lvl5pPr>
            <a:lvl6pPr lvl="5" algn="ctr" rtl="0">
              <a:spcBef>
                <a:spcPts val="0"/>
              </a:spcBef>
              <a:spcAft>
                <a:spcPts val="0"/>
              </a:spcAft>
              <a:buNone/>
              <a:defRPr sz="4000"/>
            </a:lvl6pPr>
            <a:lvl7pPr lvl="6" algn="ctr" rtl="0">
              <a:spcBef>
                <a:spcPts val="0"/>
              </a:spcBef>
              <a:spcAft>
                <a:spcPts val="0"/>
              </a:spcAft>
              <a:buNone/>
              <a:defRPr sz="4000"/>
            </a:lvl7pPr>
            <a:lvl8pPr lvl="7" algn="ctr" rtl="0">
              <a:spcBef>
                <a:spcPts val="0"/>
              </a:spcBef>
              <a:spcAft>
                <a:spcPts val="0"/>
              </a:spcAft>
              <a:buNone/>
              <a:defRPr sz="4000"/>
            </a:lvl8pPr>
            <a:lvl9pPr lvl="8" algn="ctr" rtl="0">
              <a:spcBef>
                <a:spcPts val="0"/>
              </a:spcBef>
              <a:spcAft>
                <a:spcPts val="0"/>
              </a:spcAft>
              <a:buNone/>
              <a:defRPr sz="4000"/>
            </a:lvl9pPr>
          </a:lstStyle>
          <a:p>
            <a:r>
              <a:rPr lang="en-US"/>
              <a:t>Click to edit Master title style</a:t>
            </a:r>
            <a:endParaRPr/>
          </a:p>
        </p:txBody>
      </p:sp>
      <p:sp>
        <p:nvSpPr>
          <p:cNvPr id="137" name="Google Shape;137;p10"/>
          <p:cNvSpPr/>
          <p:nvPr/>
        </p:nvSpPr>
        <p:spPr>
          <a:xfrm>
            <a:off x="8558701" y="2100267"/>
            <a:ext cx="3633473" cy="321195"/>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0"/>
          <p:cNvSpPr/>
          <p:nvPr/>
        </p:nvSpPr>
        <p:spPr>
          <a:xfrm>
            <a:off x="0" y="6267565"/>
            <a:ext cx="2234181" cy="590431"/>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0476885"/>
      </p:ext>
    </p:extLst>
  </p:cSld>
  <p:clrMapOvr>
    <a:masterClrMapping/>
  </p:clrMapOvr>
  <p:transition spd="med">
    <p:pull/>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9"/>
        <p:cNvGrpSpPr/>
        <p:nvPr/>
      </p:nvGrpSpPr>
      <p:grpSpPr>
        <a:xfrm>
          <a:off x="0" y="0"/>
          <a:ext cx="0" cy="0"/>
          <a:chOff x="0" y="0"/>
          <a:chExt cx="0" cy="0"/>
        </a:xfrm>
      </p:grpSpPr>
      <p:sp>
        <p:nvSpPr>
          <p:cNvPr id="350" name="Google Shape;350;p14"/>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1" name="Google Shape;351;p14"/>
          <p:cNvGrpSpPr/>
          <p:nvPr/>
        </p:nvGrpSpPr>
        <p:grpSpPr>
          <a:xfrm>
            <a:off x="8326017" y="4451427"/>
            <a:ext cx="1609153" cy="3386660"/>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6" name="Google Shape;366;p14"/>
          <p:cNvGrpSpPr/>
          <p:nvPr/>
        </p:nvGrpSpPr>
        <p:grpSpPr>
          <a:xfrm rot="-5400000">
            <a:off x="11011142" y="841404"/>
            <a:ext cx="1028775" cy="334088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6" name="Google Shape;376;p14"/>
          <p:cNvGrpSpPr/>
          <p:nvPr/>
        </p:nvGrpSpPr>
        <p:grpSpPr>
          <a:xfrm rot="-5400000">
            <a:off x="11227037" y="-169138"/>
            <a:ext cx="944683" cy="3084668"/>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4" name="Google Shape;384;p14"/>
          <p:cNvGrpSpPr/>
          <p:nvPr/>
        </p:nvGrpSpPr>
        <p:grpSpPr>
          <a:xfrm rot="10800000">
            <a:off x="585134" y="-4"/>
            <a:ext cx="365829" cy="4430855"/>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9" name="Google Shape;389;p14"/>
          <p:cNvSpPr txBox="1">
            <a:spLocks noGrp="1"/>
          </p:cNvSpPr>
          <p:nvPr>
            <p:ph type="title"/>
          </p:nvPr>
        </p:nvSpPr>
        <p:spPr>
          <a:xfrm>
            <a:off x="1417484" y="4458400"/>
            <a:ext cx="6442000" cy="70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32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390" name="Google Shape;390;p14"/>
          <p:cNvSpPr txBox="1">
            <a:spLocks noGrp="1"/>
          </p:cNvSpPr>
          <p:nvPr>
            <p:ph type="subTitle" idx="1"/>
          </p:nvPr>
        </p:nvSpPr>
        <p:spPr>
          <a:xfrm>
            <a:off x="1417500" y="1790467"/>
            <a:ext cx="7298800" cy="2420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spTree>
    <p:extLst>
      <p:ext uri="{BB962C8B-B14F-4D97-AF65-F5344CB8AC3E}">
        <p14:creationId xmlns:p14="http://schemas.microsoft.com/office/powerpoint/2010/main" val="2855556949"/>
      </p:ext>
    </p:extLst>
  </p:cSld>
  <p:clrMapOvr>
    <a:masterClrMapping/>
  </p:clrMapOvr>
  <p:transition spd="med">
    <p:pull/>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91"/>
        <p:cNvGrpSpPr/>
        <p:nvPr/>
      </p:nvGrpSpPr>
      <p:grpSpPr>
        <a:xfrm>
          <a:off x="0" y="0"/>
          <a:ext cx="0" cy="0"/>
          <a:chOff x="0" y="0"/>
          <a:chExt cx="0" cy="0"/>
        </a:xfrm>
      </p:grpSpPr>
      <p:sp>
        <p:nvSpPr>
          <p:cNvPr id="392" name="Google Shape;392;p15"/>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3" name="Google Shape;39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394" name="Google Shape;394;p15"/>
          <p:cNvSpPr txBox="1">
            <a:spLocks noGrp="1"/>
          </p:cNvSpPr>
          <p:nvPr>
            <p:ph type="subTitle" idx="1"/>
          </p:nvPr>
        </p:nvSpPr>
        <p:spPr>
          <a:xfrm>
            <a:off x="6502281"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95" name="Google Shape;395;p15"/>
          <p:cNvSpPr txBox="1">
            <a:spLocks noGrp="1"/>
          </p:cNvSpPr>
          <p:nvPr>
            <p:ph type="subTitle" idx="2"/>
          </p:nvPr>
        </p:nvSpPr>
        <p:spPr>
          <a:xfrm>
            <a:off x="1464133" y="2287733"/>
            <a:ext cx="4225600" cy="253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96" name="Google Shape;396;p15"/>
          <p:cNvGrpSpPr/>
          <p:nvPr/>
        </p:nvGrpSpPr>
        <p:grpSpPr>
          <a:xfrm>
            <a:off x="960021" y="5367265"/>
            <a:ext cx="1609153" cy="3386660"/>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1" name="Google Shape;411;p15"/>
          <p:cNvGrpSpPr/>
          <p:nvPr/>
        </p:nvGrpSpPr>
        <p:grpSpPr>
          <a:xfrm>
            <a:off x="10064102" y="5227001"/>
            <a:ext cx="1176945" cy="4228073"/>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23" name="Google Shape;423;p15"/>
          <p:cNvGrpSpPr/>
          <p:nvPr/>
        </p:nvGrpSpPr>
        <p:grpSpPr>
          <a:xfrm>
            <a:off x="2514255" y="5367290"/>
            <a:ext cx="1028775" cy="334088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33" name="Google Shape;433;p15"/>
          <p:cNvGrpSpPr/>
          <p:nvPr/>
        </p:nvGrpSpPr>
        <p:grpSpPr>
          <a:xfrm>
            <a:off x="3694949" y="5669246"/>
            <a:ext cx="944683" cy="3084668"/>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1" name="Google Shape;441;p15"/>
          <p:cNvGrpSpPr/>
          <p:nvPr/>
        </p:nvGrpSpPr>
        <p:grpSpPr>
          <a:xfrm>
            <a:off x="9152935" y="5227005"/>
            <a:ext cx="844688" cy="2956608"/>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8" name="Google Shape;448;p15"/>
          <p:cNvGrpSpPr/>
          <p:nvPr/>
        </p:nvGrpSpPr>
        <p:grpSpPr>
          <a:xfrm>
            <a:off x="8437781" y="5226959"/>
            <a:ext cx="585081" cy="2956685"/>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05680248"/>
      </p:ext>
    </p:extLst>
  </p:cSld>
  <p:clrMapOvr>
    <a:masterClrMapping/>
  </p:clrMapOvr>
  <p:transition spd="med">
    <p:pull/>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54"/>
        <p:cNvGrpSpPr/>
        <p:nvPr/>
      </p:nvGrpSpPr>
      <p:grpSpPr>
        <a:xfrm>
          <a:off x="0" y="0"/>
          <a:ext cx="0" cy="0"/>
          <a:chOff x="0" y="0"/>
          <a:chExt cx="0" cy="0"/>
        </a:xfrm>
      </p:grpSpPr>
      <p:sp>
        <p:nvSpPr>
          <p:cNvPr id="455" name="Google Shape;455;p16"/>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56" name="Google Shape;456;p16"/>
          <p:cNvSpPr txBox="1">
            <a:spLocks noGrp="1"/>
          </p:cNvSpPr>
          <p:nvPr>
            <p:ph type="title"/>
          </p:nvPr>
        </p:nvSpPr>
        <p:spPr>
          <a:xfrm>
            <a:off x="960000" y="2262267"/>
            <a:ext cx="3451200" cy="88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57" name="Google Shape;457;p16"/>
          <p:cNvSpPr txBox="1">
            <a:spLocks noGrp="1"/>
          </p:cNvSpPr>
          <p:nvPr>
            <p:ph type="subTitle" idx="1"/>
          </p:nvPr>
        </p:nvSpPr>
        <p:spPr>
          <a:xfrm>
            <a:off x="960000" y="3038060"/>
            <a:ext cx="3451200" cy="14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54288870"/>
      </p:ext>
    </p:extLst>
  </p:cSld>
  <p:clrMapOvr>
    <a:masterClrMapping/>
  </p:clrMapOvr>
  <p:transition spd="med">
    <p:pull/>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58"/>
        <p:cNvGrpSpPr/>
        <p:nvPr/>
      </p:nvGrpSpPr>
      <p:grpSpPr>
        <a:xfrm>
          <a:off x="0" y="0"/>
          <a:ext cx="0" cy="0"/>
          <a:chOff x="0" y="0"/>
          <a:chExt cx="0" cy="0"/>
        </a:xfrm>
      </p:grpSpPr>
      <p:sp>
        <p:nvSpPr>
          <p:cNvPr id="459" name="Google Shape;459;p17"/>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0" name="Google Shape;460;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61" name="Google Shape;461;p17"/>
          <p:cNvGrpSpPr/>
          <p:nvPr/>
        </p:nvGrpSpPr>
        <p:grpSpPr>
          <a:xfrm>
            <a:off x="155920" y="4198140"/>
            <a:ext cx="731149" cy="3175035"/>
            <a:chOff x="4792514" y="2979701"/>
            <a:chExt cx="305307" cy="1325804"/>
          </a:xfrm>
        </p:grpSpPr>
        <p:sp>
          <p:nvSpPr>
            <p:cNvPr id="462" name="Google Shape;462;p17"/>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17"/>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17"/>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17"/>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17"/>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7" name="Google Shape;467;p17"/>
          <p:cNvGrpSpPr/>
          <p:nvPr/>
        </p:nvGrpSpPr>
        <p:grpSpPr>
          <a:xfrm rot="10800000">
            <a:off x="11107064" y="-1942024"/>
            <a:ext cx="1026777" cy="3863064"/>
            <a:chOff x="4164677" y="2702970"/>
            <a:chExt cx="428753" cy="1613105"/>
          </a:xfrm>
        </p:grpSpPr>
        <p:sp>
          <p:nvSpPr>
            <p:cNvPr id="468" name="Google Shape;468;p17"/>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17"/>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17"/>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17"/>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7"/>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7"/>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7"/>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17"/>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17"/>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383013170"/>
      </p:ext>
    </p:extLst>
  </p:cSld>
  <p:clrMapOvr>
    <a:masterClrMapping/>
  </p:clrMapOvr>
  <p:transition spd="med">
    <p:pull/>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77"/>
        <p:cNvGrpSpPr/>
        <p:nvPr/>
      </p:nvGrpSpPr>
      <p:grpSpPr>
        <a:xfrm>
          <a:off x="0" y="0"/>
          <a:ext cx="0" cy="0"/>
          <a:chOff x="0" y="0"/>
          <a:chExt cx="0" cy="0"/>
        </a:xfrm>
      </p:grpSpPr>
      <p:sp>
        <p:nvSpPr>
          <p:cNvPr id="478" name="Google Shape;478;p18"/>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79" name="Google Shape;479;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80" name="Google Shape;480;p18"/>
          <p:cNvGrpSpPr/>
          <p:nvPr/>
        </p:nvGrpSpPr>
        <p:grpSpPr>
          <a:xfrm rot="10800000">
            <a:off x="423934" y="-702689"/>
            <a:ext cx="322503" cy="3906084"/>
            <a:chOff x="9" y="2835115"/>
            <a:chExt cx="134668" cy="1631069"/>
          </a:xfrm>
        </p:grpSpPr>
        <p:sp>
          <p:nvSpPr>
            <p:cNvPr id="481" name="Google Shape;481;p1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1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1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5" name="Google Shape;485;p18"/>
          <p:cNvGrpSpPr/>
          <p:nvPr/>
        </p:nvGrpSpPr>
        <p:grpSpPr>
          <a:xfrm>
            <a:off x="11370262" y="4007757"/>
            <a:ext cx="650940" cy="3175035"/>
            <a:chOff x="4826006" y="2979701"/>
            <a:chExt cx="271814" cy="1325804"/>
          </a:xfrm>
        </p:grpSpPr>
        <p:sp>
          <p:nvSpPr>
            <p:cNvPr id="486" name="Google Shape;486;p1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6624016"/>
      </p:ext>
    </p:extLst>
  </p:cSld>
  <p:clrMapOvr>
    <a:masterClrMapping/>
  </p:clrMapOvr>
  <p:transition spd="med">
    <p:pull/>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90"/>
        <p:cNvGrpSpPr/>
        <p:nvPr/>
      </p:nvGrpSpPr>
      <p:grpSpPr>
        <a:xfrm>
          <a:off x="0" y="0"/>
          <a:ext cx="0" cy="0"/>
          <a:chOff x="0" y="0"/>
          <a:chExt cx="0" cy="0"/>
        </a:xfrm>
      </p:grpSpPr>
      <p:sp>
        <p:nvSpPr>
          <p:cNvPr id="491" name="Google Shape;491;p19"/>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92" name="Google Shape;492;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493" name="Google Shape;493;p19"/>
          <p:cNvGrpSpPr/>
          <p:nvPr/>
        </p:nvGrpSpPr>
        <p:grpSpPr>
          <a:xfrm rot="-5400000">
            <a:off x="10798428" y="4616689"/>
            <a:ext cx="885217" cy="3399516"/>
            <a:chOff x="2474121" y="2891575"/>
            <a:chExt cx="369642" cy="1419541"/>
          </a:xfrm>
        </p:grpSpPr>
        <p:sp>
          <p:nvSpPr>
            <p:cNvPr id="494" name="Google Shape;494;p19"/>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9"/>
            <p:cNvSpPr/>
            <p:nvPr/>
          </p:nvSpPr>
          <p:spPr>
            <a:xfrm rot="-5400000">
              <a:off x="2498458"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9"/>
            <p:cNvSpPr/>
            <p:nvPr/>
          </p:nvSpPr>
          <p:spPr>
            <a:xfrm rot="-5400000">
              <a:off x="2542499"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9"/>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9"/>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19"/>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00" name="Google Shape;500;p19"/>
          <p:cNvGrpSpPr/>
          <p:nvPr/>
        </p:nvGrpSpPr>
        <p:grpSpPr>
          <a:xfrm rot="5400000">
            <a:off x="501885" y="-1101691"/>
            <a:ext cx="662713" cy="3348995"/>
            <a:chOff x="1015564" y="2912672"/>
            <a:chExt cx="276730" cy="1398445"/>
          </a:xfrm>
        </p:grpSpPr>
        <p:sp>
          <p:nvSpPr>
            <p:cNvPr id="501" name="Google Shape;501;p19"/>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19"/>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9"/>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9"/>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19"/>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634467931"/>
      </p:ext>
    </p:extLst>
  </p:cSld>
  <p:clrMapOvr>
    <a:masterClrMapping/>
  </p:clrMapOvr>
  <p:transition spd="med">
    <p:pull/>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06"/>
        <p:cNvGrpSpPr/>
        <p:nvPr/>
      </p:nvGrpSpPr>
      <p:grpSpPr>
        <a:xfrm>
          <a:off x="0" y="0"/>
          <a:ext cx="0" cy="0"/>
          <a:chOff x="0" y="0"/>
          <a:chExt cx="0" cy="0"/>
        </a:xfrm>
      </p:grpSpPr>
      <p:sp>
        <p:nvSpPr>
          <p:cNvPr id="507" name="Google Shape;507;p20"/>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08" name="Google Shape;508;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grpSp>
        <p:nvGrpSpPr>
          <p:cNvPr id="509" name="Google Shape;509;p20"/>
          <p:cNvGrpSpPr/>
          <p:nvPr/>
        </p:nvGrpSpPr>
        <p:grpSpPr>
          <a:xfrm rot="5400000">
            <a:off x="73631" y="5057409"/>
            <a:ext cx="829072" cy="2600951"/>
            <a:chOff x="5492946" y="3186271"/>
            <a:chExt cx="356764" cy="1119234"/>
          </a:xfrm>
        </p:grpSpPr>
        <p:sp>
          <p:nvSpPr>
            <p:cNvPr id="510" name="Google Shape;510;p20"/>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20"/>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20"/>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20"/>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20"/>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20"/>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6" name="Google Shape;516;p20"/>
          <p:cNvGrpSpPr/>
          <p:nvPr/>
        </p:nvGrpSpPr>
        <p:grpSpPr>
          <a:xfrm rot="-5400000">
            <a:off x="11050731" y="-1798731"/>
            <a:ext cx="863728" cy="3819187"/>
            <a:chOff x="4128096" y="2702970"/>
            <a:chExt cx="364812" cy="1613105"/>
          </a:xfrm>
        </p:grpSpPr>
        <p:sp>
          <p:nvSpPr>
            <p:cNvPr id="517" name="Google Shape;517;p20"/>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20"/>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20"/>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20"/>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20"/>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77158347"/>
      </p:ext>
    </p:extLst>
  </p:cSld>
  <p:clrMapOvr>
    <a:masterClrMapping/>
  </p:clrMapOvr>
  <p:transition spd="med">
    <p:pull/>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22"/>
        <p:cNvGrpSpPr/>
        <p:nvPr/>
      </p:nvGrpSpPr>
      <p:grpSpPr>
        <a:xfrm>
          <a:off x="0" y="0"/>
          <a:ext cx="0" cy="0"/>
          <a:chOff x="0" y="0"/>
          <a:chExt cx="0" cy="0"/>
        </a:xfrm>
      </p:grpSpPr>
      <p:sp>
        <p:nvSpPr>
          <p:cNvPr id="523" name="Google Shape;523;p21"/>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4" name="Google Shape;524;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525" name="Google Shape;525;p21"/>
          <p:cNvSpPr txBox="1">
            <a:spLocks noGrp="1"/>
          </p:cNvSpPr>
          <p:nvPr>
            <p:ph type="body" idx="1"/>
          </p:nvPr>
        </p:nvSpPr>
        <p:spPr>
          <a:xfrm>
            <a:off x="960000" y="1621001"/>
            <a:ext cx="10272000" cy="14776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sz="1667"/>
            </a:lvl1pPr>
            <a:lvl2pPr marL="1219170" lvl="1" indent="-406390" rtl="0">
              <a:lnSpc>
                <a:spcPct val="115000"/>
              </a:lnSpc>
              <a:spcBef>
                <a:spcPts val="2133"/>
              </a:spcBef>
              <a:spcAft>
                <a:spcPts val="0"/>
              </a:spcAft>
              <a:buSzPts val="1200"/>
              <a:buFont typeface="Roboto Condensed Light"/>
              <a:buChar char="○"/>
              <a:defRPr/>
            </a:lvl2pPr>
            <a:lvl3pPr marL="1828754" lvl="2" indent="-406390" rtl="0">
              <a:lnSpc>
                <a:spcPct val="115000"/>
              </a:lnSpc>
              <a:spcBef>
                <a:spcPts val="2133"/>
              </a:spcBef>
              <a:spcAft>
                <a:spcPts val="0"/>
              </a:spcAft>
              <a:buSzPts val="1200"/>
              <a:buFont typeface="Roboto Condensed Light"/>
              <a:buChar char="■"/>
              <a:defRPr/>
            </a:lvl3pPr>
            <a:lvl4pPr marL="2438339" lvl="3" indent="-406390" rtl="0">
              <a:lnSpc>
                <a:spcPct val="115000"/>
              </a:lnSpc>
              <a:spcBef>
                <a:spcPts val="2133"/>
              </a:spcBef>
              <a:spcAft>
                <a:spcPts val="0"/>
              </a:spcAft>
              <a:buSzPts val="1200"/>
              <a:buFont typeface="Roboto Condensed Light"/>
              <a:buChar char="●"/>
              <a:defRPr/>
            </a:lvl4pPr>
            <a:lvl5pPr marL="3047924" lvl="4" indent="-406390" rtl="0">
              <a:lnSpc>
                <a:spcPct val="115000"/>
              </a:lnSpc>
              <a:spcBef>
                <a:spcPts val="2133"/>
              </a:spcBef>
              <a:spcAft>
                <a:spcPts val="0"/>
              </a:spcAft>
              <a:buSzPts val="1200"/>
              <a:buFont typeface="Roboto Condensed Light"/>
              <a:buChar char="○"/>
              <a:defRPr/>
            </a:lvl5pPr>
            <a:lvl6pPr marL="3657509" lvl="5" indent="-406390" rtl="0">
              <a:lnSpc>
                <a:spcPct val="115000"/>
              </a:lnSpc>
              <a:spcBef>
                <a:spcPts val="2133"/>
              </a:spcBef>
              <a:spcAft>
                <a:spcPts val="0"/>
              </a:spcAft>
              <a:buSzPts val="1200"/>
              <a:buFont typeface="Roboto Condensed Light"/>
              <a:buChar char="■"/>
              <a:defRPr/>
            </a:lvl6pPr>
            <a:lvl7pPr marL="4267093" lvl="6" indent="-406390" rtl="0">
              <a:lnSpc>
                <a:spcPct val="115000"/>
              </a:lnSpc>
              <a:spcBef>
                <a:spcPts val="2133"/>
              </a:spcBef>
              <a:spcAft>
                <a:spcPts val="0"/>
              </a:spcAft>
              <a:buSzPts val="1200"/>
              <a:buFont typeface="Roboto Condensed Light"/>
              <a:buChar char="●"/>
              <a:defRPr/>
            </a:lvl7pPr>
            <a:lvl8pPr marL="4876678" lvl="7" indent="-406390" rtl="0">
              <a:lnSpc>
                <a:spcPct val="115000"/>
              </a:lnSpc>
              <a:spcBef>
                <a:spcPts val="2133"/>
              </a:spcBef>
              <a:spcAft>
                <a:spcPts val="0"/>
              </a:spcAft>
              <a:buSzPts val="1200"/>
              <a:buFont typeface="Roboto Condensed Light"/>
              <a:buChar char="○"/>
              <a:defRPr/>
            </a:lvl8pPr>
            <a:lvl9pPr marL="5486263" lvl="8" indent="-406390" rtl="0">
              <a:lnSpc>
                <a:spcPct val="115000"/>
              </a:lnSpc>
              <a:spcBef>
                <a:spcPts val="2133"/>
              </a:spcBef>
              <a:spcAft>
                <a:spcPts val="2133"/>
              </a:spcAft>
              <a:buSzPts val="1200"/>
              <a:buFont typeface="Roboto Condensed Light"/>
              <a:buChar char="■"/>
              <a:defRPr/>
            </a:lvl9pPr>
          </a:lstStyle>
          <a:p>
            <a:pPr lvl="0"/>
            <a:r>
              <a:rPr lang="en-US"/>
              <a:t>Click to edit Master text styles</a:t>
            </a:r>
          </a:p>
        </p:txBody>
      </p:sp>
    </p:spTree>
    <p:extLst>
      <p:ext uri="{BB962C8B-B14F-4D97-AF65-F5344CB8AC3E}">
        <p14:creationId xmlns:p14="http://schemas.microsoft.com/office/powerpoint/2010/main" val="2673914582"/>
      </p:ext>
    </p:extLst>
  </p:cSld>
  <p:clrMapOvr>
    <a:masterClrMapping/>
  </p:clrMapOvr>
  <p:transition spd="med">
    <p:pull/>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26"/>
        <p:cNvGrpSpPr/>
        <p:nvPr/>
      </p:nvGrpSpPr>
      <p:grpSpPr>
        <a:xfrm>
          <a:off x="0" y="0"/>
          <a:ext cx="0" cy="0"/>
          <a:chOff x="0" y="0"/>
          <a:chExt cx="0" cy="0"/>
        </a:xfrm>
      </p:grpSpPr>
      <p:sp>
        <p:nvSpPr>
          <p:cNvPr id="527" name="Google Shape;527;p22"/>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28" name="Google Shape;528;p22"/>
          <p:cNvGrpSpPr/>
          <p:nvPr/>
        </p:nvGrpSpPr>
        <p:grpSpPr>
          <a:xfrm>
            <a:off x="8385239" y="4218381"/>
            <a:ext cx="1603255" cy="3441451"/>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2" name="Google Shape;542;p22"/>
          <p:cNvGrpSpPr/>
          <p:nvPr/>
        </p:nvGrpSpPr>
        <p:grpSpPr>
          <a:xfrm>
            <a:off x="9411901" y="1512569"/>
            <a:ext cx="4223388" cy="2289448"/>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67" name="Google Shape;567;p22"/>
          <p:cNvSpPr txBox="1">
            <a:spLocks noGrp="1"/>
          </p:cNvSpPr>
          <p:nvPr>
            <p:ph type="subTitle" idx="1"/>
          </p:nvPr>
        </p:nvSpPr>
        <p:spPr>
          <a:xfrm>
            <a:off x="960000" y="2296167"/>
            <a:ext cx="5268000" cy="287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867"/>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r>
              <a:rPr lang="en-US"/>
              <a:t>Click to edit Master subtitle style</a:t>
            </a:r>
            <a:endParaRPr/>
          </a:p>
        </p:txBody>
      </p:sp>
      <p:sp>
        <p:nvSpPr>
          <p:cNvPr id="568" name="Google Shape;568;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123447289"/>
      </p:ext>
    </p:extLst>
  </p:cSld>
  <p:clrMapOvr>
    <a:masterClrMapping/>
  </p:clrMapOvr>
  <p:transition spd="med">
    <p:pull/>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69"/>
        <p:cNvGrpSpPr/>
        <p:nvPr/>
      </p:nvGrpSpPr>
      <p:grpSpPr>
        <a:xfrm>
          <a:off x="0" y="0"/>
          <a:ext cx="0" cy="0"/>
          <a:chOff x="0" y="0"/>
          <a:chExt cx="0" cy="0"/>
        </a:xfrm>
      </p:grpSpPr>
      <p:sp>
        <p:nvSpPr>
          <p:cNvPr id="570" name="Google Shape;570;p23"/>
          <p:cNvSpPr/>
          <p:nvPr/>
        </p:nvSpPr>
        <p:spPr>
          <a:xfrm>
            <a:off x="292633" y="241467"/>
            <a:ext cx="11606800" cy="6374800"/>
          </a:xfrm>
          <a:prstGeom prst="roundRect">
            <a:avLst>
              <a:gd name="adj" fmla="val 5732"/>
            </a:avLst>
          </a:prstGeom>
          <a:gradFill>
            <a:gsLst>
              <a:gs pos="0">
                <a:schemeClr val="lt2"/>
              </a:gs>
              <a:gs pos="100000">
                <a:schemeClr val="dk2"/>
              </a:gs>
            </a:gsLst>
            <a:lin ang="8100019"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1" name="Google Shape;571;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72" name="Google Shape;572;p23"/>
          <p:cNvSpPr txBox="1">
            <a:spLocks noGrp="1"/>
          </p:cNvSpPr>
          <p:nvPr>
            <p:ph type="subTitle" idx="1"/>
          </p:nvPr>
        </p:nvSpPr>
        <p:spPr>
          <a:xfrm>
            <a:off x="3076751" y="2590943"/>
            <a:ext cx="6356000" cy="85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3" name="Google Shape;573;p23"/>
          <p:cNvSpPr txBox="1">
            <a:spLocks noGrp="1"/>
          </p:cNvSpPr>
          <p:nvPr>
            <p:ph type="subTitle" idx="2"/>
          </p:nvPr>
        </p:nvSpPr>
        <p:spPr>
          <a:xfrm>
            <a:off x="3076751" y="4605843"/>
            <a:ext cx="6356000" cy="856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574" name="Google Shape;574;p23"/>
          <p:cNvSpPr txBox="1">
            <a:spLocks noGrp="1"/>
          </p:cNvSpPr>
          <p:nvPr>
            <p:ph type="subTitle" idx="3"/>
          </p:nvPr>
        </p:nvSpPr>
        <p:spPr>
          <a:xfrm>
            <a:off x="3076751" y="2075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
        <p:nvSpPr>
          <p:cNvPr id="575" name="Google Shape;575;p23"/>
          <p:cNvSpPr txBox="1">
            <a:spLocks noGrp="1"/>
          </p:cNvSpPr>
          <p:nvPr>
            <p:ph type="subTitle" idx="4"/>
          </p:nvPr>
        </p:nvSpPr>
        <p:spPr>
          <a:xfrm>
            <a:off x="3076751" y="4094933"/>
            <a:ext cx="6356000" cy="651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667">
                <a:latin typeface="Anton"/>
                <a:ea typeface="Anton"/>
                <a:cs typeface="Anton"/>
                <a:sym typeface="Anton"/>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46149752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61.xml"/></Relationships>
</file>

<file path=ppt/slideMasters/_rels/slideMaster11.xml.rels><?xml version="1.0" encoding="UTF-8" standalone="yes"?>
<Relationships xmlns="http://schemas.openxmlformats.org/package/2006/relationships"><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theme" Target="../theme/theme11.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29" Type="http://schemas.openxmlformats.org/officeDocument/2006/relationships/slideLayout" Target="../slideLayouts/slideLayout190.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31" Type="http://schemas.openxmlformats.org/officeDocument/2006/relationships/slideLayout" Target="../slideLayouts/slideLayout192.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8" Type="http://schemas.openxmlformats.org/officeDocument/2006/relationships/slideLayout" Target="../slideLayouts/slideLayout16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theme" Target="../theme/theme4.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slideLayout" Target="../slideLayouts/slideLayout10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8" Type="http://schemas.openxmlformats.org/officeDocument/2006/relationships/slideLayout" Target="../slideLayouts/slideLayout8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1.xml"/><Relationship Id="rId1" Type="http://schemas.openxmlformats.org/officeDocument/2006/relationships/slideLayout" Target="../slideLayouts/slideLayout11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theme" Target="../theme/theme8.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theme" Target="../theme/theme9.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3116684231"/>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190335640"/>
      </p:ext>
    </p:extLst>
  </p:cSld>
  <p:clrMap bg1="lt1" tx1="dk1" bg2="dk2" tx2="lt2" accent1="accent1" accent2="accent2" accent3="accent3" accent4="accent4" accent5="accent5" accent6="accent6" hlink="hlink" folHlink="folHlink"/>
  <p:sldLayoutIdLst>
    <p:sldLayoutId id="2147483866" r:id="rId1"/>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3005736587"/>
      </p:ext>
    </p:extLst>
  </p:cSld>
  <p:clrMap bg1="lt1" tx1="dk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 id="2147483891" r:id="rId24"/>
    <p:sldLayoutId id="2147483892" r:id="rId25"/>
    <p:sldLayoutId id="2147483893" r:id="rId26"/>
    <p:sldLayoutId id="2147483894" r:id="rId27"/>
    <p:sldLayoutId id="2147483895" r:id="rId28"/>
    <p:sldLayoutId id="2147483896" r:id="rId29"/>
    <p:sldLayoutId id="2147483897" r:id="rId30"/>
    <p:sldLayoutId id="2147483898" r:id="rId31"/>
    <p:sldLayoutId id="2147483899" r:id="rId32"/>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254263368"/>
      </p:ext>
    </p:extLst>
  </p:cSld>
  <p:clrMap bg1="lt1" tx1="dk1" bg2="dk2" tx2="lt2" accent1="accent1" accent2="accent2" accent3="accent3" accent4="accent4" accent5="accent5" accent6="accent6" hlink="hlink" folHlink="folHlink"/>
  <p:sldLayoutIdLst>
    <p:sldLayoutId id="2147483716" r:id="rId1"/>
    <p:sldLayoutId id="2147483808" r:id="rId2"/>
    <p:sldLayoutId id="2147483809" r:id="rId3"/>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2459013757"/>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extLst>
      <p:ext uri="{BB962C8B-B14F-4D97-AF65-F5344CB8AC3E}">
        <p14:creationId xmlns:p14="http://schemas.microsoft.com/office/powerpoint/2010/main" val="2346187677"/>
      </p:ext>
    </p:extLst>
  </p:cSld>
  <p:clrMap bg1="lt1" tx1="dk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0"/>
        <p:cNvGrpSpPr/>
        <p:nvPr/>
      </p:nvGrpSpPr>
      <p:grpSpPr>
        <a:xfrm>
          <a:off x="0" y="0"/>
          <a:ext cx="0" cy="0"/>
          <a:chOff x="0" y="0"/>
          <a:chExt cx="0" cy="0"/>
        </a:xfrm>
      </p:grpSpPr>
      <p:sp>
        <p:nvSpPr>
          <p:cNvPr id="451" name="Google Shape;451;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2" name="Google Shape;452;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219127477"/>
      </p:ext>
    </p:extLst>
  </p:cSld>
  <p:clrMap bg1="lt1" tx1="dk1" bg2="dk2" tx2="lt2" accent1="accent1" accent2="accent2" accent3="accent3" accent4="accent4" accent5="accent5" accent6="accent6" hlink="hlink" folHlink="folHlink"/>
  <p:sldLayoutIdLst>
    <p:sldLayoutId id="2147483771" r:id="rId1"/>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4166692010"/>
      </p:ext>
    </p:extLst>
  </p:cSld>
  <p:clrMap bg1="lt1" tx1="dk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799" r:id="rId27"/>
    <p:sldLayoutId id="2147483800" r:id="rId28"/>
    <p:sldLayoutId id="2147483801" r:id="rId29"/>
    <p:sldLayoutId id="2147483802" r:id="rId30"/>
    <p:sldLayoutId id="2147483803" r:id="rId31"/>
    <p:sldLayoutId id="2147483804" r:id="rId32"/>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21"/>
        <p:cNvGrpSpPr/>
        <p:nvPr/>
      </p:nvGrpSpPr>
      <p:grpSpPr>
        <a:xfrm>
          <a:off x="0" y="0"/>
          <a:ext cx="0" cy="0"/>
          <a:chOff x="0" y="0"/>
          <a:chExt cx="0" cy="0"/>
        </a:xfrm>
      </p:grpSpPr>
      <p:sp>
        <p:nvSpPr>
          <p:cNvPr id="822" name="Google Shape;822;p3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23" name="Google Shape;823;p3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27011176"/>
      </p:ext>
    </p:extLst>
  </p:cSld>
  <p:clrMap bg1="lt1" tx1="dk1" bg2="dk2" tx2="lt2" accent1="accent1" accent2="accent2" accent3="accent3" accent4="accent4" accent5="accent5" accent6="accent6" hlink="hlink" folHlink="folHlink"/>
  <p:sldLayoutIdLst>
    <p:sldLayoutId id="2147483806" r:id="rId1"/>
    <p:sldLayoutId id="2147483807" r:id="rId2"/>
  </p:sldLayoutIdLst>
  <p:transition spd="med">
    <p:pull/>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extLst>
      <p:ext uri="{BB962C8B-B14F-4D97-AF65-F5344CB8AC3E}">
        <p14:creationId xmlns:p14="http://schemas.microsoft.com/office/powerpoint/2010/main" val="3294048684"/>
      </p:ext>
    </p:extLst>
  </p:cSld>
  <p:clrMap bg1="lt1" tx1="dk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 id="2147483833" r:id="rId21"/>
    <p:sldLayoutId id="2147483834" r:id="rId22"/>
    <p:sldLayoutId id="2147483835" r:id="rId23"/>
    <p:sldLayoutId id="2147483836" r:id="rId24"/>
    <p:sldLayoutId id="2147483837" r:id="rId25"/>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3666343050"/>
      </p:ext>
    </p:extLst>
  </p:cSld>
  <p:clrMap bg1="lt1" tx1="dk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Lst>
  <p:transition spd="med">
    <p:pull/>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audio" Target="../media/audio1.wav"/><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35A4-7703-061B-17F8-9E76BA3CFD13}"/>
              </a:ext>
            </a:extLst>
          </p:cNvPr>
          <p:cNvSpPr>
            <a:spLocks noGrp="1"/>
          </p:cNvSpPr>
          <p:nvPr>
            <p:ph type="ctrTitle"/>
          </p:nvPr>
        </p:nvSpPr>
        <p:spPr>
          <a:xfrm>
            <a:off x="0" y="0"/>
            <a:ext cx="13692554" cy="1172308"/>
          </a:xfrm>
        </p:spPr>
        <p:txBody>
          <a:bodyPr/>
          <a:lstStyle/>
          <a:p>
            <a:r>
              <a:rPr lang="en-IN" sz="8000" dirty="0"/>
              <a:t>EXCEPTION HANDLING</a:t>
            </a:r>
          </a:p>
        </p:txBody>
      </p:sp>
      <p:sp>
        <p:nvSpPr>
          <p:cNvPr id="3" name="Subtitle 2">
            <a:extLst>
              <a:ext uri="{FF2B5EF4-FFF2-40B4-BE49-F238E27FC236}">
                <a16:creationId xmlns:a16="http://schemas.microsoft.com/office/drawing/2014/main" id="{89659748-4289-FE57-C706-A0BA2E5B35A2}"/>
              </a:ext>
            </a:extLst>
          </p:cNvPr>
          <p:cNvSpPr>
            <a:spLocks noGrp="1"/>
          </p:cNvSpPr>
          <p:nvPr>
            <p:ph type="subTitle" idx="1"/>
          </p:nvPr>
        </p:nvSpPr>
        <p:spPr>
          <a:xfrm>
            <a:off x="0" y="1172308"/>
            <a:ext cx="6811108" cy="1056800"/>
          </a:xfrm>
        </p:spPr>
        <p:txBody>
          <a:bodyPr/>
          <a:lstStyle/>
          <a:p>
            <a:r>
              <a:rPr lang="en-IN" dirty="0"/>
              <a:t>IMPORTANT QUESTIONS ASKED						</a:t>
            </a:r>
          </a:p>
          <a:p>
            <a:r>
              <a:rPr lang="en-IN" dirty="0"/>
              <a:t>								      </a:t>
            </a:r>
          </a:p>
          <a:p>
            <a:r>
              <a:rPr lang="en-IN" dirty="0"/>
              <a:t> 											</a:t>
            </a:r>
          </a:p>
          <a:p>
            <a:r>
              <a:rPr lang="en-IN" dirty="0"/>
              <a:t>	</a:t>
            </a:r>
          </a:p>
          <a:p>
            <a:endParaRPr lang="en-IN" dirty="0"/>
          </a:p>
          <a:p>
            <a:r>
              <a:rPr lang="en-IN" dirty="0"/>
              <a:t>									</a:t>
            </a:r>
          </a:p>
          <a:p>
            <a:endParaRPr lang="en-IN" dirty="0"/>
          </a:p>
          <a:p>
            <a:r>
              <a:rPr lang="en-IN" dirty="0"/>
              <a:t>                                 </a:t>
            </a:r>
          </a:p>
        </p:txBody>
      </p:sp>
      <p:sp>
        <p:nvSpPr>
          <p:cNvPr id="4" name="Subtitle 2">
            <a:extLst>
              <a:ext uri="{FF2B5EF4-FFF2-40B4-BE49-F238E27FC236}">
                <a16:creationId xmlns:a16="http://schemas.microsoft.com/office/drawing/2014/main" id="{D209E001-FD4D-ECAB-8103-EA1E264AFAA3}"/>
              </a:ext>
            </a:extLst>
          </p:cNvPr>
          <p:cNvSpPr txBox="1">
            <a:spLocks/>
          </p:cNvSpPr>
          <p:nvPr/>
        </p:nvSpPr>
        <p:spPr>
          <a:xfrm>
            <a:off x="7936523" y="6218835"/>
            <a:ext cx="4255477" cy="42706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2100"/>
              <a:buFont typeface="Fira Code"/>
              <a:buNone/>
              <a:defRPr sz="2800" b="0" i="0" u="none" strike="noStrike" cap="none">
                <a:solidFill>
                  <a:schemeClr val="dk2"/>
                </a:solidFill>
                <a:latin typeface="Fira Code"/>
                <a:ea typeface="Fira Code"/>
                <a:cs typeface="Fira Code"/>
                <a:sym typeface="Fira Code"/>
              </a:defRPr>
            </a:lvl1pPr>
            <a:lvl2pPr marL="914400" marR="0" lvl="1"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2pPr>
            <a:lvl3pPr marL="1371600" marR="0" lvl="2"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3pPr>
            <a:lvl4pPr marL="1828800" marR="0" lvl="3"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4pPr>
            <a:lvl5pPr marL="2286000" marR="0" lvl="4"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5pPr>
            <a:lvl6pPr marL="2743200" marR="0" lvl="5"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6pPr>
            <a:lvl7pPr marL="3200400" marR="0" lvl="6"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7pPr>
            <a:lvl8pPr marL="3657600" marR="0" lvl="7"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8pPr>
            <a:lvl9pPr marL="4114800" marR="0" lvl="8" indent="-317500" algn="ctr" rtl="0" eaLnBrk="1" hangingPunct="1">
              <a:lnSpc>
                <a:spcPct val="100000"/>
              </a:lnSpc>
              <a:spcBef>
                <a:spcPts val="0"/>
              </a:spcBef>
              <a:spcAft>
                <a:spcPts val="0"/>
              </a:spcAft>
              <a:buClr>
                <a:schemeClr val="dk2"/>
              </a:buClr>
              <a:buSzPts val="2900"/>
              <a:buFont typeface="Fira Code"/>
              <a:buNone/>
              <a:defRPr sz="3867" b="0" i="0" u="none" strike="noStrike" cap="none">
                <a:solidFill>
                  <a:schemeClr val="dk2"/>
                </a:solidFill>
                <a:latin typeface="Fira Code"/>
                <a:ea typeface="Fira Code"/>
                <a:cs typeface="Fira Code"/>
                <a:sym typeface="Fira Code"/>
              </a:defRPr>
            </a:lvl9pPr>
          </a:lstStyle>
          <a:p>
            <a:r>
              <a:rPr lang="en-IN" dirty="0"/>
              <a:t>BY-KSHITIJ SHARMA 					</a:t>
            </a:r>
          </a:p>
          <a:p>
            <a:r>
              <a:rPr lang="en-IN" dirty="0"/>
              <a:t>								      </a:t>
            </a:r>
          </a:p>
          <a:p>
            <a:r>
              <a:rPr lang="en-IN" dirty="0"/>
              <a:t> 											</a:t>
            </a:r>
          </a:p>
          <a:p>
            <a:r>
              <a:rPr lang="en-IN" dirty="0"/>
              <a:t>	</a:t>
            </a:r>
          </a:p>
          <a:p>
            <a:endParaRPr lang="en-IN" dirty="0"/>
          </a:p>
          <a:p>
            <a:r>
              <a:rPr lang="en-IN" dirty="0"/>
              <a:t>									</a:t>
            </a:r>
          </a:p>
          <a:p>
            <a:endParaRPr lang="en-IN" dirty="0"/>
          </a:p>
          <a:p>
            <a:r>
              <a:rPr lang="en-IN" dirty="0"/>
              <a:t>                                     </a:t>
            </a:r>
          </a:p>
        </p:txBody>
      </p:sp>
      <p:pic>
        <p:nvPicPr>
          <p:cNvPr id="6" name="Picture 5">
            <a:extLst>
              <a:ext uri="{FF2B5EF4-FFF2-40B4-BE49-F238E27FC236}">
                <a16:creationId xmlns:a16="http://schemas.microsoft.com/office/drawing/2014/main" id="{929607CA-A21B-9AD7-C55B-841567DA1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92" y="1493841"/>
            <a:ext cx="10263835" cy="5364159"/>
          </a:xfrm>
          <a:prstGeom prst="rect">
            <a:avLst/>
          </a:prstGeom>
          <a:solidFill>
            <a:schemeClr val="accent5">
              <a:alpha val="0"/>
            </a:schemeClr>
          </a:solidFill>
          <a:effectLst>
            <a:outerShdw blurRad="50800" dist="50800" dir="5400000" sx="59000" sy="59000" algn="ctr" rotWithShape="0">
              <a:srgbClr val="000000">
                <a:alpha val="76000"/>
              </a:srgbClr>
            </a:outerShdw>
            <a:reflection stA="13000" endPos="65000" dir="5400000" sy="-100000" algn="bl" rotWithShape="0"/>
            <a:softEdge rad="1270000"/>
          </a:effectLst>
        </p:spPr>
      </p:pic>
    </p:spTree>
    <p:extLst>
      <p:ext uri="{BB962C8B-B14F-4D97-AF65-F5344CB8AC3E}">
        <p14:creationId xmlns:p14="http://schemas.microsoft.com/office/powerpoint/2010/main" val="37171076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C337-63C4-BEA6-C617-6314E9B9DE3B}"/>
              </a:ext>
            </a:extLst>
          </p:cNvPr>
          <p:cNvSpPr>
            <a:spLocks noGrp="1"/>
          </p:cNvSpPr>
          <p:nvPr>
            <p:ph type="title"/>
          </p:nvPr>
        </p:nvSpPr>
        <p:spPr/>
        <p:txBody>
          <a:bodyPr/>
          <a:lstStyle/>
          <a:p>
            <a:r>
              <a:rPr lang="en-IN" dirty="0"/>
              <a:t>8.USE OF ELSE BLOCK IN EXCEPTION HANDLING.</a:t>
            </a:r>
          </a:p>
        </p:txBody>
      </p:sp>
      <p:sp>
        <p:nvSpPr>
          <p:cNvPr id="3" name="Content Placeholder 2">
            <a:extLst>
              <a:ext uri="{FF2B5EF4-FFF2-40B4-BE49-F238E27FC236}">
                <a16:creationId xmlns:a16="http://schemas.microsoft.com/office/drawing/2014/main" id="{38B57092-CCA3-2EA8-FDD5-47D3AEF3EC5B}"/>
              </a:ext>
            </a:extLst>
          </p:cNvPr>
          <p:cNvSpPr>
            <a:spLocks noGrp="1"/>
          </p:cNvSpPr>
          <p:nvPr>
            <p:ph idx="1"/>
          </p:nvPr>
        </p:nvSpPr>
        <p:spPr>
          <a:xfrm>
            <a:off x="415600" y="725928"/>
            <a:ext cx="11360800" cy="2262369"/>
          </a:xfrm>
        </p:spPr>
        <p:txBody>
          <a:bodyPr/>
          <a:lstStyle/>
          <a:p>
            <a:r>
              <a:rPr lang="en-IN" dirty="0"/>
              <a:t>Else block in exception handling gives us power to perform some extra coding to the program when no exception raised.</a:t>
            </a:r>
          </a:p>
          <a:p>
            <a:r>
              <a:rPr lang="en-IN" dirty="0"/>
              <a:t>Else block actually beautify the code in exception handling </a:t>
            </a:r>
          </a:p>
        </p:txBody>
      </p:sp>
      <p:pic>
        <p:nvPicPr>
          <p:cNvPr id="5" name="Picture 4">
            <a:extLst>
              <a:ext uri="{FF2B5EF4-FFF2-40B4-BE49-F238E27FC236}">
                <a16:creationId xmlns:a16="http://schemas.microsoft.com/office/drawing/2014/main" id="{D6D343A2-D902-C681-BE4A-7B8C44FAE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501" y="2472116"/>
            <a:ext cx="5334000" cy="4211488"/>
          </a:xfrm>
          <a:prstGeom prst="rect">
            <a:avLst/>
          </a:prstGeom>
        </p:spPr>
      </p:pic>
    </p:spTree>
    <p:extLst>
      <p:ext uri="{BB962C8B-B14F-4D97-AF65-F5344CB8AC3E}">
        <p14:creationId xmlns:p14="http://schemas.microsoft.com/office/powerpoint/2010/main" val="3551558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8AA4-3F4A-2912-BCC3-2738359C8AC3}"/>
              </a:ext>
            </a:extLst>
          </p:cNvPr>
          <p:cNvSpPr>
            <a:spLocks noGrp="1"/>
          </p:cNvSpPr>
          <p:nvPr>
            <p:ph type="title"/>
          </p:nvPr>
        </p:nvSpPr>
        <p:spPr>
          <a:xfrm>
            <a:off x="651270" y="419986"/>
            <a:ext cx="11360800" cy="763600"/>
          </a:xfrm>
        </p:spPr>
        <p:txBody>
          <a:bodyPr/>
          <a:lstStyle/>
          <a:p>
            <a:r>
              <a:rPr lang="en-IN" dirty="0"/>
              <a:t>9.Finally block purpose.</a:t>
            </a:r>
          </a:p>
        </p:txBody>
      </p:sp>
      <p:sp>
        <p:nvSpPr>
          <p:cNvPr id="3" name="Content Placeholder 2">
            <a:extLst>
              <a:ext uri="{FF2B5EF4-FFF2-40B4-BE49-F238E27FC236}">
                <a16:creationId xmlns:a16="http://schemas.microsoft.com/office/drawing/2014/main" id="{0ED66380-FB5C-A8BF-DAF1-331B1C28A281}"/>
              </a:ext>
            </a:extLst>
          </p:cNvPr>
          <p:cNvSpPr>
            <a:spLocks noGrp="1"/>
          </p:cNvSpPr>
          <p:nvPr>
            <p:ph idx="1"/>
          </p:nvPr>
        </p:nvSpPr>
        <p:spPr>
          <a:xfrm>
            <a:off x="415600" y="903988"/>
            <a:ext cx="11360800" cy="5534026"/>
          </a:xfrm>
        </p:spPr>
        <p:txBody>
          <a:bodyPr/>
          <a:lstStyle/>
          <a:p>
            <a:r>
              <a:rPr lang="en-IN" dirty="0"/>
              <a:t>‘</a:t>
            </a:r>
            <a:r>
              <a:rPr lang="en-IN" sz="2000" dirty="0"/>
              <a:t>Finally’ block is used with ‘try’ and ‘except’ blocks to make sure that some code is always executed, even if there is an error or exception.</a:t>
            </a:r>
          </a:p>
          <a:p>
            <a:pPr marL="139700" indent="0">
              <a:buNone/>
            </a:pPr>
            <a:endParaRPr lang="en-IN" sz="2000" dirty="0"/>
          </a:p>
          <a:p>
            <a:r>
              <a:rPr lang="en-IN" sz="2000" dirty="0"/>
              <a:t>It works like a safety net in exception handling like if something goes wrong. The ‘finally’ block ensures that any necessary </a:t>
            </a:r>
            <a:r>
              <a:rPr lang="en-IN" sz="2000" dirty="0" err="1"/>
              <a:t>cleanup</a:t>
            </a:r>
            <a:r>
              <a:rPr lang="en-IN" sz="2000" dirty="0"/>
              <a:t> or other actions are taken before the program exists.</a:t>
            </a:r>
          </a:p>
          <a:p>
            <a:r>
              <a:rPr lang="en-IN" sz="2000" dirty="0">
                <a:solidFill>
                  <a:schemeClr val="bg1"/>
                </a:solidFill>
              </a:rPr>
              <a:t>Example:</a:t>
            </a:r>
          </a:p>
          <a:p>
            <a:pPr marL="1511300" lvl="3" indent="0">
              <a:buNone/>
            </a:pPr>
            <a:r>
              <a:rPr lang="en-IN" sz="2000" dirty="0"/>
              <a:t>If you catch the exception or error in except block or you don’t catch you still need to close the file properly , even there is an error or not Than you use finally block where you put close the file code.</a:t>
            </a:r>
          </a:p>
        </p:txBody>
      </p:sp>
    </p:spTree>
    <p:extLst>
      <p:ext uri="{BB962C8B-B14F-4D97-AF65-F5344CB8AC3E}">
        <p14:creationId xmlns:p14="http://schemas.microsoft.com/office/powerpoint/2010/main" val="23183856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3838-6577-5C0B-A432-57516FE4DE95}"/>
              </a:ext>
            </a:extLst>
          </p:cNvPr>
          <p:cNvSpPr>
            <a:spLocks noGrp="1"/>
          </p:cNvSpPr>
          <p:nvPr>
            <p:ph type="title"/>
          </p:nvPr>
        </p:nvSpPr>
        <p:spPr>
          <a:xfrm>
            <a:off x="113942" y="282283"/>
            <a:ext cx="11776400" cy="763600"/>
          </a:xfrm>
        </p:spPr>
        <p:txBody>
          <a:bodyPr/>
          <a:lstStyle/>
          <a:p>
            <a:r>
              <a:rPr lang="en-IN" dirty="0"/>
              <a:t>10.DIFFERENCE BETWEEN TRY-EXCEPT AND TRY-FINALLY BLOCK</a:t>
            </a:r>
          </a:p>
        </p:txBody>
      </p:sp>
      <p:sp>
        <p:nvSpPr>
          <p:cNvPr id="3" name="Content Placeholder 2">
            <a:extLst>
              <a:ext uri="{FF2B5EF4-FFF2-40B4-BE49-F238E27FC236}">
                <a16:creationId xmlns:a16="http://schemas.microsoft.com/office/drawing/2014/main" id="{F076C8E2-3692-8C29-9D61-43019C31DB6B}"/>
              </a:ext>
            </a:extLst>
          </p:cNvPr>
          <p:cNvSpPr>
            <a:spLocks noGrp="1"/>
          </p:cNvSpPr>
          <p:nvPr>
            <p:ph idx="1"/>
          </p:nvPr>
        </p:nvSpPr>
        <p:spPr>
          <a:xfrm>
            <a:off x="415600" y="565672"/>
            <a:ext cx="11360800" cy="5458056"/>
          </a:xfrm>
        </p:spPr>
        <p:txBody>
          <a:bodyPr/>
          <a:lstStyle/>
          <a:p>
            <a:pPr marL="139700" indent="0">
              <a:buNone/>
            </a:pPr>
            <a:r>
              <a:rPr lang="en-IN" sz="2000" dirty="0"/>
              <a:t>Try-except block is used to catch and handle errors that may occur in the ‘try’ block .</a:t>
            </a:r>
          </a:p>
          <a:p>
            <a:pPr marL="139700" indent="0">
              <a:buNone/>
            </a:pPr>
            <a:r>
              <a:rPr lang="en-IN" sz="2000" dirty="0"/>
              <a:t>Like in ‘try’ block we try a code or exception if exception occur except block except and display or give certain type of message.</a:t>
            </a:r>
          </a:p>
          <a:p>
            <a:pPr marL="139700" indent="0">
              <a:buNone/>
            </a:pPr>
            <a:r>
              <a:rPr lang="en-IN" sz="2000" dirty="0"/>
              <a:t> </a:t>
            </a:r>
            <a:endParaRPr lang="en-IN" sz="2000" dirty="0">
              <a:solidFill>
                <a:schemeClr val="bg1"/>
              </a:solidFill>
            </a:endParaRPr>
          </a:p>
          <a:p>
            <a:pPr marL="139700" indent="0">
              <a:buNone/>
            </a:pPr>
            <a:r>
              <a:rPr lang="en-IN" sz="2000" dirty="0">
                <a:solidFill>
                  <a:schemeClr val="bg1"/>
                </a:solidFill>
              </a:rPr>
              <a:t>Whereas in try-finally block is used to ensure that some code is always executed, regardless of whether an error occurs in the ‘try’ block or not  </a:t>
            </a:r>
          </a:p>
        </p:txBody>
      </p:sp>
    </p:spTree>
    <p:extLst>
      <p:ext uri="{BB962C8B-B14F-4D97-AF65-F5344CB8AC3E}">
        <p14:creationId xmlns:p14="http://schemas.microsoft.com/office/powerpoint/2010/main" val="34832777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7E520FF0-30B4-02BA-4E36-94225BC3FA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2585" y="750824"/>
            <a:ext cx="9086830" cy="53563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Relaxed"/>
            <a:lightRig rig="threePt" dir="t"/>
          </a:scene3d>
        </p:spPr>
      </p:pic>
      <p:sp>
        <p:nvSpPr>
          <p:cNvPr id="6" name="TextBox 5">
            <a:extLst>
              <a:ext uri="{FF2B5EF4-FFF2-40B4-BE49-F238E27FC236}">
                <a16:creationId xmlns:a16="http://schemas.microsoft.com/office/drawing/2014/main" id="{7F3FCD41-4780-E4E5-16A6-BCADE7CF5DD2}"/>
              </a:ext>
            </a:extLst>
          </p:cNvPr>
          <p:cNvSpPr txBox="1"/>
          <p:nvPr/>
        </p:nvSpPr>
        <p:spPr>
          <a:xfrm>
            <a:off x="3751868" y="1376313"/>
            <a:ext cx="184731" cy="307777"/>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D3BC4EF9-BB54-6355-4A65-D4E43E36A692}"/>
              </a:ext>
            </a:extLst>
          </p:cNvPr>
          <p:cNvSpPr txBox="1"/>
          <p:nvPr/>
        </p:nvSpPr>
        <p:spPr>
          <a:xfrm>
            <a:off x="363793" y="569142"/>
            <a:ext cx="11464413" cy="1015663"/>
          </a:xfrm>
          <a:prstGeom prst="rect">
            <a:avLst/>
          </a:prstGeom>
          <a:noFill/>
        </p:spPr>
        <p:txBody>
          <a:bodyPr wrap="square" rtlCol="0">
            <a:spAutoFit/>
          </a:bodyPr>
          <a:lstStyle/>
          <a:p>
            <a:r>
              <a:rPr lang="en-IN" sz="2000" dirty="0">
                <a:solidFill>
                  <a:schemeClr val="bg1"/>
                </a:solidFill>
              </a:rPr>
              <a:t>THANK YOU </a:t>
            </a:r>
          </a:p>
          <a:p>
            <a:r>
              <a:rPr lang="en-IN" sz="2000" dirty="0">
                <a:solidFill>
                  <a:schemeClr val="bg1"/>
                </a:solidFill>
              </a:rPr>
              <a:t>FOR LEARNING PYTHON WITH ME </a:t>
            </a:r>
          </a:p>
          <a:p>
            <a:r>
              <a:rPr lang="en-IN" sz="2000" dirty="0">
                <a:solidFill>
                  <a:schemeClr val="bg1"/>
                </a:solidFill>
              </a:rPr>
              <a:t>KSHITIJ SHARMA </a:t>
            </a:r>
          </a:p>
        </p:txBody>
      </p:sp>
      <p:sp>
        <p:nvSpPr>
          <p:cNvPr id="13" name="TextBox 12">
            <a:extLst>
              <a:ext uri="{FF2B5EF4-FFF2-40B4-BE49-F238E27FC236}">
                <a16:creationId xmlns:a16="http://schemas.microsoft.com/office/drawing/2014/main" id="{38A2A078-D9B1-EBD5-9310-75212209609F}"/>
              </a:ext>
            </a:extLst>
          </p:cNvPr>
          <p:cNvSpPr txBox="1"/>
          <p:nvPr/>
        </p:nvSpPr>
        <p:spPr>
          <a:xfrm>
            <a:off x="5535563" y="5827149"/>
            <a:ext cx="2544472" cy="707886"/>
          </a:xfrm>
          <a:prstGeom prst="rect">
            <a:avLst/>
          </a:prstGeom>
          <a:noFill/>
        </p:spPr>
        <p:txBody>
          <a:bodyPr wrap="square" rtlCol="0">
            <a:spAutoFit/>
          </a:bodyPr>
          <a:lstStyle/>
          <a:p>
            <a:r>
              <a:rPr lang="en-IN" sz="4000" dirty="0">
                <a:solidFill>
                  <a:schemeClr val="bg2"/>
                </a:solidFill>
              </a:rPr>
              <a:t>END </a:t>
            </a:r>
          </a:p>
        </p:txBody>
      </p:sp>
    </p:spTree>
    <p:extLst>
      <p:ext uri="{BB962C8B-B14F-4D97-AF65-F5344CB8AC3E}">
        <p14:creationId xmlns:p14="http://schemas.microsoft.com/office/powerpoint/2010/main" val="21095457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par>
                                <p:cTn id="16" presetID="28"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5000" fill="hold"/>
                                        <p:tgtEl>
                                          <p:spTgt spid="12"/>
                                        </p:tgtEl>
                                        <p:attrNameLst>
                                          <p:attrName>ppt_x</p:attrName>
                                        </p:attrNameLst>
                                      </p:cBhvr>
                                      <p:tavLst>
                                        <p:tav tm="0">
                                          <p:val>
                                            <p:strVal val="#ppt_x"/>
                                          </p:val>
                                        </p:tav>
                                        <p:tav tm="100000">
                                          <p:val>
                                            <p:strVal val="#ppt_x"/>
                                          </p:val>
                                        </p:tav>
                                      </p:tavLst>
                                    </p:anim>
                                    <p:anim calcmode="lin" valueType="num">
                                      <p:cBhvr>
                                        <p:cTn id="19" dur="15000" fill="hold"/>
                                        <p:tgtEl>
                                          <p:spTgt spid="12"/>
                                        </p:tgtEl>
                                        <p:attrNameLst>
                                          <p:attrName>ppt_y</p:attrName>
                                        </p:attrNameLst>
                                      </p:cBhvr>
                                      <p:tavLst>
                                        <p:tav tm="0">
                                          <p:val>
                                            <p:strVal val="#ppt_y+1"/>
                                          </p:val>
                                        </p:tav>
                                        <p:tav tm="100000">
                                          <p:val>
                                            <p:strVal val="#ppt_y-1"/>
                                          </p:val>
                                        </p:tav>
                                      </p:tavLst>
                                    </p:anim>
                                  </p:childTnLst>
                                  <p:subTnLst>
                                    <p:audio>
                                      <p:cMediaNode>
                                        <p:cTn display="0" masterRel="sameClick">
                                          <p:stCondLst>
                                            <p:cond evt="begin" delay="0">
                                              <p:tn val="16"/>
                                            </p:cond>
                                          </p:stCondLst>
                                          <p:endCondLst>
                                            <p:cond evt="onStopAudio" delay="0">
                                              <p:tgtEl>
                                                <p:sldTgt/>
                                              </p:tgtEl>
                                            </p:cond>
                                          </p:endCondLst>
                                        </p:cTn>
                                        <p:tgtEl>
                                          <p:sndTgt r:embed="rId2"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6B24-2513-BBF2-82F3-9480590F5ACA}"/>
              </a:ext>
            </a:extLst>
          </p:cNvPr>
          <p:cNvSpPr>
            <a:spLocks noGrp="1"/>
          </p:cNvSpPr>
          <p:nvPr>
            <p:ph type="title"/>
          </p:nvPr>
        </p:nvSpPr>
        <p:spPr/>
        <p:txBody>
          <a:bodyPr/>
          <a:lstStyle/>
          <a:p>
            <a:r>
              <a:rPr lang="en-IN" dirty="0"/>
              <a:t>1.WHAT IS AN EXCEPTION ?</a:t>
            </a:r>
          </a:p>
        </p:txBody>
      </p:sp>
      <p:sp>
        <p:nvSpPr>
          <p:cNvPr id="3" name="Content Placeholder 2">
            <a:extLst>
              <a:ext uri="{FF2B5EF4-FFF2-40B4-BE49-F238E27FC236}">
                <a16:creationId xmlns:a16="http://schemas.microsoft.com/office/drawing/2014/main" id="{5B35C3F3-98E6-7A85-1116-780C28B763FE}"/>
              </a:ext>
            </a:extLst>
          </p:cNvPr>
          <p:cNvSpPr>
            <a:spLocks noGrp="1"/>
          </p:cNvSpPr>
          <p:nvPr>
            <p:ph idx="1"/>
          </p:nvPr>
        </p:nvSpPr>
        <p:spPr>
          <a:xfrm>
            <a:off x="415600" y="1356967"/>
            <a:ext cx="11490454" cy="5109264"/>
          </a:xfrm>
        </p:spPr>
        <p:txBody>
          <a:bodyPr/>
          <a:lstStyle/>
          <a:p>
            <a:r>
              <a:rPr lang="en-IN" sz="2800" kern="100" dirty="0">
                <a:solidFill>
                  <a:schemeClr val="bg2"/>
                </a:solidFill>
                <a:effectLst/>
                <a:latin typeface="Overpass Mono"/>
                <a:ea typeface="Calibri" panose="020F0502020204030204" pitchFamily="34" charset="0"/>
                <a:cs typeface="Times New Roman" panose="02020603050405020304" pitchFamily="18" charset="0"/>
              </a:rPr>
              <a:t>Exception is an error that occurs during the execution of a Python program. </a:t>
            </a:r>
          </a:p>
          <a:p>
            <a:r>
              <a:rPr lang="en-IN" sz="2800" kern="100" dirty="0">
                <a:solidFill>
                  <a:schemeClr val="bg2"/>
                </a:solidFill>
                <a:effectLst/>
                <a:latin typeface="Overpass Mono"/>
                <a:ea typeface="Calibri" panose="020F0502020204030204" pitchFamily="34" charset="0"/>
                <a:cs typeface="Times New Roman" panose="02020603050405020304" pitchFamily="18" charset="0"/>
              </a:rPr>
              <a:t>When an exception occurs the program stops running and displays an error message That describes what went wrong.</a:t>
            </a:r>
          </a:p>
          <a:p>
            <a:pPr marL="114300" indent="0">
              <a:buNone/>
            </a:pPr>
            <a:r>
              <a:rPr lang="en-IN" dirty="0">
                <a:latin typeface="Overpass Mono"/>
              </a:rPr>
              <a:t> </a:t>
            </a:r>
          </a:p>
          <a:p>
            <a:pPr marL="114300" indent="0">
              <a:buNone/>
            </a:pPr>
            <a:r>
              <a:rPr lang="en-IN" sz="2400" dirty="0">
                <a:solidFill>
                  <a:schemeClr val="bg1"/>
                </a:solidFill>
                <a:latin typeface="Overpass Mono"/>
              </a:rPr>
              <a:t>We can handle exceptions by using try and except block</a:t>
            </a:r>
          </a:p>
          <a:p>
            <a:pPr marL="114300" indent="0">
              <a:buNone/>
            </a:pPr>
            <a:r>
              <a:rPr lang="en-IN" sz="2400" dirty="0">
                <a:latin typeface="Overpass Mono"/>
              </a:rPr>
              <a:t>Syntax:</a:t>
            </a:r>
          </a:p>
          <a:p>
            <a:pPr marL="114300" indent="0">
              <a:buNone/>
            </a:pPr>
            <a:r>
              <a:rPr lang="en-IN" sz="2400" dirty="0">
                <a:latin typeface="Overpass Mono"/>
              </a:rPr>
              <a:t>	</a:t>
            </a:r>
            <a:r>
              <a:rPr lang="en-IN" sz="2400" dirty="0">
                <a:solidFill>
                  <a:schemeClr val="bg1"/>
                </a:solidFill>
                <a:latin typeface="Overpass Mono"/>
              </a:rPr>
              <a:t>try:</a:t>
            </a:r>
          </a:p>
          <a:p>
            <a:pPr marL="114300" indent="0">
              <a:buNone/>
            </a:pPr>
            <a:r>
              <a:rPr lang="en-IN" sz="2400" dirty="0">
                <a:solidFill>
                  <a:schemeClr val="bg1"/>
                </a:solidFill>
                <a:latin typeface="Overpass Mono"/>
              </a:rPr>
              <a:t>	      error or exception code</a:t>
            </a:r>
          </a:p>
          <a:p>
            <a:pPr marL="114300" indent="0">
              <a:buNone/>
            </a:pPr>
            <a:r>
              <a:rPr lang="en-IN" sz="2400" dirty="0">
                <a:solidFill>
                  <a:schemeClr val="bg1"/>
                </a:solidFill>
                <a:latin typeface="Overpass Mono"/>
              </a:rPr>
              <a:t>	except:</a:t>
            </a:r>
          </a:p>
          <a:p>
            <a:pPr marL="114300" indent="0">
              <a:buNone/>
            </a:pPr>
            <a:r>
              <a:rPr lang="en-IN" sz="2400" dirty="0">
                <a:solidFill>
                  <a:schemeClr val="bg1"/>
                </a:solidFill>
                <a:latin typeface="Overpass Mono"/>
              </a:rPr>
              <a:t>	       code that handle exception</a:t>
            </a:r>
          </a:p>
          <a:p>
            <a:pPr marL="114300" indent="0">
              <a:buNone/>
            </a:pPr>
            <a:endParaRPr lang="en-IN" dirty="0">
              <a:latin typeface="Overpass Mono"/>
            </a:endParaRPr>
          </a:p>
        </p:txBody>
      </p:sp>
    </p:spTree>
    <p:extLst>
      <p:ext uri="{BB962C8B-B14F-4D97-AF65-F5344CB8AC3E}">
        <p14:creationId xmlns:p14="http://schemas.microsoft.com/office/powerpoint/2010/main" val="3711702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100"/>
                                  </p:iterate>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100"/>
                                  </p:iterate>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100"/>
                                  </p:iterate>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100"/>
                                  </p:iterate>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100"/>
                                  </p:iterate>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100"/>
                                  </p:iterate>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100"/>
                                  </p:iterate>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0F47-291E-92D4-7765-CE6E472B6C54}"/>
              </a:ext>
            </a:extLst>
          </p:cNvPr>
          <p:cNvSpPr>
            <a:spLocks noGrp="1"/>
          </p:cNvSpPr>
          <p:nvPr>
            <p:ph type="title"/>
          </p:nvPr>
        </p:nvSpPr>
        <p:spPr/>
        <p:txBody>
          <a:bodyPr/>
          <a:lstStyle/>
          <a:p>
            <a:r>
              <a:rPr lang="en-IN" dirty="0"/>
              <a:t>2.DIFFERENCE BETWEEN ERRORS AND EXCEPTION?</a:t>
            </a:r>
            <a:br>
              <a:rPr lang="en-IN" dirty="0"/>
            </a:br>
            <a:endParaRPr lang="en-IN" dirty="0"/>
          </a:p>
        </p:txBody>
      </p:sp>
      <p:sp>
        <p:nvSpPr>
          <p:cNvPr id="3" name="Content Placeholder 2">
            <a:extLst>
              <a:ext uri="{FF2B5EF4-FFF2-40B4-BE49-F238E27FC236}">
                <a16:creationId xmlns:a16="http://schemas.microsoft.com/office/drawing/2014/main" id="{B8702CF7-7858-C2D8-63AC-0B8BF5151175}"/>
              </a:ext>
            </a:extLst>
          </p:cNvPr>
          <p:cNvSpPr>
            <a:spLocks noGrp="1"/>
          </p:cNvSpPr>
          <p:nvPr>
            <p:ph idx="1"/>
          </p:nvPr>
        </p:nvSpPr>
        <p:spPr>
          <a:xfrm>
            <a:off x="514581" y="2818674"/>
            <a:ext cx="11261819" cy="1949550"/>
          </a:xfrm>
        </p:spPr>
        <p:txBody>
          <a:bodyPr/>
          <a:lstStyle/>
          <a:p>
            <a:pPr marL="139700" indent="0">
              <a:buNone/>
            </a:pPr>
            <a:r>
              <a:rPr lang="en-IN" sz="2000" dirty="0">
                <a:solidFill>
                  <a:schemeClr val="bg1"/>
                </a:solidFill>
              </a:rPr>
              <a:t>Where as an exception is a specific kind of error that happens when the program is running and something unexpected happens like when we divide a number by zero called exception because its </a:t>
            </a:r>
            <a:r>
              <a:rPr lang="en-IN" sz="2000" dirty="0" err="1">
                <a:solidFill>
                  <a:schemeClr val="bg1"/>
                </a:solidFill>
              </a:rPr>
              <a:t>intrupt</a:t>
            </a:r>
            <a:r>
              <a:rPr lang="en-IN" sz="2000" dirty="0">
                <a:solidFill>
                  <a:schemeClr val="bg1"/>
                </a:solidFill>
              </a:rPr>
              <a:t> the normal flow of the program</a:t>
            </a:r>
          </a:p>
        </p:txBody>
      </p:sp>
      <p:sp>
        <p:nvSpPr>
          <p:cNvPr id="6" name="Title 1">
            <a:extLst>
              <a:ext uri="{FF2B5EF4-FFF2-40B4-BE49-F238E27FC236}">
                <a16:creationId xmlns:a16="http://schemas.microsoft.com/office/drawing/2014/main" id="{D917A759-9F0A-24CF-951B-EF7DB2A48504}"/>
              </a:ext>
            </a:extLst>
          </p:cNvPr>
          <p:cNvSpPr txBox="1">
            <a:spLocks/>
          </p:cNvSpPr>
          <p:nvPr/>
        </p:nvSpPr>
        <p:spPr>
          <a:xfrm>
            <a:off x="613563" y="1356968"/>
            <a:ext cx="11261819" cy="15738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pPr algn="just"/>
            <a:r>
              <a:rPr lang="en-IN" sz="2000" dirty="0">
                <a:solidFill>
                  <a:schemeClr val="bg2"/>
                </a:solidFill>
              </a:rPr>
              <a:t>An error is when something goes wrong in a program, Like when we misspell a word or forget a semicolon. It includes all kinds of mistakes that can happen in a code. Such as syntax errors, logical errors or hardware malfunctions.</a:t>
            </a:r>
          </a:p>
          <a:p>
            <a:endParaRPr lang="en-IN" dirty="0"/>
          </a:p>
        </p:txBody>
      </p:sp>
      <p:pic>
        <p:nvPicPr>
          <p:cNvPr id="5" name="Picture 4">
            <a:extLst>
              <a:ext uri="{FF2B5EF4-FFF2-40B4-BE49-F238E27FC236}">
                <a16:creationId xmlns:a16="http://schemas.microsoft.com/office/drawing/2014/main" id="{D329DC23-063E-6334-80C8-80D829155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6109" y="5067874"/>
            <a:ext cx="1749273" cy="1601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397870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type="lt">
                                    <p:tmAbs val="100"/>
                                  </p:iterate>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100"/>
                                  </p:iterate>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E8DB-6414-F3B1-38BE-A53D93EF2AA1}"/>
              </a:ext>
            </a:extLst>
          </p:cNvPr>
          <p:cNvSpPr>
            <a:spLocks noGrp="1"/>
          </p:cNvSpPr>
          <p:nvPr>
            <p:ph type="title"/>
          </p:nvPr>
        </p:nvSpPr>
        <p:spPr>
          <a:xfrm>
            <a:off x="230207" y="206867"/>
            <a:ext cx="11546192" cy="1028043"/>
          </a:xfrm>
        </p:spPr>
        <p:txBody>
          <a:bodyPr/>
          <a:lstStyle/>
          <a:p>
            <a:pPr algn="ctr"/>
            <a:r>
              <a:rPr lang="en-IN" dirty="0"/>
              <a:t>3. HOW CAN WE ENSURE THAT CERTAIN CODE BLOCK RUNS NO         MATTER WHETHER THERE IS AN EXCEPTION OR NOT </a:t>
            </a:r>
          </a:p>
        </p:txBody>
      </p:sp>
      <p:sp>
        <p:nvSpPr>
          <p:cNvPr id="3" name="Content Placeholder 2">
            <a:extLst>
              <a:ext uri="{FF2B5EF4-FFF2-40B4-BE49-F238E27FC236}">
                <a16:creationId xmlns:a16="http://schemas.microsoft.com/office/drawing/2014/main" id="{5C81F910-1123-C9F2-5B16-3247A3B6FBBD}"/>
              </a:ext>
            </a:extLst>
          </p:cNvPr>
          <p:cNvSpPr>
            <a:spLocks noGrp="1"/>
          </p:cNvSpPr>
          <p:nvPr>
            <p:ph idx="1"/>
          </p:nvPr>
        </p:nvSpPr>
        <p:spPr>
          <a:xfrm>
            <a:off x="470589" y="1547676"/>
            <a:ext cx="11453497" cy="1479944"/>
          </a:xfrm>
        </p:spPr>
        <p:txBody>
          <a:bodyPr/>
          <a:lstStyle/>
          <a:p>
            <a:r>
              <a:rPr lang="en-IN" sz="2400" dirty="0"/>
              <a:t>We use finally block in python to ensure that a certain line of code block runs no matter whether there is an exception or not.</a:t>
            </a:r>
          </a:p>
        </p:txBody>
      </p:sp>
      <p:sp>
        <p:nvSpPr>
          <p:cNvPr id="4" name="Title 1">
            <a:extLst>
              <a:ext uri="{FF2B5EF4-FFF2-40B4-BE49-F238E27FC236}">
                <a16:creationId xmlns:a16="http://schemas.microsoft.com/office/drawing/2014/main" id="{0F671FF8-0798-DB82-C926-5E5685C12B40}"/>
              </a:ext>
            </a:extLst>
          </p:cNvPr>
          <p:cNvSpPr txBox="1">
            <a:spLocks/>
          </p:cNvSpPr>
          <p:nvPr/>
        </p:nvSpPr>
        <p:spPr>
          <a:xfrm>
            <a:off x="322903" y="5478023"/>
            <a:ext cx="113608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endParaRPr lang="en-IN" dirty="0"/>
          </a:p>
        </p:txBody>
      </p:sp>
      <p:sp>
        <p:nvSpPr>
          <p:cNvPr id="5" name="Title 1">
            <a:extLst>
              <a:ext uri="{FF2B5EF4-FFF2-40B4-BE49-F238E27FC236}">
                <a16:creationId xmlns:a16="http://schemas.microsoft.com/office/drawing/2014/main" id="{209062C4-D6AD-2E39-6596-A587115CE67F}"/>
              </a:ext>
            </a:extLst>
          </p:cNvPr>
          <p:cNvSpPr txBox="1">
            <a:spLocks/>
          </p:cNvSpPr>
          <p:nvPr/>
        </p:nvSpPr>
        <p:spPr>
          <a:xfrm>
            <a:off x="953930" y="3585188"/>
            <a:ext cx="7361512" cy="11891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IN" sz="1800" dirty="0"/>
              <a:t>Finally block is also used for tasks such as cleaning up resources ( </a:t>
            </a:r>
            <a:r>
              <a:rPr lang="en-IN" sz="1800" dirty="0" err="1"/>
              <a:t>eg</a:t>
            </a:r>
            <a:r>
              <a:rPr lang="en-IN" sz="1800" dirty="0"/>
              <a:t>: closing files, and databases)</a:t>
            </a:r>
          </a:p>
        </p:txBody>
      </p:sp>
      <p:pic>
        <p:nvPicPr>
          <p:cNvPr id="7" name="Picture 6">
            <a:extLst>
              <a:ext uri="{FF2B5EF4-FFF2-40B4-BE49-F238E27FC236}">
                <a16:creationId xmlns:a16="http://schemas.microsoft.com/office/drawing/2014/main" id="{EEDCFC59-930A-F3DF-DF4E-9E15577B7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857" y="2852962"/>
            <a:ext cx="3093311" cy="3709173"/>
          </a:xfrm>
          <a:prstGeom prst="rect">
            <a:avLst/>
          </a:prstGeom>
        </p:spPr>
      </p:pic>
      <p:sp>
        <p:nvSpPr>
          <p:cNvPr id="8" name="Title 1">
            <a:extLst>
              <a:ext uri="{FF2B5EF4-FFF2-40B4-BE49-F238E27FC236}">
                <a16:creationId xmlns:a16="http://schemas.microsoft.com/office/drawing/2014/main" id="{776696E9-E3A2-C80A-2D59-E144B124BA7F}"/>
              </a:ext>
            </a:extLst>
          </p:cNvPr>
          <p:cNvSpPr txBox="1">
            <a:spLocks/>
          </p:cNvSpPr>
          <p:nvPr/>
        </p:nvSpPr>
        <p:spPr>
          <a:xfrm>
            <a:off x="750253" y="2732534"/>
            <a:ext cx="2021227" cy="2319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eaLnBrk="1" hangingPunct="1">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pPr algn="ctr"/>
            <a:endParaRPr lang="en-IN" dirty="0"/>
          </a:p>
        </p:txBody>
      </p:sp>
    </p:spTree>
    <p:extLst>
      <p:ext uri="{BB962C8B-B14F-4D97-AF65-F5344CB8AC3E}">
        <p14:creationId xmlns:p14="http://schemas.microsoft.com/office/powerpoint/2010/main" val="25473134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1909-0EAF-C8C6-3650-DF7FBD838EA4}"/>
              </a:ext>
            </a:extLst>
          </p:cNvPr>
          <p:cNvSpPr>
            <a:spLocks noGrp="1"/>
          </p:cNvSpPr>
          <p:nvPr>
            <p:ph type="title"/>
          </p:nvPr>
        </p:nvSpPr>
        <p:spPr>
          <a:xfrm>
            <a:off x="0" y="44301"/>
            <a:ext cx="11360800" cy="763600"/>
          </a:xfrm>
        </p:spPr>
        <p:txBody>
          <a:bodyPr/>
          <a:lstStyle/>
          <a:p>
            <a:r>
              <a:rPr lang="en-IN" dirty="0"/>
              <a:t>4. GIVE SOME EXAMPLES OF BUILT-IN EXCEPTIONS ?</a:t>
            </a:r>
          </a:p>
        </p:txBody>
      </p:sp>
      <p:sp>
        <p:nvSpPr>
          <p:cNvPr id="3" name="Content Placeholder 2">
            <a:extLst>
              <a:ext uri="{FF2B5EF4-FFF2-40B4-BE49-F238E27FC236}">
                <a16:creationId xmlns:a16="http://schemas.microsoft.com/office/drawing/2014/main" id="{6576027C-4F94-E75A-BFD2-B823638962B6}"/>
              </a:ext>
            </a:extLst>
          </p:cNvPr>
          <p:cNvSpPr>
            <a:spLocks noGrp="1"/>
          </p:cNvSpPr>
          <p:nvPr>
            <p:ph idx="1"/>
          </p:nvPr>
        </p:nvSpPr>
        <p:spPr>
          <a:xfrm>
            <a:off x="0" y="775695"/>
            <a:ext cx="11360800" cy="1282538"/>
          </a:xfrm>
        </p:spPr>
        <p:txBody>
          <a:bodyPr/>
          <a:lstStyle/>
          <a:p>
            <a:r>
              <a:rPr lang="en-IN" dirty="0"/>
              <a:t>1.Type error: </a:t>
            </a:r>
            <a:r>
              <a:rPr lang="en-IN" dirty="0" err="1"/>
              <a:t>Accur</a:t>
            </a:r>
            <a:r>
              <a:rPr lang="en-IN" dirty="0"/>
              <a:t> when function applied to object with inappropriate type    	  </a:t>
            </a:r>
            <a:r>
              <a:rPr lang="en-IN" dirty="0">
                <a:solidFill>
                  <a:schemeClr val="bg1"/>
                </a:solidFill>
              </a:rPr>
              <a:t>Example:</a:t>
            </a:r>
            <a:r>
              <a:rPr lang="en-IN" dirty="0"/>
              <a:t> </a:t>
            </a:r>
          </a:p>
          <a:p>
            <a:pPr marL="1968500" lvl="4" indent="0">
              <a:buNone/>
            </a:pPr>
            <a:r>
              <a:rPr lang="en-IN" dirty="0"/>
              <a:t>  X = 5 + ”five” </a:t>
            </a:r>
            <a:r>
              <a:rPr lang="en-IN" dirty="0">
                <a:solidFill>
                  <a:schemeClr val="bg1"/>
                </a:solidFill>
              </a:rPr>
              <a:t>–Type error</a:t>
            </a:r>
          </a:p>
          <a:p>
            <a:pPr marL="1968500" lvl="4" indent="0">
              <a:buNone/>
            </a:pPr>
            <a:endParaRPr lang="en-IN" dirty="0">
              <a:solidFill>
                <a:schemeClr val="bg1"/>
              </a:solidFill>
            </a:endParaRPr>
          </a:p>
        </p:txBody>
      </p:sp>
      <p:sp>
        <p:nvSpPr>
          <p:cNvPr id="4" name="Content Placeholder 2">
            <a:extLst>
              <a:ext uri="{FF2B5EF4-FFF2-40B4-BE49-F238E27FC236}">
                <a16:creationId xmlns:a16="http://schemas.microsoft.com/office/drawing/2014/main" id="{24330EAC-65E1-466E-6E63-B5BF8D6CA7CE}"/>
              </a:ext>
            </a:extLst>
          </p:cNvPr>
          <p:cNvSpPr txBox="1">
            <a:spLocks/>
          </p:cNvSpPr>
          <p:nvPr/>
        </p:nvSpPr>
        <p:spPr>
          <a:xfrm>
            <a:off x="-1" y="1922328"/>
            <a:ext cx="12272879" cy="1282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algn="just"/>
            <a:r>
              <a:rPr lang="en-IN" dirty="0"/>
              <a:t>2.Value error: </a:t>
            </a:r>
            <a:r>
              <a:rPr lang="en-IN" sz="1800" dirty="0" err="1"/>
              <a:t>Accur</a:t>
            </a:r>
            <a:r>
              <a:rPr lang="en-IN" sz="1800" dirty="0"/>
              <a:t> when receive argument of correct type but inappropriate value</a:t>
            </a:r>
          </a:p>
          <a:p>
            <a:pPr marL="139700" indent="0">
              <a:buNone/>
            </a:pPr>
            <a:r>
              <a:rPr lang="en-IN" dirty="0"/>
              <a:t>	  </a:t>
            </a:r>
            <a:r>
              <a:rPr lang="en-IN" dirty="0">
                <a:solidFill>
                  <a:schemeClr val="bg1"/>
                </a:solidFill>
              </a:rPr>
              <a:t>Example:</a:t>
            </a:r>
            <a:r>
              <a:rPr lang="en-IN" dirty="0"/>
              <a:t> </a:t>
            </a:r>
          </a:p>
          <a:p>
            <a:pPr marL="1968500" lvl="4" indent="0">
              <a:buFont typeface="Fira Code"/>
              <a:buNone/>
            </a:pPr>
            <a:r>
              <a:rPr lang="en-IN" dirty="0"/>
              <a:t>  X =int(”five”) </a:t>
            </a:r>
            <a:r>
              <a:rPr lang="en-IN" dirty="0">
                <a:solidFill>
                  <a:schemeClr val="bg1"/>
                </a:solidFill>
              </a:rPr>
              <a:t>–value error</a:t>
            </a:r>
          </a:p>
          <a:p>
            <a:pPr marL="1968500" lvl="4" indent="0">
              <a:buFont typeface="Fira Code"/>
              <a:buNone/>
            </a:pPr>
            <a:endParaRPr lang="en-IN" dirty="0">
              <a:solidFill>
                <a:schemeClr val="bg1"/>
              </a:solidFill>
            </a:endParaRPr>
          </a:p>
        </p:txBody>
      </p:sp>
      <p:sp>
        <p:nvSpPr>
          <p:cNvPr id="7" name="Content Placeholder 2">
            <a:extLst>
              <a:ext uri="{FF2B5EF4-FFF2-40B4-BE49-F238E27FC236}">
                <a16:creationId xmlns:a16="http://schemas.microsoft.com/office/drawing/2014/main" id="{254B8121-3109-98B4-25ED-5B0D026D41B9}"/>
              </a:ext>
            </a:extLst>
          </p:cNvPr>
          <p:cNvSpPr txBox="1">
            <a:spLocks/>
          </p:cNvSpPr>
          <p:nvPr/>
        </p:nvSpPr>
        <p:spPr>
          <a:xfrm>
            <a:off x="0" y="3404131"/>
            <a:ext cx="11918214" cy="1282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algn="just"/>
            <a:r>
              <a:rPr lang="en-IN" dirty="0"/>
              <a:t>3.Index error: When you try to access an index of a list and tuple that    	   		doesn’t exist 	  </a:t>
            </a:r>
          </a:p>
          <a:p>
            <a:pPr marL="139700" indent="0" algn="just">
              <a:buNone/>
            </a:pPr>
            <a:r>
              <a:rPr lang="en-IN" dirty="0">
                <a:solidFill>
                  <a:schemeClr val="bg1"/>
                </a:solidFill>
              </a:rPr>
              <a:t>        Example:</a:t>
            </a:r>
            <a:r>
              <a:rPr lang="en-IN" dirty="0"/>
              <a:t> </a:t>
            </a:r>
            <a:endParaRPr lang="en-IN" dirty="0">
              <a:solidFill>
                <a:schemeClr val="bg1"/>
              </a:solidFill>
            </a:endParaRPr>
          </a:p>
          <a:p>
            <a:pPr marL="139700" indent="0" algn="just">
              <a:buNone/>
            </a:pPr>
            <a:r>
              <a:rPr lang="en-IN" dirty="0">
                <a:solidFill>
                  <a:schemeClr val="bg1"/>
                </a:solidFill>
              </a:rPr>
              <a:t>		    </a:t>
            </a:r>
            <a:r>
              <a:rPr lang="en-IN" dirty="0" err="1">
                <a:solidFill>
                  <a:schemeClr val="bg2"/>
                </a:solidFill>
              </a:rPr>
              <a:t>my_list</a:t>
            </a:r>
            <a:r>
              <a:rPr lang="en-IN" dirty="0">
                <a:solidFill>
                  <a:schemeClr val="bg2"/>
                </a:solidFill>
              </a:rPr>
              <a:t>=[1,2,3]</a:t>
            </a:r>
          </a:p>
          <a:p>
            <a:pPr marL="139700" indent="0" algn="just">
              <a:buNone/>
            </a:pPr>
            <a:r>
              <a:rPr lang="en-IN" dirty="0">
                <a:solidFill>
                  <a:schemeClr val="bg2"/>
                </a:solidFill>
              </a:rPr>
              <a:t>		    print(</a:t>
            </a:r>
            <a:r>
              <a:rPr lang="en-IN" dirty="0" err="1">
                <a:solidFill>
                  <a:schemeClr val="bg2"/>
                </a:solidFill>
              </a:rPr>
              <a:t>my_list</a:t>
            </a:r>
            <a:r>
              <a:rPr lang="en-IN" dirty="0">
                <a:solidFill>
                  <a:schemeClr val="bg2"/>
                </a:solidFill>
              </a:rPr>
              <a:t>[3]) </a:t>
            </a:r>
            <a:r>
              <a:rPr lang="en-IN" dirty="0">
                <a:solidFill>
                  <a:schemeClr val="bg1"/>
                </a:solidFill>
              </a:rPr>
              <a:t>–index error(no value at 3 index)</a:t>
            </a:r>
          </a:p>
        </p:txBody>
      </p:sp>
      <p:sp>
        <p:nvSpPr>
          <p:cNvPr id="8" name="Content Placeholder 2">
            <a:extLst>
              <a:ext uri="{FF2B5EF4-FFF2-40B4-BE49-F238E27FC236}">
                <a16:creationId xmlns:a16="http://schemas.microsoft.com/office/drawing/2014/main" id="{D19AD59A-9037-DB73-2CED-A63D4158A2D2}"/>
              </a:ext>
            </a:extLst>
          </p:cNvPr>
          <p:cNvSpPr txBox="1">
            <a:spLocks/>
          </p:cNvSpPr>
          <p:nvPr/>
        </p:nvSpPr>
        <p:spPr>
          <a:xfrm>
            <a:off x="0" y="4818866"/>
            <a:ext cx="12272879" cy="1649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algn="just"/>
            <a:r>
              <a:rPr lang="en-IN" dirty="0"/>
              <a:t>4.FileNotFoundError: When we try to open a file that doesn’t exist</a:t>
            </a:r>
          </a:p>
          <a:p>
            <a:pPr marL="139700" indent="0" algn="just">
              <a:buNone/>
            </a:pPr>
            <a:r>
              <a:rPr lang="en-IN" dirty="0"/>
              <a:t>        	  </a:t>
            </a:r>
            <a:r>
              <a:rPr lang="en-IN" dirty="0">
                <a:solidFill>
                  <a:schemeClr val="bg1"/>
                </a:solidFill>
              </a:rPr>
              <a:t>Example:</a:t>
            </a:r>
            <a:r>
              <a:rPr lang="en-IN" dirty="0"/>
              <a:t> </a:t>
            </a:r>
          </a:p>
          <a:p>
            <a:pPr marL="1968500" lvl="4" indent="0">
              <a:buFont typeface="Fira Code"/>
              <a:buNone/>
            </a:pPr>
            <a:r>
              <a:rPr lang="en-IN" dirty="0"/>
              <a:t>         File=open(“</a:t>
            </a:r>
            <a:r>
              <a:rPr lang="en-IN" dirty="0" err="1"/>
              <a:t>Hello.txt”,’r</a:t>
            </a:r>
            <a:r>
              <a:rPr lang="en-IN" dirty="0"/>
              <a:t>’) </a:t>
            </a:r>
            <a:r>
              <a:rPr lang="en-IN" dirty="0">
                <a:solidFill>
                  <a:schemeClr val="bg1"/>
                </a:solidFill>
              </a:rPr>
              <a:t>–</a:t>
            </a:r>
            <a:r>
              <a:rPr lang="en-IN" dirty="0" err="1">
                <a:solidFill>
                  <a:schemeClr val="bg1"/>
                </a:solidFill>
              </a:rPr>
              <a:t>FileNotFoundError</a:t>
            </a:r>
            <a:endParaRPr lang="en-IN" dirty="0">
              <a:solidFill>
                <a:schemeClr val="bg1"/>
              </a:solidFill>
            </a:endParaRPr>
          </a:p>
        </p:txBody>
      </p:sp>
    </p:spTree>
    <p:extLst>
      <p:ext uri="{BB962C8B-B14F-4D97-AF65-F5344CB8AC3E}">
        <p14:creationId xmlns:p14="http://schemas.microsoft.com/office/powerpoint/2010/main" val="258928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292BB1-B93A-DA09-29D0-C4557FE65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582" y="2253007"/>
            <a:ext cx="8036176" cy="3733014"/>
          </a:xfrm>
          <a:prstGeom prst="rect">
            <a:avLst/>
          </a:prstGeom>
          <a:effectLst>
            <a:outerShdw blurRad="50800" dist="38100" dir="10800000" algn="r" rotWithShape="0">
              <a:prstClr val="black">
                <a:alpha val="40000"/>
              </a:prstClr>
            </a:outerShdw>
            <a:reflection blurRad="6350" stA="52000" endA="300" endPos="35000" dir="5400000" sy="-100000" algn="bl" rotWithShape="0"/>
          </a:effectLst>
        </p:spPr>
      </p:pic>
      <p:sp>
        <p:nvSpPr>
          <p:cNvPr id="3" name="Content Placeholder 2">
            <a:extLst>
              <a:ext uri="{FF2B5EF4-FFF2-40B4-BE49-F238E27FC236}">
                <a16:creationId xmlns:a16="http://schemas.microsoft.com/office/drawing/2014/main" id="{1DBAA148-A51D-FABF-108D-ABB7F1FF1A68}"/>
              </a:ext>
            </a:extLst>
          </p:cNvPr>
          <p:cNvSpPr>
            <a:spLocks noGrp="1"/>
          </p:cNvSpPr>
          <p:nvPr>
            <p:ph idx="1"/>
          </p:nvPr>
        </p:nvSpPr>
        <p:spPr>
          <a:xfrm>
            <a:off x="575855" y="871979"/>
            <a:ext cx="11360800" cy="1357396"/>
          </a:xfrm>
        </p:spPr>
        <p:txBody>
          <a:bodyPr/>
          <a:lstStyle/>
          <a:p>
            <a:pPr marL="139700" indent="0">
              <a:buNone/>
            </a:pPr>
            <a:r>
              <a:rPr lang="en-IN" dirty="0"/>
              <a:t>5.ZeroDivisionError: Raised when you try to divide a number by zero</a:t>
            </a:r>
          </a:p>
          <a:p>
            <a:pPr lvl="3"/>
            <a:r>
              <a:rPr lang="en-IN" dirty="0">
                <a:solidFill>
                  <a:schemeClr val="bg1"/>
                </a:solidFill>
              </a:rPr>
              <a:t>Example:</a:t>
            </a:r>
          </a:p>
          <a:p>
            <a:pPr marL="2882900" lvl="6" indent="0">
              <a:buNone/>
            </a:pPr>
            <a:r>
              <a:rPr lang="en-IN" dirty="0"/>
              <a:t>X=10/0 – </a:t>
            </a:r>
            <a:r>
              <a:rPr lang="en-IN" dirty="0" err="1">
                <a:solidFill>
                  <a:schemeClr val="bg1"/>
                </a:solidFill>
              </a:rPr>
              <a:t>ZeroDivisionError</a:t>
            </a:r>
            <a:endParaRPr lang="en-IN" dirty="0">
              <a:solidFill>
                <a:schemeClr val="bg1"/>
              </a:solidFill>
            </a:endParaRPr>
          </a:p>
          <a:p>
            <a:pPr marL="2882900" lvl="6" indent="0">
              <a:buNone/>
            </a:pPr>
            <a:r>
              <a:rPr lang="en-IN" dirty="0"/>
              <a:t>		</a:t>
            </a:r>
          </a:p>
        </p:txBody>
      </p:sp>
      <p:sp>
        <p:nvSpPr>
          <p:cNvPr id="5" name="Content Placeholder 2">
            <a:extLst>
              <a:ext uri="{FF2B5EF4-FFF2-40B4-BE49-F238E27FC236}">
                <a16:creationId xmlns:a16="http://schemas.microsoft.com/office/drawing/2014/main" id="{89FF329D-D877-6F9C-E4EA-432F98ECE7D8}"/>
              </a:ext>
            </a:extLst>
          </p:cNvPr>
          <p:cNvSpPr txBox="1">
            <a:spLocks/>
          </p:cNvSpPr>
          <p:nvPr/>
        </p:nvSpPr>
        <p:spPr>
          <a:xfrm>
            <a:off x="1135179" y="1885361"/>
            <a:ext cx="11360800" cy="4257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marL="139700" indent="0">
              <a:buFont typeface="Fira Code"/>
              <a:buNone/>
            </a:pPr>
            <a:r>
              <a:rPr lang="en-IN" dirty="0">
                <a:solidFill>
                  <a:schemeClr val="bg1"/>
                </a:solidFill>
              </a:rPr>
              <a:t>There is so many examples of built-in exceptions in python</a:t>
            </a:r>
          </a:p>
        </p:txBody>
      </p:sp>
      <p:sp>
        <p:nvSpPr>
          <p:cNvPr id="7" name="Content Placeholder 2">
            <a:extLst>
              <a:ext uri="{FF2B5EF4-FFF2-40B4-BE49-F238E27FC236}">
                <a16:creationId xmlns:a16="http://schemas.microsoft.com/office/drawing/2014/main" id="{BE3E2901-4478-CFBA-9D28-06F165086010}"/>
              </a:ext>
            </a:extLst>
          </p:cNvPr>
          <p:cNvSpPr txBox="1">
            <a:spLocks/>
          </p:cNvSpPr>
          <p:nvPr/>
        </p:nvSpPr>
        <p:spPr>
          <a:xfrm>
            <a:off x="137509" y="76986"/>
            <a:ext cx="4975265" cy="4257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marL="139700" indent="0">
              <a:buNone/>
            </a:pPr>
            <a:r>
              <a:rPr lang="en-IN" dirty="0">
                <a:solidFill>
                  <a:schemeClr val="bg1"/>
                </a:solidFill>
              </a:rPr>
              <a:t>EXAMPLES OF BUILT-IN EXCEPTIONS:</a:t>
            </a:r>
          </a:p>
        </p:txBody>
      </p:sp>
    </p:spTree>
    <p:extLst>
      <p:ext uri="{BB962C8B-B14F-4D97-AF65-F5344CB8AC3E}">
        <p14:creationId xmlns:p14="http://schemas.microsoft.com/office/powerpoint/2010/main" val="542087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82C-56B6-8F43-1D25-502BF565359F}"/>
              </a:ext>
            </a:extLst>
          </p:cNvPr>
          <p:cNvSpPr>
            <a:spLocks noGrp="1"/>
          </p:cNvSpPr>
          <p:nvPr>
            <p:ph type="title"/>
          </p:nvPr>
        </p:nvSpPr>
        <p:spPr>
          <a:xfrm>
            <a:off x="415600" y="235148"/>
            <a:ext cx="11360800" cy="763600"/>
          </a:xfrm>
        </p:spPr>
        <p:txBody>
          <a:bodyPr/>
          <a:lstStyle/>
          <a:p>
            <a:r>
              <a:rPr lang="en-IN" dirty="0"/>
              <a:t>5.HOW WE HANDLE EXCEPTION WITH TRY/EXCEPT/FINALLY?</a:t>
            </a:r>
          </a:p>
        </p:txBody>
      </p:sp>
      <p:sp>
        <p:nvSpPr>
          <p:cNvPr id="3" name="Content Placeholder 2">
            <a:extLst>
              <a:ext uri="{FF2B5EF4-FFF2-40B4-BE49-F238E27FC236}">
                <a16:creationId xmlns:a16="http://schemas.microsoft.com/office/drawing/2014/main" id="{14AFB268-EAA5-204D-B286-BC1AF80A77E1}"/>
              </a:ext>
            </a:extLst>
          </p:cNvPr>
          <p:cNvSpPr>
            <a:spLocks noGrp="1"/>
          </p:cNvSpPr>
          <p:nvPr>
            <p:ph idx="1"/>
          </p:nvPr>
        </p:nvSpPr>
        <p:spPr>
          <a:xfrm>
            <a:off x="207800" y="1949024"/>
            <a:ext cx="11776400" cy="3676390"/>
          </a:xfrm>
        </p:spPr>
        <p:txBody>
          <a:bodyPr/>
          <a:lstStyle/>
          <a:p>
            <a:pPr marL="139700" indent="0">
              <a:buNone/>
            </a:pPr>
            <a:r>
              <a:rPr lang="en-IN" dirty="0"/>
              <a:t>We can exception with try/except/finally by following proper blocks as shown below:</a:t>
            </a:r>
          </a:p>
          <a:p>
            <a:pPr marL="139700" indent="0">
              <a:buNone/>
            </a:pPr>
            <a:r>
              <a:rPr lang="en-IN" dirty="0"/>
              <a:t>     </a:t>
            </a:r>
          </a:p>
          <a:p>
            <a:pPr marL="139700" indent="0">
              <a:buNone/>
            </a:pPr>
            <a:r>
              <a:rPr lang="en-IN" dirty="0"/>
              <a:t>     </a:t>
            </a:r>
            <a:r>
              <a:rPr lang="en-IN" dirty="0">
                <a:solidFill>
                  <a:schemeClr val="bg1"/>
                </a:solidFill>
              </a:rPr>
              <a:t>try:</a:t>
            </a:r>
          </a:p>
          <a:p>
            <a:pPr marL="139700" indent="0">
              <a:buNone/>
            </a:pPr>
            <a:r>
              <a:rPr lang="en-IN" dirty="0"/>
              <a:t>	   In this block we contains the code that may raise an exception</a:t>
            </a:r>
          </a:p>
          <a:p>
            <a:pPr marL="139700" indent="0">
              <a:buNone/>
            </a:pPr>
            <a:r>
              <a:rPr lang="en-IN" dirty="0"/>
              <a:t>	</a:t>
            </a:r>
          </a:p>
          <a:p>
            <a:pPr marL="139700" indent="0">
              <a:buNone/>
            </a:pPr>
            <a:r>
              <a:rPr lang="en-IN" dirty="0"/>
              <a:t>     </a:t>
            </a:r>
            <a:r>
              <a:rPr lang="en-IN" dirty="0">
                <a:solidFill>
                  <a:schemeClr val="bg1"/>
                </a:solidFill>
              </a:rPr>
              <a:t>except:</a:t>
            </a:r>
          </a:p>
          <a:p>
            <a:pPr marL="139700" indent="0">
              <a:buNone/>
            </a:pPr>
            <a:r>
              <a:rPr lang="en-IN" dirty="0"/>
              <a:t>	   In this block we catches the exception and handles it by printing an            	   error message or whatever message we want</a:t>
            </a:r>
          </a:p>
          <a:p>
            <a:pPr marL="139700" indent="0">
              <a:buNone/>
            </a:pPr>
            <a:r>
              <a:rPr lang="en-IN" dirty="0"/>
              <a:t>	</a:t>
            </a:r>
            <a:endParaRPr lang="en-IN" dirty="0">
              <a:solidFill>
                <a:schemeClr val="bg1"/>
              </a:solidFill>
            </a:endParaRPr>
          </a:p>
          <a:p>
            <a:pPr marL="139700" indent="0">
              <a:buNone/>
            </a:pPr>
            <a:r>
              <a:rPr lang="en-IN" dirty="0">
                <a:solidFill>
                  <a:schemeClr val="bg1"/>
                </a:solidFill>
              </a:rPr>
              <a:t>     finally:</a:t>
            </a:r>
          </a:p>
          <a:p>
            <a:pPr marL="139700" indent="0">
              <a:buNone/>
            </a:pPr>
            <a:r>
              <a:rPr lang="en-IN" dirty="0"/>
              <a:t>         This block runs no matter whether an exception was raised or not and   	    can be used for tasks such as cleaning up resources(</a:t>
            </a:r>
            <a:r>
              <a:rPr lang="en-IN" dirty="0" err="1"/>
              <a:t>eg:closing</a:t>
            </a:r>
            <a:r>
              <a:rPr lang="en-IN" dirty="0"/>
              <a:t> 	  	    </a:t>
            </a:r>
            <a:r>
              <a:rPr lang="en-IN" dirty="0" err="1"/>
              <a:t>files,or</a:t>
            </a:r>
            <a:r>
              <a:rPr lang="en-IN" dirty="0"/>
              <a:t> network connections)</a:t>
            </a:r>
          </a:p>
          <a:p>
            <a:pPr marL="139700" indent="0">
              <a:buNone/>
            </a:pPr>
            <a:r>
              <a:rPr lang="en-IN" dirty="0"/>
              <a:t>	</a:t>
            </a:r>
          </a:p>
          <a:p>
            <a:pPr marL="139700" indent="0">
              <a:buNone/>
            </a:pPr>
            <a:r>
              <a:rPr lang="en-IN" dirty="0"/>
              <a:t>		</a:t>
            </a:r>
          </a:p>
        </p:txBody>
      </p:sp>
    </p:spTree>
    <p:extLst>
      <p:ext uri="{BB962C8B-B14F-4D97-AF65-F5344CB8AC3E}">
        <p14:creationId xmlns:p14="http://schemas.microsoft.com/office/powerpoint/2010/main" val="29808898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306A4-5E1C-5B8D-1832-324F78899F7B}"/>
              </a:ext>
            </a:extLst>
          </p:cNvPr>
          <p:cNvSpPr>
            <a:spLocks noGrp="1"/>
          </p:cNvSpPr>
          <p:nvPr>
            <p:ph type="title"/>
          </p:nvPr>
        </p:nvSpPr>
        <p:spPr>
          <a:xfrm>
            <a:off x="349612" y="103173"/>
            <a:ext cx="11842388" cy="1056324"/>
          </a:xfrm>
        </p:spPr>
        <p:txBody>
          <a:bodyPr/>
          <a:lstStyle/>
          <a:p>
            <a:r>
              <a:rPr lang="en-IN" dirty="0"/>
              <a:t>6.”EVERY SYNTAX ERROR IS EXCEPTION BUT EVERY EXCEPTION CANNOT BE A SYNTAX ERROR”.JUSTIFY THIS</a:t>
            </a:r>
          </a:p>
        </p:txBody>
      </p:sp>
      <p:sp>
        <p:nvSpPr>
          <p:cNvPr id="3" name="Content Placeholder 2">
            <a:extLst>
              <a:ext uri="{FF2B5EF4-FFF2-40B4-BE49-F238E27FC236}">
                <a16:creationId xmlns:a16="http://schemas.microsoft.com/office/drawing/2014/main" id="{F05DD005-EE79-566B-1428-0AE77E81CDD3}"/>
              </a:ext>
            </a:extLst>
          </p:cNvPr>
          <p:cNvSpPr>
            <a:spLocks noGrp="1"/>
          </p:cNvSpPr>
          <p:nvPr>
            <p:ph idx="1"/>
          </p:nvPr>
        </p:nvSpPr>
        <p:spPr>
          <a:xfrm>
            <a:off x="249810" y="836884"/>
            <a:ext cx="11725374" cy="2588705"/>
          </a:xfrm>
        </p:spPr>
        <p:txBody>
          <a:bodyPr/>
          <a:lstStyle/>
          <a:p>
            <a:pPr marL="139700" indent="0">
              <a:buNone/>
            </a:pPr>
            <a:r>
              <a:rPr lang="en-IN" dirty="0"/>
              <a:t>So every syntax error is an exception because it is an error that occurs at runtime by doing a specific type of mistake like misspelling a word, forgetting to put parenthesis, etc. We get a syntax error. And we can handle these types of errors by using exception blocks so that the program continues to run.</a:t>
            </a:r>
          </a:p>
          <a:p>
            <a:endParaRPr lang="en-IN" dirty="0"/>
          </a:p>
        </p:txBody>
      </p:sp>
      <p:sp>
        <p:nvSpPr>
          <p:cNvPr id="4" name="Content Placeholder 2">
            <a:extLst>
              <a:ext uri="{FF2B5EF4-FFF2-40B4-BE49-F238E27FC236}">
                <a16:creationId xmlns:a16="http://schemas.microsoft.com/office/drawing/2014/main" id="{9BA7A5A9-0A07-01E3-3A16-88D867236E59}"/>
              </a:ext>
            </a:extLst>
          </p:cNvPr>
          <p:cNvSpPr txBox="1">
            <a:spLocks/>
          </p:cNvSpPr>
          <p:nvPr/>
        </p:nvSpPr>
        <p:spPr>
          <a:xfrm>
            <a:off x="296604" y="2287495"/>
            <a:ext cx="11559584" cy="1871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marL="139700" indent="0">
              <a:buNone/>
            </a:pPr>
            <a:r>
              <a:rPr lang="en-IN" dirty="0">
                <a:solidFill>
                  <a:schemeClr val="bg1"/>
                </a:solidFill>
              </a:rPr>
              <a:t>So we say that every syntax error is an exception because we handle it by exception blocks and let our program continue</a:t>
            </a:r>
          </a:p>
          <a:p>
            <a:endParaRPr lang="en-IN" dirty="0"/>
          </a:p>
        </p:txBody>
      </p:sp>
      <p:sp>
        <p:nvSpPr>
          <p:cNvPr id="5" name="Content Placeholder 2">
            <a:extLst>
              <a:ext uri="{FF2B5EF4-FFF2-40B4-BE49-F238E27FC236}">
                <a16:creationId xmlns:a16="http://schemas.microsoft.com/office/drawing/2014/main" id="{A054E49B-FD8A-52C3-3F3C-4B1581B00C2B}"/>
              </a:ext>
            </a:extLst>
          </p:cNvPr>
          <p:cNvSpPr txBox="1">
            <a:spLocks/>
          </p:cNvSpPr>
          <p:nvPr/>
        </p:nvSpPr>
        <p:spPr>
          <a:xfrm>
            <a:off x="256710" y="3050664"/>
            <a:ext cx="11639372" cy="14139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marL="139700" indent="0">
              <a:buNone/>
            </a:pPr>
            <a:r>
              <a:rPr lang="en-IN" dirty="0" err="1"/>
              <a:t>Whereas,Every</a:t>
            </a:r>
            <a:r>
              <a:rPr lang="en-IN" dirty="0"/>
              <a:t> exception cannot be a syntax error:</a:t>
            </a:r>
          </a:p>
        </p:txBody>
      </p:sp>
      <p:sp>
        <p:nvSpPr>
          <p:cNvPr id="6" name="Content Placeholder 2">
            <a:extLst>
              <a:ext uri="{FF2B5EF4-FFF2-40B4-BE49-F238E27FC236}">
                <a16:creationId xmlns:a16="http://schemas.microsoft.com/office/drawing/2014/main" id="{054568A2-9308-585F-EE9A-2CBF11EB59F8}"/>
              </a:ext>
            </a:extLst>
          </p:cNvPr>
          <p:cNvSpPr txBox="1">
            <a:spLocks/>
          </p:cNvSpPr>
          <p:nvPr/>
        </p:nvSpPr>
        <p:spPr>
          <a:xfrm>
            <a:off x="249810" y="3757621"/>
            <a:ext cx="11559584" cy="24137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1pPr>
            <a:lvl2pPr marL="914400" marR="0" lvl="1"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2pPr>
            <a:lvl3pPr marL="1371600" marR="0" lvl="2"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3pPr>
            <a:lvl4pPr marL="1828800" marR="0" lvl="3"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4pPr>
            <a:lvl5pPr marL="2286000" marR="0" lvl="4"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5pPr>
            <a:lvl6pPr marL="2743200" marR="0" lvl="5"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6pPr>
            <a:lvl7pPr marL="3200400" marR="0" lvl="6"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7pPr>
            <a:lvl8pPr marL="3657600" marR="0" lvl="7"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8pPr>
            <a:lvl9pPr marL="4114800" marR="0" lvl="8" indent="-317500" algn="l" rtl="0" eaLnBrk="1" hangingPunct="1">
              <a:lnSpc>
                <a:spcPct val="100000"/>
              </a:lnSpc>
              <a:spcBef>
                <a:spcPts val="0"/>
              </a:spcBef>
              <a:spcAft>
                <a:spcPts val="0"/>
              </a:spcAft>
              <a:buClr>
                <a:schemeClr val="dk2"/>
              </a:buClr>
              <a:buSzPts val="1400"/>
              <a:buFont typeface="Fira Code"/>
              <a:buChar char="■"/>
              <a:defRPr sz="1867" b="0" i="0" u="none" strike="noStrike" cap="none">
                <a:solidFill>
                  <a:schemeClr val="dk2"/>
                </a:solidFill>
                <a:latin typeface="Fira Code"/>
                <a:ea typeface="Fira Code"/>
                <a:cs typeface="Fira Code"/>
                <a:sym typeface="Fira Code"/>
              </a:defRPr>
            </a:lvl9pPr>
          </a:lstStyle>
          <a:p>
            <a:pPr marL="139700" indent="0">
              <a:buNone/>
            </a:pPr>
            <a:r>
              <a:rPr lang="en-IN" dirty="0">
                <a:solidFill>
                  <a:schemeClr val="bg1"/>
                </a:solidFill>
              </a:rPr>
              <a:t>Because there are many other types of errors that can occur at runtime besides syntax errors we can also say that there are many factors that caused exceptions and its not always easy to fix and track down them or refer to only one error </a:t>
            </a:r>
          </a:p>
        </p:txBody>
      </p:sp>
    </p:spTree>
    <p:extLst>
      <p:ext uri="{BB962C8B-B14F-4D97-AF65-F5344CB8AC3E}">
        <p14:creationId xmlns:p14="http://schemas.microsoft.com/office/powerpoint/2010/main" val="14071713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3B31-A377-AD40-1C8C-2BF88FBB58CE}"/>
              </a:ext>
            </a:extLst>
          </p:cNvPr>
          <p:cNvSpPr>
            <a:spLocks noGrp="1"/>
          </p:cNvSpPr>
          <p:nvPr>
            <p:ph type="title"/>
          </p:nvPr>
        </p:nvSpPr>
        <p:spPr/>
        <p:txBody>
          <a:bodyPr/>
          <a:lstStyle/>
          <a:p>
            <a:r>
              <a:rPr lang="en-IN" dirty="0"/>
              <a:t>7.USE OF RAISE STATEMENT?</a:t>
            </a:r>
          </a:p>
        </p:txBody>
      </p:sp>
      <p:sp>
        <p:nvSpPr>
          <p:cNvPr id="3" name="Content Placeholder 2">
            <a:extLst>
              <a:ext uri="{FF2B5EF4-FFF2-40B4-BE49-F238E27FC236}">
                <a16:creationId xmlns:a16="http://schemas.microsoft.com/office/drawing/2014/main" id="{826ADA8F-1B92-322A-84CB-52E0CD43C332}"/>
              </a:ext>
            </a:extLst>
          </p:cNvPr>
          <p:cNvSpPr>
            <a:spLocks noGrp="1"/>
          </p:cNvSpPr>
          <p:nvPr>
            <p:ph idx="1"/>
          </p:nvPr>
        </p:nvSpPr>
        <p:spPr>
          <a:xfrm>
            <a:off x="245918" y="518474"/>
            <a:ext cx="11360800" cy="3733014"/>
          </a:xfrm>
        </p:spPr>
        <p:txBody>
          <a:bodyPr/>
          <a:lstStyle/>
          <a:p>
            <a:r>
              <a:rPr lang="en-IN" dirty="0"/>
              <a:t>Raise statement is used to signal that an error occurred and specify the type of error</a:t>
            </a:r>
          </a:p>
          <a:p>
            <a:r>
              <a:rPr lang="en-IN" dirty="0">
                <a:solidFill>
                  <a:schemeClr val="bg1"/>
                </a:solidFill>
              </a:rPr>
              <a:t>Example:</a:t>
            </a:r>
          </a:p>
          <a:p>
            <a:pPr marL="1511300" lvl="3" indent="0">
              <a:buNone/>
            </a:pPr>
            <a:r>
              <a:rPr lang="en-IN" dirty="0"/>
              <a:t>If x&lt;0:</a:t>
            </a:r>
          </a:p>
          <a:p>
            <a:pPr marL="1511300" lvl="3" indent="0">
              <a:buNone/>
            </a:pPr>
            <a:r>
              <a:rPr lang="en-IN" dirty="0"/>
              <a:t>	 raise </a:t>
            </a:r>
            <a:r>
              <a:rPr lang="en-IN" dirty="0" err="1"/>
              <a:t>ValueError</a:t>
            </a:r>
            <a:r>
              <a:rPr lang="en-IN" dirty="0"/>
              <a:t>(“x must be positive”)</a:t>
            </a:r>
          </a:p>
        </p:txBody>
      </p:sp>
    </p:spTree>
    <p:extLst>
      <p:ext uri="{BB962C8B-B14F-4D97-AF65-F5344CB8AC3E}">
        <p14:creationId xmlns:p14="http://schemas.microsoft.com/office/powerpoint/2010/main" val="23105992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5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2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Programming Lesson by Slidesgo</Template>
  <TotalTime>199</TotalTime>
  <Words>1084</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19</vt:i4>
      </vt:variant>
      <vt:variant>
        <vt:lpstr>Theme</vt:lpstr>
      </vt:variant>
      <vt:variant>
        <vt:i4>11</vt:i4>
      </vt:variant>
      <vt:variant>
        <vt:lpstr>Slide Titles</vt:lpstr>
      </vt:variant>
      <vt:variant>
        <vt:i4>13</vt:i4>
      </vt:variant>
    </vt:vector>
  </HeadingPairs>
  <TitlesOfParts>
    <vt:vector size="43" baseType="lpstr">
      <vt:lpstr>Anaheim</vt:lpstr>
      <vt:lpstr>Anton</vt:lpstr>
      <vt:lpstr>Arial</vt:lpstr>
      <vt:lpstr>Barlow</vt:lpstr>
      <vt:lpstr>Barlow Condensed ExtraBold</vt:lpstr>
      <vt:lpstr>Bebas Neue</vt:lpstr>
      <vt:lpstr>Catamaran</vt:lpstr>
      <vt:lpstr>DM Sans</vt:lpstr>
      <vt:lpstr>Fira Code</vt:lpstr>
      <vt:lpstr>Montserrat</vt:lpstr>
      <vt:lpstr>Nunito Light</vt:lpstr>
      <vt:lpstr>Open Sans</vt:lpstr>
      <vt:lpstr>Overpass Mono</vt:lpstr>
      <vt:lpstr>Proxima Nova</vt:lpstr>
      <vt:lpstr>Proxima Nova Semibold</vt:lpstr>
      <vt:lpstr>PT Sans</vt:lpstr>
      <vt:lpstr>Raleway SemiBold</vt:lpstr>
      <vt:lpstr>Roboto</vt:lpstr>
      <vt:lpstr>Roboto Condensed Light</vt:lpstr>
      <vt:lpstr>Programming Lesson by Slidesgo</vt:lpstr>
      <vt:lpstr>Slidesgo Final Pages</vt:lpstr>
      <vt:lpstr>1_Programming Lesson by Slidesgo</vt:lpstr>
      <vt:lpstr>Programming Language Workshop for Beginners by Slidesgo</vt:lpstr>
      <vt:lpstr>2_Slidesgo Final Pages</vt:lpstr>
      <vt:lpstr>Java Programming Workshop by Slidesgo</vt:lpstr>
      <vt:lpstr>3_Slidesgo Final Pages</vt:lpstr>
      <vt:lpstr>1_Programming Language Workshop for Beginners by Slidesgo</vt:lpstr>
      <vt:lpstr>2_Programming Lesson by Slidesgo</vt:lpstr>
      <vt:lpstr>5_Slidesgo Final Pages</vt:lpstr>
      <vt:lpstr>1_Java Programming Workshop by Slidesgo</vt:lpstr>
      <vt:lpstr>EXCEPTION HANDLING</vt:lpstr>
      <vt:lpstr>1.WHAT IS AN EXCEPTION ?</vt:lpstr>
      <vt:lpstr>2.DIFFERENCE BETWEEN ERRORS AND EXCEPTION? </vt:lpstr>
      <vt:lpstr>3. HOW CAN WE ENSURE THAT CERTAIN CODE BLOCK RUNS NO         MATTER WHETHER THERE IS AN EXCEPTION OR NOT </vt:lpstr>
      <vt:lpstr>4. GIVE SOME EXAMPLES OF BUILT-IN EXCEPTIONS ?</vt:lpstr>
      <vt:lpstr>PowerPoint Presentation</vt:lpstr>
      <vt:lpstr>5.HOW WE HANDLE EXCEPTION WITH TRY/EXCEPT/FINALLY?</vt:lpstr>
      <vt:lpstr>6.”EVERY SYNTAX ERROR IS EXCEPTION BUT EVERY EXCEPTION CANNOT BE A SYNTAX ERROR”.JUSTIFY THIS</vt:lpstr>
      <vt:lpstr>7.USE OF RAISE STATEMENT?</vt:lpstr>
      <vt:lpstr>8.USE OF ELSE BLOCK IN EXCEPTION HANDLING.</vt:lpstr>
      <vt:lpstr>9.Finally block purpose.</vt:lpstr>
      <vt:lpstr>10.DIFFERENCE BETWEEN TRY-EXCEPT AND TRY-FINALLY BLOCK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kshitij Sharma</dc:creator>
  <cp:lastModifiedBy>kshitij Sharma</cp:lastModifiedBy>
  <cp:revision>6</cp:revision>
  <dcterms:created xsi:type="dcterms:W3CDTF">2023-04-29T10:47:36Z</dcterms:created>
  <dcterms:modified xsi:type="dcterms:W3CDTF">2023-04-30T17:32:58Z</dcterms:modified>
</cp:coreProperties>
</file>