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4.xml" ContentType="application/vnd.openxmlformats-officedocument.theme+xml"/>
  <Override PartName="/ppt/slideLayouts/slideLayout77.xml" ContentType="application/vnd.openxmlformats-officedocument.presentationml.slideLayout+xml"/>
  <Override PartName="/ppt/theme/theme5.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6.xml" ContentType="application/vnd.openxmlformats-officedocument.theme+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7.xml" ContentType="application/vnd.openxmlformats-officedocument.theme+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theme/theme8.xml" ContentType="application/vnd.openxmlformats-officedocument.theme+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theme/theme9.xml" ContentType="application/vnd.openxmlformats-officedocument.theme+xml"/>
  <Override PartName="/ppt/slideLayouts/slideLayout161.xml" ContentType="application/vnd.openxmlformats-officedocument.presentationml.slideLayout+xml"/>
  <Override PartName="/ppt/theme/theme10.xml" ContentType="application/vnd.openxmlformats-officedocument.theme+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 id="2147483715" r:id="rId2"/>
    <p:sldMasterId id="2147483717" r:id="rId3"/>
    <p:sldMasterId id="2147483744" r:id="rId4"/>
    <p:sldMasterId id="2147483770" r:id="rId5"/>
    <p:sldMasterId id="2147483772" r:id="rId6"/>
    <p:sldMasterId id="2147483805" r:id="rId7"/>
    <p:sldMasterId id="2147483812" r:id="rId8"/>
    <p:sldMasterId id="2147483840" r:id="rId9"/>
    <p:sldMasterId id="2147483865" r:id="rId10"/>
    <p:sldMasterId id="2147483867" r:id="rId11"/>
  </p:sld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6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0.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10" Type="http://schemas.openxmlformats.org/officeDocument/2006/relationships/slideMaster" Target="slideMasters/slideMaster10.xml"/><Relationship Id="rId19" Type="http://schemas.openxmlformats.org/officeDocument/2006/relationships/slide" Target="slides/slide8.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6.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bit.ly/2TtBDfr" TargetMode="Externa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8.xml"/><Relationship Id="rId4" Type="http://schemas.openxmlformats.org/officeDocument/2006/relationships/hyperlink" Target="http://bit.ly/2TtBDfr" TargetMode="Externa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bit.ly/2TtBDfr" TargetMode="Externa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4.xml"/><Relationship Id="rId4" Type="http://schemas.openxmlformats.org/officeDocument/2006/relationships/hyperlink" Target="http://bit.ly/2TtBDfr" TargetMode="Externa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a:off x="9816379" y="2298191"/>
            <a:ext cx="2375608" cy="4559823"/>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7" name="Google Shape;37;p2"/>
          <p:cNvSpPr/>
          <p:nvPr/>
        </p:nvSpPr>
        <p:spPr>
          <a:xfrm>
            <a:off x="2616510" y="0"/>
            <a:ext cx="3629157" cy="51656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 name="Google Shape;38;p2"/>
          <p:cNvSpPr/>
          <p:nvPr/>
        </p:nvSpPr>
        <p:spPr>
          <a:xfrm>
            <a:off x="1165085" y="0"/>
            <a:ext cx="886196" cy="51656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1398846" y="1251488"/>
            <a:ext cx="282797" cy="514368"/>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 name="Google Shape;40;p2"/>
          <p:cNvSpPr/>
          <p:nvPr/>
        </p:nvSpPr>
        <p:spPr>
          <a:xfrm>
            <a:off x="1165084" y="1344994"/>
            <a:ext cx="222987" cy="32735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 name="Google Shape;41;p2"/>
          <p:cNvSpPr/>
          <p:nvPr/>
        </p:nvSpPr>
        <p:spPr>
          <a:xfrm>
            <a:off x="1691323" y="1344994"/>
            <a:ext cx="224083" cy="32735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4688027" y="6644796"/>
            <a:ext cx="1405860" cy="213216"/>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 name="Google Shape;43;p2"/>
          <p:cNvSpPr/>
          <p:nvPr/>
        </p:nvSpPr>
        <p:spPr>
          <a:xfrm>
            <a:off x="1547122" y="6644796"/>
            <a:ext cx="2870252" cy="213216"/>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 name="Google Shape;44;p2"/>
          <p:cNvSpPr/>
          <p:nvPr/>
        </p:nvSpPr>
        <p:spPr>
          <a:xfrm>
            <a:off x="2407111" y="5936023"/>
            <a:ext cx="5001231" cy="214221"/>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1" y="5936023"/>
            <a:ext cx="1987527" cy="214221"/>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 name="Google Shape;46;p2"/>
          <p:cNvSpPr/>
          <p:nvPr/>
        </p:nvSpPr>
        <p:spPr>
          <a:xfrm>
            <a:off x="794791" y="6290409"/>
            <a:ext cx="4291271" cy="214312"/>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 name="Google Shape;47;p2"/>
          <p:cNvSpPr/>
          <p:nvPr/>
        </p:nvSpPr>
        <p:spPr>
          <a:xfrm>
            <a:off x="0" y="6290409"/>
            <a:ext cx="486061" cy="214312"/>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0" y="6644796"/>
            <a:ext cx="1104709" cy="213216"/>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 name="Google Shape;49;p2"/>
          <p:cNvSpPr txBox="1">
            <a:spLocks noGrp="1"/>
          </p:cNvSpPr>
          <p:nvPr>
            <p:ph type="ctrTitle"/>
          </p:nvPr>
        </p:nvSpPr>
        <p:spPr>
          <a:xfrm>
            <a:off x="958100" y="1825393"/>
            <a:ext cx="11360800" cy="25472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9866"/>
            </a:lvl1pPr>
            <a:lvl2pPr lvl="1" algn="ctr" rtl="0">
              <a:spcBef>
                <a:spcPts val="0"/>
              </a:spcBef>
              <a:spcAft>
                <a:spcPts val="0"/>
              </a:spcAft>
              <a:buSzPts val="6100"/>
              <a:buNone/>
              <a:defRPr sz="8133"/>
            </a:lvl2pPr>
            <a:lvl3pPr lvl="2" algn="ctr" rtl="0">
              <a:spcBef>
                <a:spcPts val="0"/>
              </a:spcBef>
              <a:spcAft>
                <a:spcPts val="0"/>
              </a:spcAft>
              <a:buSzPts val="6100"/>
              <a:buNone/>
              <a:defRPr sz="8133"/>
            </a:lvl3pPr>
            <a:lvl4pPr lvl="3" algn="ctr" rtl="0">
              <a:spcBef>
                <a:spcPts val="0"/>
              </a:spcBef>
              <a:spcAft>
                <a:spcPts val="0"/>
              </a:spcAft>
              <a:buSzPts val="6100"/>
              <a:buNone/>
              <a:defRPr sz="8133"/>
            </a:lvl4pPr>
            <a:lvl5pPr lvl="4" algn="ctr" rtl="0">
              <a:spcBef>
                <a:spcPts val="0"/>
              </a:spcBef>
              <a:spcAft>
                <a:spcPts val="0"/>
              </a:spcAft>
              <a:buSzPts val="6100"/>
              <a:buNone/>
              <a:defRPr sz="8133"/>
            </a:lvl5pPr>
            <a:lvl6pPr lvl="5" algn="ctr" rtl="0">
              <a:spcBef>
                <a:spcPts val="0"/>
              </a:spcBef>
              <a:spcAft>
                <a:spcPts val="0"/>
              </a:spcAft>
              <a:buSzPts val="6100"/>
              <a:buNone/>
              <a:defRPr sz="8133"/>
            </a:lvl6pPr>
            <a:lvl7pPr lvl="6" algn="ctr" rtl="0">
              <a:spcBef>
                <a:spcPts val="0"/>
              </a:spcBef>
              <a:spcAft>
                <a:spcPts val="0"/>
              </a:spcAft>
              <a:buSzPts val="6100"/>
              <a:buNone/>
              <a:defRPr sz="8133"/>
            </a:lvl7pPr>
            <a:lvl8pPr lvl="7" algn="ctr" rtl="0">
              <a:spcBef>
                <a:spcPts val="0"/>
              </a:spcBef>
              <a:spcAft>
                <a:spcPts val="0"/>
              </a:spcAft>
              <a:buSzPts val="6100"/>
              <a:buNone/>
              <a:defRPr sz="8133"/>
            </a:lvl8pPr>
            <a:lvl9pPr lvl="8" algn="ctr" rtl="0">
              <a:spcBef>
                <a:spcPts val="0"/>
              </a:spcBef>
              <a:spcAft>
                <a:spcPts val="0"/>
              </a:spcAft>
              <a:buSzPts val="6100"/>
              <a:buNone/>
              <a:defRPr sz="8133"/>
            </a:lvl9pPr>
          </a:lstStyle>
          <a:p>
            <a:r>
              <a:rPr lang="en-US"/>
              <a:t>Click to edit Master title style</a:t>
            </a:r>
            <a:endParaRPr/>
          </a:p>
        </p:txBody>
      </p:sp>
      <p:sp>
        <p:nvSpPr>
          <p:cNvPr id="50" name="Google Shape;50;p2"/>
          <p:cNvSpPr txBox="1">
            <a:spLocks noGrp="1"/>
          </p:cNvSpPr>
          <p:nvPr>
            <p:ph type="subTitle" idx="1"/>
          </p:nvPr>
        </p:nvSpPr>
        <p:spPr>
          <a:xfrm>
            <a:off x="1025400" y="4528133"/>
            <a:ext cx="11360800" cy="10568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800"/>
            </a:lvl1pPr>
            <a:lvl2pPr lvl="1" algn="ctr" rtl="0">
              <a:lnSpc>
                <a:spcPct val="100000"/>
              </a:lnSpc>
              <a:spcBef>
                <a:spcPts val="0"/>
              </a:spcBef>
              <a:spcAft>
                <a:spcPts val="0"/>
              </a:spcAft>
              <a:buSzPts val="2900"/>
              <a:buNone/>
              <a:defRPr sz="3867"/>
            </a:lvl2pPr>
            <a:lvl3pPr lvl="2" algn="ctr" rtl="0">
              <a:lnSpc>
                <a:spcPct val="100000"/>
              </a:lnSpc>
              <a:spcBef>
                <a:spcPts val="0"/>
              </a:spcBef>
              <a:spcAft>
                <a:spcPts val="0"/>
              </a:spcAft>
              <a:buSzPts val="2900"/>
              <a:buNone/>
              <a:defRPr sz="3867"/>
            </a:lvl3pPr>
            <a:lvl4pPr lvl="3" algn="ctr" rtl="0">
              <a:lnSpc>
                <a:spcPct val="100000"/>
              </a:lnSpc>
              <a:spcBef>
                <a:spcPts val="0"/>
              </a:spcBef>
              <a:spcAft>
                <a:spcPts val="0"/>
              </a:spcAft>
              <a:buSzPts val="2900"/>
              <a:buNone/>
              <a:defRPr sz="3867"/>
            </a:lvl4pPr>
            <a:lvl5pPr lvl="4" algn="ctr" rtl="0">
              <a:lnSpc>
                <a:spcPct val="100000"/>
              </a:lnSpc>
              <a:spcBef>
                <a:spcPts val="0"/>
              </a:spcBef>
              <a:spcAft>
                <a:spcPts val="0"/>
              </a:spcAft>
              <a:buSzPts val="2900"/>
              <a:buNone/>
              <a:defRPr sz="3867"/>
            </a:lvl5pPr>
            <a:lvl6pPr lvl="5" algn="ctr" rtl="0">
              <a:lnSpc>
                <a:spcPct val="100000"/>
              </a:lnSpc>
              <a:spcBef>
                <a:spcPts val="0"/>
              </a:spcBef>
              <a:spcAft>
                <a:spcPts val="0"/>
              </a:spcAft>
              <a:buSzPts val="2900"/>
              <a:buNone/>
              <a:defRPr sz="3867"/>
            </a:lvl6pPr>
            <a:lvl7pPr lvl="6" algn="ctr" rtl="0">
              <a:lnSpc>
                <a:spcPct val="100000"/>
              </a:lnSpc>
              <a:spcBef>
                <a:spcPts val="0"/>
              </a:spcBef>
              <a:spcAft>
                <a:spcPts val="0"/>
              </a:spcAft>
              <a:buSzPts val="2900"/>
              <a:buNone/>
              <a:defRPr sz="3867"/>
            </a:lvl7pPr>
            <a:lvl8pPr lvl="7" algn="ctr" rtl="0">
              <a:lnSpc>
                <a:spcPct val="100000"/>
              </a:lnSpc>
              <a:spcBef>
                <a:spcPts val="0"/>
              </a:spcBef>
              <a:spcAft>
                <a:spcPts val="0"/>
              </a:spcAft>
              <a:buSzPts val="2900"/>
              <a:buNone/>
              <a:defRPr sz="3867"/>
            </a:lvl8pPr>
            <a:lvl9pPr lvl="8" algn="ctr" rtl="0">
              <a:lnSpc>
                <a:spcPct val="100000"/>
              </a:lnSpc>
              <a:spcBef>
                <a:spcPts val="0"/>
              </a:spcBef>
              <a:spcAft>
                <a:spcPts val="0"/>
              </a:spcAft>
              <a:buSzPts val="2900"/>
              <a:buNone/>
              <a:defRPr sz="3867"/>
            </a:lvl9pPr>
          </a:lstStyle>
          <a:p>
            <a:r>
              <a:rPr lang="en-US"/>
              <a:t>Click to edit Master subtitle style</a:t>
            </a:r>
            <a:endParaRPr/>
          </a:p>
        </p:txBody>
      </p:sp>
    </p:spTree>
    <p:extLst>
      <p:ext uri="{BB962C8B-B14F-4D97-AF65-F5344CB8AC3E}">
        <p14:creationId xmlns:p14="http://schemas.microsoft.com/office/powerpoint/2010/main" val="3177369088"/>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ota al pie">
  <p:cSld name="Nota al pie">
    <p:spTree>
      <p:nvGrpSpPr>
        <p:cNvPr id="1" name="Shape 139"/>
        <p:cNvGrpSpPr/>
        <p:nvPr/>
      </p:nvGrpSpPr>
      <p:grpSpPr>
        <a:xfrm>
          <a:off x="0" y="0"/>
          <a:ext cx="0" cy="0"/>
          <a:chOff x="0" y="0"/>
          <a:chExt cx="0" cy="0"/>
        </a:xfrm>
      </p:grpSpPr>
      <p:sp>
        <p:nvSpPr>
          <p:cNvPr id="140" name="Google Shape;140;p11"/>
          <p:cNvSpPr/>
          <p:nvPr/>
        </p:nvSpPr>
        <p:spPr>
          <a:xfrm>
            <a:off x="10571520" y="2"/>
            <a:ext cx="1620473" cy="536015"/>
          </a:xfrm>
          <a:custGeom>
            <a:avLst/>
            <a:gdLst/>
            <a:ahLst/>
            <a:cxnLst/>
            <a:rect l="l" t="t" r="r" b="b"/>
            <a:pathLst>
              <a:path w="15122" h="5002" extrusionOk="0">
                <a:moveTo>
                  <a:pt x="0" y="1"/>
                </a:moveTo>
                <a:lnTo>
                  <a:pt x="0" y="5001"/>
                </a:lnTo>
                <a:lnTo>
                  <a:pt x="15121" y="5001"/>
                </a:lnTo>
                <a:lnTo>
                  <a:pt x="15121"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1" name="Google Shape;141;p11"/>
          <p:cNvSpPr/>
          <p:nvPr/>
        </p:nvSpPr>
        <p:spPr>
          <a:xfrm>
            <a:off x="4682033" y="1044934"/>
            <a:ext cx="7509880" cy="3138489"/>
          </a:xfrm>
          <a:custGeom>
            <a:avLst/>
            <a:gdLst/>
            <a:ahLst/>
            <a:cxnLst/>
            <a:rect l="l" t="t" r="r" b="b"/>
            <a:pathLst>
              <a:path w="70081" h="27529" extrusionOk="0">
                <a:moveTo>
                  <a:pt x="0" y="1"/>
                </a:moveTo>
                <a:lnTo>
                  <a:pt x="0" y="27528"/>
                </a:lnTo>
                <a:lnTo>
                  <a:pt x="70080" y="27528"/>
                </a:lnTo>
                <a:lnTo>
                  <a:pt x="70080"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2" name="Google Shape;142;p11"/>
          <p:cNvSpPr txBox="1">
            <a:spLocks noGrp="1"/>
          </p:cNvSpPr>
          <p:nvPr>
            <p:ph type="title"/>
          </p:nvPr>
        </p:nvSpPr>
        <p:spPr>
          <a:xfrm>
            <a:off x="5016500" y="1349733"/>
            <a:ext cx="6553600" cy="25868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Clr>
                <a:schemeClr val="dk1"/>
              </a:buClr>
              <a:buSzPts val="3500"/>
              <a:buNone/>
              <a:defRPr sz="4667">
                <a:solidFill>
                  <a:schemeClr val="dk1"/>
                </a:solidFill>
              </a:defRPr>
            </a:lvl1pPr>
            <a:lvl2pPr lvl="1" rtl="0">
              <a:lnSpc>
                <a:spcPct val="100000"/>
              </a:lnSpc>
              <a:spcBef>
                <a:spcPts val="0"/>
              </a:spcBef>
              <a:spcAft>
                <a:spcPts val="0"/>
              </a:spcAft>
              <a:buSzPts val="4800"/>
              <a:buNone/>
              <a:defRPr sz="6400"/>
            </a:lvl2pPr>
            <a:lvl3pPr lvl="2" rtl="0">
              <a:lnSpc>
                <a:spcPct val="100000"/>
              </a:lnSpc>
              <a:spcBef>
                <a:spcPts val="0"/>
              </a:spcBef>
              <a:spcAft>
                <a:spcPts val="0"/>
              </a:spcAft>
              <a:buSzPts val="4800"/>
              <a:buNone/>
              <a:defRPr sz="6400"/>
            </a:lvl3pPr>
            <a:lvl4pPr lvl="3" rtl="0">
              <a:lnSpc>
                <a:spcPct val="100000"/>
              </a:lnSpc>
              <a:spcBef>
                <a:spcPts val="0"/>
              </a:spcBef>
              <a:spcAft>
                <a:spcPts val="0"/>
              </a:spcAft>
              <a:buSzPts val="4800"/>
              <a:buNone/>
              <a:defRPr sz="6400"/>
            </a:lvl4pPr>
            <a:lvl5pPr lvl="4" rtl="0">
              <a:lnSpc>
                <a:spcPct val="100000"/>
              </a:lnSpc>
              <a:spcBef>
                <a:spcPts val="0"/>
              </a:spcBef>
              <a:spcAft>
                <a:spcPts val="0"/>
              </a:spcAft>
              <a:buSzPts val="4800"/>
              <a:buNone/>
              <a:defRPr sz="6400"/>
            </a:lvl5pPr>
            <a:lvl6pPr lvl="5" rtl="0">
              <a:lnSpc>
                <a:spcPct val="100000"/>
              </a:lnSpc>
              <a:spcBef>
                <a:spcPts val="0"/>
              </a:spcBef>
              <a:spcAft>
                <a:spcPts val="0"/>
              </a:spcAft>
              <a:buSzPts val="4800"/>
              <a:buNone/>
              <a:defRPr sz="6400"/>
            </a:lvl6pPr>
            <a:lvl7pPr lvl="6" rtl="0">
              <a:lnSpc>
                <a:spcPct val="100000"/>
              </a:lnSpc>
              <a:spcBef>
                <a:spcPts val="0"/>
              </a:spcBef>
              <a:spcAft>
                <a:spcPts val="0"/>
              </a:spcAft>
              <a:buSzPts val="4800"/>
              <a:buNone/>
              <a:defRPr sz="6400"/>
            </a:lvl7pPr>
            <a:lvl8pPr lvl="7" rtl="0">
              <a:lnSpc>
                <a:spcPct val="100000"/>
              </a:lnSpc>
              <a:spcBef>
                <a:spcPts val="0"/>
              </a:spcBef>
              <a:spcAft>
                <a:spcPts val="0"/>
              </a:spcAft>
              <a:buSzPts val="4800"/>
              <a:buNone/>
              <a:defRPr sz="6400"/>
            </a:lvl8pPr>
            <a:lvl9pPr lvl="8" rtl="0">
              <a:lnSpc>
                <a:spcPct val="100000"/>
              </a:lnSpc>
              <a:spcBef>
                <a:spcPts val="0"/>
              </a:spcBef>
              <a:spcAft>
                <a:spcPts val="0"/>
              </a:spcAft>
              <a:buSzPts val="4800"/>
              <a:buNone/>
              <a:defRPr sz="6400"/>
            </a:lvl9pPr>
          </a:lstStyle>
          <a:p>
            <a:r>
              <a:rPr lang="en-US"/>
              <a:t>Click to edit Master title style</a:t>
            </a:r>
            <a:endParaRPr/>
          </a:p>
        </p:txBody>
      </p:sp>
      <p:sp>
        <p:nvSpPr>
          <p:cNvPr id="143" name="Google Shape;143;p11"/>
          <p:cNvSpPr/>
          <p:nvPr/>
        </p:nvSpPr>
        <p:spPr>
          <a:xfrm>
            <a:off x="7820097" y="4572734"/>
            <a:ext cx="1620456" cy="346220"/>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4" name="Google Shape;144;p11"/>
          <p:cNvSpPr/>
          <p:nvPr/>
        </p:nvSpPr>
        <p:spPr>
          <a:xfrm>
            <a:off x="10691916" y="4572733"/>
            <a:ext cx="1499985" cy="346248"/>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5" name="Google Shape;145;p11"/>
          <p:cNvSpPr/>
          <p:nvPr/>
        </p:nvSpPr>
        <p:spPr>
          <a:xfrm>
            <a:off x="9445099" y="4572734"/>
            <a:ext cx="346303" cy="346220"/>
          </a:xfrm>
          <a:custGeom>
            <a:avLst/>
            <a:gdLst/>
            <a:ahLst/>
            <a:cxnLst/>
            <a:rect l="l" t="t" r="r" b="b"/>
            <a:pathLst>
              <a:path w="8298" h="8298" extrusionOk="0">
                <a:moveTo>
                  <a:pt x="0" y="1"/>
                </a:moveTo>
                <a:lnTo>
                  <a:pt x="0" y="8297"/>
                </a:lnTo>
                <a:lnTo>
                  <a:pt x="8297" y="8297"/>
                </a:lnTo>
                <a:lnTo>
                  <a:pt x="8297"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6" name="Google Shape;146;p11"/>
          <p:cNvSpPr/>
          <p:nvPr/>
        </p:nvSpPr>
        <p:spPr>
          <a:xfrm>
            <a:off x="9995477" y="4572733"/>
            <a:ext cx="346276" cy="346248"/>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100132006"/>
      </p:ext>
    </p:extLst>
  </p:cSld>
  <p:clrMapOvr>
    <a:masterClrMapping/>
  </p:clrMapOvr>
  <p:transition spd="med">
    <p:pull/>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576"/>
        <p:cNvGrpSpPr/>
        <p:nvPr/>
      </p:nvGrpSpPr>
      <p:grpSpPr>
        <a:xfrm>
          <a:off x="0" y="0"/>
          <a:ext cx="0" cy="0"/>
          <a:chOff x="0" y="0"/>
          <a:chExt cx="0" cy="0"/>
        </a:xfrm>
      </p:grpSpPr>
      <p:sp>
        <p:nvSpPr>
          <p:cNvPr id="577" name="Google Shape;577;p24"/>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578" name="Google Shape;578;p24"/>
          <p:cNvGrpSpPr/>
          <p:nvPr/>
        </p:nvGrpSpPr>
        <p:grpSpPr>
          <a:xfrm rot="10800000">
            <a:off x="11025836" y="-1377365"/>
            <a:ext cx="1019057" cy="4193393"/>
            <a:chOff x="426802" y="2674436"/>
            <a:chExt cx="397738" cy="1636680"/>
          </a:xfrm>
        </p:grpSpPr>
        <p:sp>
          <p:nvSpPr>
            <p:cNvPr id="579" name="Google Shape;579;p24"/>
            <p:cNvSpPr/>
            <p:nvPr/>
          </p:nvSpPr>
          <p:spPr>
            <a:xfrm rot="-5400000">
              <a:off x="-81621" y="3482511"/>
              <a:ext cx="1556645" cy="100566"/>
            </a:xfrm>
            <a:custGeom>
              <a:avLst/>
              <a:gdLst/>
              <a:ahLst/>
              <a:cxnLst/>
              <a:rect l="l" t="t" r="r" b="b"/>
              <a:pathLst>
                <a:path w="35787" h="2312" extrusionOk="0">
                  <a:moveTo>
                    <a:pt x="17658" y="1"/>
                  </a:moveTo>
                  <a:lnTo>
                    <a:pt x="15576" y="2083"/>
                  </a:lnTo>
                  <a:lnTo>
                    <a:pt x="1" y="2083"/>
                  </a:lnTo>
                  <a:lnTo>
                    <a:pt x="1" y="2312"/>
                  </a:lnTo>
                  <a:lnTo>
                    <a:pt x="15633" y="2312"/>
                  </a:lnTo>
                  <a:lnTo>
                    <a:pt x="17772" y="243"/>
                  </a:lnTo>
                  <a:lnTo>
                    <a:pt x="23363" y="243"/>
                  </a:lnTo>
                  <a:lnTo>
                    <a:pt x="24904" y="1784"/>
                  </a:lnTo>
                  <a:lnTo>
                    <a:pt x="35073" y="1784"/>
                  </a:lnTo>
                  <a:cubicBezTo>
                    <a:pt x="35130" y="1898"/>
                    <a:pt x="35244" y="2026"/>
                    <a:pt x="35430" y="2026"/>
                  </a:cubicBezTo>
                  <a:cubicBezTo>
                    <a:pt x="35601" y="2026"/>
                    <a:pt x="35786" y="1841"/>
                    <a:pt x="35786" y="1670"/>
                  </a:cubicBezTo>
                  <a:cubicBezTo>
                    <a:pt x="35786" y="1427"/>
                    <a:pt x="35601" y="1242"/>
                    <a:pt x="35430" y="1242"/>
                  </a:cubicBezTo>
                  <a:cubicBezTo>
                    <a:pt x="35244" y="1242"/>
                    <a:pt x="35130" y="1370"/>
                    <a:pt x="35073" y="1541"/>
                  </a:cubicBezTo>
                  <a:lnTo>
                    <a:pt x="25018" y="1541"/>
                  </a:lnTo>
                  <a:lnTo>
                    <a:pt x="2342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0" name="Google Shape;580;p24"/>
            <p:cNvSpPr/>
            <p:nvPr/>
          </p:nvSpPr>
          <p:spPr>
            <a:xfrm rot="-5400000">
              <a:off x="-285730" y="3386968"/>
              <a:ext cx="1636680" cy="211615"/>
            </a:xfrm>
            <a:custGeom>
              <a:avLst/>
              <a:gdLst/>
              <a:ahLst/>
              <a:cxnLst/>
              <a:rect l="l" t="t" r="r" b="b"/>
              <a:pathLst>
                <a:path w="37627" h="4865" extrusionOk="0">
                  <a:moveTo>
                    <a:pt x="13137" y="1"/>
                  </a:moveTo>
                  <a:lnTo>
                    <a:pt x="13137" y="4636"/>
                  </a:lnTo>
                  <a:lnTo>
                    <a:pt x="12181" y="4636"/>
                  </a:lnTo>
                  <a:lnTo>
                    <a:pt x="12181" y="771"/>
                  </a:lnTo>
                  <a:lnTo>
                    <a:pt x="1" y="771"/>
                  </a:lnTo>
                  <a:lnTo>
                    <a:pt x="1" y="1014"/>
                  </a:lnTo>
                  <a:lnTo>
                    <a:pt x="11953" y="1014"/>
                  </a:lnTo>
                  <a:lnTo>
                    <a:pt x="11953" y="4865"/>
                  </a:lnTo>
                  <a:lnTo>
                    <a:pt x="13379" y="4865"/>
                  </a:lnTo>
                  <a:lnTo>
                    <a:pt x="13379" y="229"/>
                  </a:lnTo>
                  <a:lnTo>
                    <a:pt x="20454" y="229"/>
                  </a:lnTo>
                  <a:lnTo>
                    <a:pt x="22237" y="2083"/>
                  </a:lnTo>
                  <a:lnTo>
                    <a:pt x="36856" y="2083"/>
                  </a:lnTo>
                  <a:cubicBezTo>
                    <a:pt x="36913" y="2197"/>
                    <a:pt x="37084" y="2311"/>
                    <a:pt x="37213" y="2311"/>
                  </a:cubicBezTo>
                  <a:cubicBezTo>
                    <a:pt x="37441" y="2311"/>
                    <a:pt x="37626" y="2140"/>
                    <a:pt x="37626" y="1955"/>
                  </a:cubicBezTo>
                  <a:cubicBezTo>
                    <a:pt x="37626" y="1727"/>
                    <a:pt x="37441" y="1541"/>
                    <a:pt x="37213" y="1541"/>
                  </a:cubicBezTo>
                  <a:cubicBezTo>
                    <a:pt x="37084" y="1541"/>
                    <a:pt x="36913" y="1655"/>
                    <a:pt x="36856" y="1841"/>
                  </a:cubicBezTo>
                  <a:lnTo>
                    <a:pt x="22351" y="1841"/>
                  </a:lnTo>
                  <a:lnTo>
                    <a:pt x="20511"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1" name="Google Shape;581;p24"/>
            <p:cNvSpPr/>
            <p:nvPr/>
          </p:nvSpPr>
          <p:spPr>
            <a:xfrm rot="-5400000">
              <a:off x="416274" y="4013898"/>
              <a:ext cx="447372" cy="147065"/>
            </a:xfrm>
            <a:custGeom>
              <a:avLst/>
              <a:gdLst/>
              <a:ahLst/>
              <a:cxnLst/>
              <a:rect l="l" t="t" r="r" b="b"/>
              <a:pathLst>
                <a:path w="10285" h="3381" extrusionOk="0">
                  <a:moveTo>
                    <a:pt x="1" y="0"/>
                  </a:moveTo>
                  <a:lnTo>
                    <a:pt x="1" y="228"/>
                  </a:lnTo>
                  <a:lnTo>
                    <a:pt x="9757" y="228"/>
                  </a:lnTo>
                  <a:lnTo>
                    <a:pt x="9757" y="2667"/>
                  </a:lnTo>
                  <a:cubicBezTo>
                    <a:pt x="9628" y="2667"/>
                    <a:pt x="9514" y="2853"/>
                    <a:pt x="9514" y="3024"/>
                  </a:cubicBezTo>
                  <a:cubicBezTo>
                    <a:pt x="9514" y="3209"/>
                    <a:pt x="9685" y="3380"/>
                    <a:pt x="9871" y="3380"/>
                  </a:cubicBezTo>
                  <a:cubicBezTo>
                    <a:pt x="10113" y="3380"/>
                    <a:pt x="10284" y="3209"/>
                    <a:pt x="10284" y="3024"/>
                  </a:cubicBezTo>
                  <a:cubicBezTo>
                    <a:pt x="10284" y="2853"/>
                    <a:pt x="10170" y="2667"/>
                    <a:pt x="9985" y="2667"/>
                  </a:cubicBezTo>
                  <a:lnTo>
                    <a:pt x="998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2" name="Google Shape;582;p24"/>
            <p:cNvSpPr/>
            <p:nvPr/>
          </p:nvSpPr>
          <p:spPr>
            <a:xfrm rot="-5400000">
              <a:off x="32255" y="3518831"/>
              <a:ext cx="1497053" cy="87517"/>
            </a:xfrm>
            <a:custGeom>
              <a:avLst/>
              <a:gdLst/>
              <a:ahLst/>
              <a:cxnLst/>
              <a:rect l="l" t="t" r="r" b="b"/>
              <a:pathLst>
                <a:path w="34417" h="2012" extrusionOk="0">
                  <a:moveTo>
                    <a:pt x="18243" y="0"/>
                  </a:moveTo>
                  <a:lnTo>
                    <a:pt x="16588" y="1655"/>
                  </a:lnTo>
                  <a:lnTo>
                    <a:pt x="1" y="1655"/>
                  </a:lnTo>
                  <a:lnTo>
                    <a:pt x="1" y="1897"/>
                  </a:lnTo>
                  <a:lnTo>
                    <a:pt x="16645" y="1897"/>
                  </a:lnTo>
                  <a:lnTo>
                    <a:pt x="18314" y="229"/>
                  </a:lnTo>
                  <a:lnTo>
                    <a:pt x="22522" y="229"/>
                  </a:lnTo>
                  <a:lnTo>
                    <a:pt x="24076" y="1783"/>
                  </a:lnTo>
                  <a:lnTo>
                    <a:pt x="33647" y="1783"/>
                  </a:lnTo>
                  <a:cubicBezTo>
                    <a:pt x="33704" y="1954"/>
                    <a:pt x="33875" y="2011"/>
                    <a:pt x="34003" y="2011"/>
                  </a:cubicBezTo>
                  <a:cubicBezTo>
                    <a:pt x="34232" y="2011"/>
                    <a:pt x="34417" y="1840"/>
                    <a:pt x="34417" y="1655"/>
                  </a:cubicBezTo>
                  <a:cubicBezTo>
                    <a:pt x="34417" y="1427"/>
                    <a:pt x="34232" y="1298"/>
                    <a:pt x="34003" y="1298"/>
                  </a:cubicBezTo>
                  <a:cubicBezTo>
                    <a:pt x="33875" y="1298"/>
                    <a:pt x="33704" y="1370"/>
                    <a:pt x="33647" y="1541"/>
                  </a:cubicBezTo>
                  <a:lnTo>
                    <a:pt x="24191" y="1541"/>
                  </a:lnTo>
                  <a:lnTo>
                    <a:pt x="2265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3" name="Google Shape;583;p24"/>
            <p:cNvSpPr/>
            <p:nvPr/>
          </p:nvSpPr>
          <p:spPr>
            <a:xfrm rot="-5400000">
              <a:off x="48067" y="3573094"/>
              <a:ext cx="1377957" cy="98087"/>
            </a:xfrm>
            <a:custGeom>
              <a:avLst/>
              <a:gdLst/>
              <a:ahLst/>
              <a:cxnLst/>
              <a:rect l="l" t="t" r="r" b="b"/>
              <a:pathLst>
                <a:path w="31679" h="2255" extrusionOk="0">
                  <a:moveTo>
                    <a:pt x="18186" y="1"/>
                  </a:moveTo>
                  <a:lnTo>
                    <a:pt x="16232" y="1955"/>
                  </a:lnTo>
                  <a:lnTo>
                    <a:pt x="1" y="1955"/>
                  </a:lnTo>
                  <a:lnTo>
                    <a:pt x="1" y="2197"/>
                  </a:lnTo>
                  <a:lnTo>
                    <a:pt x="16346" y="2197"/>
                  </a:lnTo>
                  <a:lnTo>
                    <a:pt x="18314" y="229"/>
                  </a:lnTo>
                  <a:lnTo>
                    <a:pt x="22950" y="229"/>
                  </a:lnTo>
                  <a:lnTo>
                    <a:pt x="24661" y="1955"/>
                  </a:lnTo>
                  <a:lnTo>
                    <a:pt x="30908" y="1955"/>
                  </a:lnTo>
                  <a:cubicBezTo>
                    <a:pt x="30965" y="2140"/>
                    <a:pt x="31151" y="2254"/>
                    <a:pt x="31265" y="2254"/>
                  </a:cubicBezTo>
                  <a:cubicBezTo>
                    <a:pt x="31507" y="2254"/>
                    <a:pt x="31679" y="2069"/>
                    <a:pt x="31679" y="1840"/>
                  </a:cubicBezTo>
                  <a:cubicBezTo>
                    <a:pt x="31679" y="1655"/>
                    <a:pt x="31507" y="1484"/>
                    <a:pt x="31265" y="1484"/>
                  </a:cubicBezTo>
                  <a:cubicBezTo>
                    <a:pt x="31151" y="1484"/>
                    <a:pt x="30965" y="1598"/>
                    <a:pt x="30908" y="1712"/>
                  </a:cubicBezTo>
                  <a:lnTo>
                    <a:pt x="24733" y="1712"/>
                  </a:lnTo>
                  <a:lnTo>
                    <a:pt x="230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4" name="Google Shape;584;p24"/>
            <p:cNvSpPr/>
            <p:nvPr/>
          </p:nvSpPr>
          <p:spPr>
            <a:xfrm rot="-5400000">
              <a:off x="-80031" y="3527509"/>
              <a:ext cx="1354991" cy="212224"/>
            </a:xfrm>
            <a:custGeom>
              <a:avLst/>
              <a:gdLst/>
              <a:ahLst/>
              <a:cxnLst/>
              <a:rect l="l" t="t" r="r" b="b"/>
              <a:pathLst>
                <a:path w="31151" h="4879" extrusionOk="0">
                  <a:moveTo>
                    <a:pt x="14749" y="0"/>
                  </a:moveTo>
                  <a:lnTo>
                    <a:pt x="14749" y="4636"/>
                  </a:lnTo>
                  <a:lnTo>
                    <a:pt x="10755" y="4636"/>
                  </a:lnTo>
                  <a:lnTo>
                    <a:pt x="10755" y="956"/>
                  </a:lnTo>
                  <a:lnTo>
                    <a:pt x="1" y="956"/>
                  </a:lnTo>
                  <a:lnTo>
                    <a:pt x="1" y="1184"/>
                  </a:lnTo>
                  <a:lnTo>
                    <a:pt x="10527" y="1184"/>
                  </a:lnTo>
                  <a:lnTo>
                    <a:pt x="10527" y="4878"/>
                  </a:lnTo>
                  <a:lnTo>
                    <a:pt x="14977" y="4878"/>
                  </a:lnTo>
                  <a:lnTo>
                    <a:pt x="14977" y="243"/>
                  </a:lnTo>
                  <a:lnTo>
                    <a:pt x="18842" y="243"/>
                  </a:lnTo>
                  <a:lnTo>
                    <a:pt x="21281" y="2739"/>
                  </a:lnTo>
                  <a:lnTo>
                    <a:pt x="30366" y="2739"/>
                  </a:lnTo>
                  <a:cubicBezTo>
                    <a:pt x="30438" y="2853"/>
                    <a:pt x="30609" y="2967"/>
                    <a:pt x="30723" y="2967"/>
                  </a:cubicBezTo>
                  <a:cubicBezTo>
                    <a:pt x="30965" y="2967"/>
                    <a:pt x="31151" y="2796"/>
                    <a:pt x="31151" y="2610"/>
                  </a:cubicBezTo>
                  <a:cubicBezTo>
                    <a:pt x="31151" y="2382"/>
                    <a:pt x="30965" y="2197"/>
                    <a:pt x="30723" y="2197"/>
                  </a:cubicBezTo>
                  <a:cubicBezTo>
                    <a:pt x="30609" y="2197"/>
                    <a:pt x="30438" y="2311"/>
                    <a:pt x="30366" y="2496"/>
                  </a:cubicBezTo>
                  <a:lnTo>
                    <a:pt x="21395" y="2496"/>
                  </a:lnTo>
                  <a:lnTo>
                    <a:pt x="18899"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5" name="Google Shape;585;p24"/>
            <p:cNvSpPr/>
            <p:nvPr/>
          </p:nvSpPr>
          <p:spPr>
            <a:xfrm rot="-5400000">
              <a:off x="-149844" y="3491841"/>
              <a:ext cx="1429458" cy="209092"/>
            </a:xfrm>
            <a:custGeom>
              <a:avLst/>
              <a:gdLst/>
              <a:ahLst/>
              <a:cxnLst/>
              <a:rect l="l" t="t" r="r" b="b"/>
              <a:pathLst>
                <a:path w="32863" h="4807" extrusionOk="0">
                  <a:moveTo>
                    <a:pt x="13850" y="0"/>
                  </a:moveTo>
                  <a:lnTo>
                    <a:pt x="13850" y="4578"/>
                  </a:lnTo>
                  <a:lnTo>
                    <a:pt x="11411" y="4578"/>
                  </a:lnTo>
                  <a:lnTo>
                    <a:pt x="11411" y="884"/>
                  </a:lnTo>
                  <a:lnTo>
                    <a:pt x="1" y="884"/>
                  </a:lnTo>
                  <a:lnTo>
                    <a:pt x="1" y="1127"/>
                  </a:lnTo>
                  <a:lnTo>
                    <a:pt x="11183" y="1127"/>
                  </a:lnTo>
                  <a:lnTo>
                    <a:pt x="11183" y="4807"/>
                  </a:lnTo>
                  <a:lnTo>
                    <a:pt x="14092" y="4807"/>
                  </a:lnTo>
                  <a:lnTo>
                    <a:pt x="14092" y="243"/>
                  </a:lnTo>
                  <a:lnTo>
                    <a:pt x="19498" y="243"/>
                  </a:lnTo>
                  <a:lnTo>
                    <a:pt x="21637" y="2439"/>
                  </a:lnTo>
                  <a:lnTo>
                    <a:pt x="32149" y="2439"/>
                  </a:lnTo>
                  <a:cubicBezTo>
                    <a:pt x="32221" y="2553"/>
                    <a:pt x="32335" y="2667"/>
                    <a:pt x="32506" y="2667"/>
                  </a:cubicBezTo>
                  <a:cubicBezTo>
                    <a:pt x="32691" y="2667"/>
                    <a:pt x="32862" y="2496"/>
                    <a:pt x="32862" y="2311"/>
                  </a:cubicBezTo>
                  <a:cubicBezTo>
                    <a:pt x="32862" y="2082"/>
                    <a:pt x="32691" y="1954"/>
                    <a:pt x="32506" y="1954"/>
                  </a:cubicBezTo>
                  <a:cubicBezTo>
                    <a:pt x="32335" y="1954"/>
                    <a:pt x="32221" y="2025"/>
                    <a:pt x="32149" y="2197"/>
                  </a:cubicBezTo>
                  <a:lnTo>
                    <a:pt x="21752" y="2197"/>
                  </a:lnTo>
                  <a:lnTo>
                    <a:pt x="1955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86" name="Google Shape;586;p24"/>
          <p:cNvGrpSpPr/>
          <p:nvPr/>
        </p:nvGrpSpPr>
        <p:grpSpPr>
          <a:xfrm rot="5400000">
            <a:off x="1307315" y="4650862"/>
            <a:ext cx="782237" cy="3396887"/>
            <a:chOff x="4792514" y="2979701"/>
            <a:chExt cx="305307" cy="1325804"/>
          </a:xfrm>
        </p:grpSpPr>
        <p:sp>
          <p:nvSpPr>
            <p:cNvPr id="587" name="Google Shape;587;p24"/>
            <p:cNvSpPr/>
            <p:nvPr/>
          </p:nvSpPr>
          <p:spPr>
            <a:xfrm rot="-5400000">
              <a:off x="4409125" y="3616809"/>
              <a:ext cx="1266256" cy="111136"/>
            </a:xfrm>
            <a:custGeom>
              <a:avLst/>
              <a:gdLst/>
              <a:ahLst/>
              <a:cxnLst/>
              <a:rect l="l" t="t" r="r" b="b"/>
              <a:pathLst>
                <a:path w="29111" h="2555" extrusionOk="0">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8" name="Google Shape;588;p24"/>
            <p:cNvSpPr/>
            <p:nvPr/>
          </p:nvSpPr>
          <p:spPr>
            <a:xfrm rot="-5400000">
              <a:off x="4335310" y="3589536"/>
              <a:ext cx="1325804" cy="106134"/>
            </a:xfrm>
            <a:custGeom>
              <a:avLst/>
              <a:gdLst/>
              <a:ahLst/>
              <a:cxnLst/>
              <a:rect l="l" t="t" r="r" b="b"/>
              <a:pathLst>
                <a:path w="30480" h="2440" extrusionOk="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9" name="Google Shape;589;p24"/>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0" name="Google Shape;590;p24"/>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1" name="Google Shape;591;p24"/>
            <p:cNvSpPr/>
            <p:nvPr/>
          </p:nvSpPr>
          <p:spPr>
            <a:xfrm rot="-5400000">
              <a:off x="4328765" y="3810699"/>
              <a:ext cx="958554" cy="31057"/>
            </a:xfrm>
            <a:custGeom>
              <a:avLst/>
              <a:gdLst/>
              <a:ahLst/>
              <a:cxnLst/>
              <a:rect l="l" t="t" r="r" b="b"/>
              <a:pathLst>
                <a:path w="22037" h="714" extrusionOk="0">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592" name="Google Shape;592;p24"/>
          <p:cNvSpPr txBox="1">
            <a:spLocks noGrp="1"/>
          </p:cNvSpPr>
          <p:nvPr>
            <p:ph type="subTitle" idx="1"/>
          </p:nvPr>
        </p:nvSpPr>
        <p:spPr>
          <a:xfrm>
            <a:off x="1113084" y="4586297"/>
            <a:ext cx="2968800" cy="11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593" name="Google Shape;593;p24"/>
          <p:cNvSpPr txBox="1">
            <a:spLocks noGrp="1"/>
          </p:cNvSpPr>
          <p:nvPr>
            <p:ph type="subTitle" idx="2"/>
          </p:nvPr>
        </p:nvSpPr>
        <p:spPr>
          <a:xfrm>
            <a:off x="4611716" y="4586299"/>
            <a:ext cx="2968800" cy="11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594" name="Google Shape;594;p24"/>
          <p:cNvSpPr txBox="1">
            <a:spLocks noGrp="1"/>
          </p:cNvSpPr>
          <p:nvPr>
            <p:ph type="subTitle" idx="3"/>
          </p:nvPr>
        </p:nvSpPr>
        <p:spPr>
          <a:xfrm>
            <a:off x="8110333" y="4586299"/>
            <a:ext cx="2968800" cy="11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595" name="Google Shape;595;p2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596" name="Google Shape;596;p24"/>
          <p:cNvSpPr txBox="1">
            <a:spLocks noGrp="1"/>
          </p:cNvSpPr>
          <p:nvPr>
            <p:ph type="subTitle" idx="4"/>
          </p:nvPr>
        </p:nvSpPr>
        <p:spPr>
          <a:xfrm>
            <a:off x="1113084" y="3953567"/>
            <a:ext cx="2968800" cy="763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597" name="Google Shape;597;p24"/>
          <p:cNvSpPr txBox="1">
            <a:spLocks noGrp="1"/>
          </p:cNvSpPr>
          <p:nvPr>
            <p:ph type="subTitle" idx="5"/>
          </p:nvPr>
        </p:nvSpPr>
        <p:spPr>
          <a:xfrm>
            <a:off x="4611720" y="3953567"/>
            <a:ext cx="2968800" cy="763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598" name="Google Shape;598;p24"/>
          <p:cNvSpPr txBox="1">
            <a:spLocks noGrp="1"/>
          </p:cNvSpPr>
          <p:nvPr>
            <p:ph type="subTitle" idx="6"/>
          </p:nvPr>
        </p:nvSpPr>
        <p:spPr>
          <a:xfrm>
            <a:off x="8110339" y="3953567"/>
            <a:ext cx="2968800" cy="763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Tree>
    <p:extLst>
      <p:ext uri="{BB962C8B-B14F-4D97-AF65-F5344CB8AC3E}">
        <p14:creationId xmlns:p14="http://schemas.microsoft.com/office/powerpoint/2010/main" val="2132829196"/>
      </p:ext>
    </p:extLst>
  </p:cSld>
  <p:clrMapOvr>
    <a:masterClrMapping/>
  </p:clrMapOvr>
  <p:transition spd="med">
    <p:pull/>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599"/>
        <p:cNvGrpSpPr/>
        <p:nvPr/>
      </p:nvGrpSpPr>
      <p:grpSpPr>
        <a:xfrm>
          <a:off x="0" y="0"/>
          <a:ext cx="0" cy="0"/>
          <a:chOff x="0" y="0"/>
          <a:chExt cx="0" cy="0"/>
        </a:xfrm>
      </p:grpSpPr>
      <p:sp>
        <p:nvSpPr>
          <p:cNvPr id="600" name="Google Shape;600;p25"/>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601" name="Google Shape;601;p25"/>
          <p:cNvGrpSpPr/>
          <p:nvPr/>
        </p:nvGrpSpPr>
        <p:grpSpPr>
          <a:xfrm rot="-5400000">
            <a:off x="9585769" y="3813302"/>
            <a:ext cx="1019057" cy="4193393"/>
            <a:chOff x="426802" y="2674436"/>
            <a:chExt cx="397738" cy="1636680"/>
          </a:xfrm>
        </p:grpSpPr>
        <p:sp>
          <p:nvSpPr>
            <p:cNvPr id="602" name="Google Shape;602;p25"/>
            <p:cNvSpPr/>
            <p:nvPr/>
          </p:nvSpPr>
          <p:spPr>
            <a:xfrm rot="-5400000">
              <a:off x="-81621" y="3482511"/>
              <a:ext cx="1556645" cy="100566"/>
            </a:xfrm>
            <a:custGeom>
              <a:avLst/>
              <a:gdLst/>
              <a:ahLst/>
              <a:cxnLst/>
              <a:rect l="l" t="t" r="r" b="b"/>
              <a:pathLst>
                <a:path w="35787" h="2312" extrusionOk="0">
                  <a:moveTo>
                    <a:pt x="17658" y="1"/>
                  </a:moveTo>
                  <a:lnTo>
                    <a:pt x="15576" y="2083"/>
                  </a:lnTo>
                  <a:lnTo>
                    <a:pt x="1" y="2083"/>
                  </a:lnTo>
                  <a:lnTo>
                    <a:pt x="1" y="2312"/>
                  </a:lnTo>
                  <a:lnTo>
                    <a:pt x="15633" y="2312"/>
                  </a:lnTo>
                  <a:lnTo>
                    <a:pt x="17772" y="243"/>
                  </a:lnTo>
                  <a:lnTo>
                    <a:pt x="23363" y="243"/>
                  </a:lnTo>
                  <a:lnTo>
                    <a:pt x="24904" y="1784"/>
                  </a:lnTo>
                  <a:lnTo>
                    <a:pt x="35073" y="1784"/>
                  </a:lnTo>
                  <a:cubicBezTo>
                    <a:pt x="35130" y="1898"/>
                    <a:pt x="35244" y="2026"/>
                    <a:pt x="35430" y="2026"/>
                  </a:cubicBezTo>
                  <a:cubicBezTo>
                    <a:pt x="35601" y="2026"/>
                    <a:pt x="35786" y="1841"/>
                    <a:pt x="35786" y="1670"/>
                  </a:cubicBezTo>
                  <a:cubicBezTo>
                    <a:pt x="35786" y="1427"/>
                    <a:pt x="35601" y="1242"/>
                    <a:pt x="35430" y="1242"/>
                  </a:cubicBezTo>
                  <a:cubicBezTo>
                    <a:pt x="35244" y="1242"/>
                    <a:pt x="35130" y="1370"/>
                    <a:pt x="35073" y="1541"/>
                  </a:cubicBezTo>
                  <a:lnTo>
                    <a:pt x="25018" y="1541"/>
                  </a:lnTo>
                  <a:lnTo>
                    <a:pt x="2342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3" name="Google Shape;603;p25"/>
            <p:cNvSpPr/>
            <p:nvPr/>
          </p:nvSpPr>
          <p:spPr>
            <a:xfrm rot="-5400000">
              <a:off x="-285730" y="3386968"/>
              <a:ext cx="1636680" cy="211615"/>
            </a:xfrm>
            <a:custGeom>
              <a:avLst/>
              <a:gdLst/>
              <a:ahLst/>
              <a:cxnLst/>
              <a:rect l="l" t="t" r="r" b="b"/>
              <a:pathLst>
                <a:path w="37627" h="4865" extrusionOk="0">
                  <a:moveTo>
                    <a:pt x="13137" y="1"/>
                  </a:moveTo>
                  <a:lnTo>
                    <a:pt x="13137" y="4636"/>
                  </a:lnTo>
                  <a:lnTo>
                    <a:pt x="12181" y="4636"/>
                  </a:lnTo>
                  <a:lnTo>
                    <a:pt x="12181" y="771"/>
                  </a:lnTo>
                  <a:lnTo>
                    <a:pt x="1" y="771"/>
                  </a:lnTo>
                  <a:lnTo>
                    <a:pt x="1" y="1014"/>
                  </a:lnTo>
                  <a:lnTo>
                    <a:pt x="11953" y="1014"/>
                  </a:lnTo>
                  <a:lnTo>
                    <a:pt x="11953" y="4865"/>
                  </a:lnTo>
                  <a:lnTo>
                    <a:pt x="13379" y="4865"/>
                  </a:lnTo>
                  <a:lnTo>
                    <a:pt x="13379" y="229"/>
                  </a:lnTo>
                  <a:lnTo>
                    <a:pt x="20454" y="229"/>
                  </a:lnTo>
                  <a:lnTo>
                    <a:pt x="22237" y="2083"/>
                  </a:lnTo>
                  <a:lnTo>
                    <a:pt x="36856" y="2083"/>
                  </a:lnTo>
                  <a:cubicBezTo>
                    <a:pt x="36913" y="2197"/>
                    <a:pt x="37084" y="2311"/>
                    <a:pt x="37213" y="2311"/>
                  </a:cubicBezTo>
                  <a:cubicBezTo>
                    <a:pt x="37441" y="2311"/>
                    <a:pt x="37626" y="2140"/>
                    <a:pt x="37626" y="1955"/>
                  </a:cubicBezTo>
                  <a:cubicBezTo>
                    <a:pt x="37626" y="1727"/>
                    <a:pt x="37441" y="1541"/>
                    <a:pt x="37213" y="1541"/>
                  </a:cubicBezTo>
                  <a:cubicBezTo>
                    <a:pt x="37084" y="1541"/>
                    <a:pt x="36913" y="1655"/>
                    <a:pt x="36856" y="1841"/>
                  </a:cubicBezTo>
                  <a:lnTo>
                    <a:pt x="22351" y="1841"/>
                  </a:lnTo>
                  <a:lnTo>
                    <a:pt x="20511"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4" name="Google Shape;604;p25"/>
            <p:cNvSpPr/>
            <p:nvPr/>
          </p:nvSpPr>
          <p:spPr>
            <a:xfrm rot="-5400000">
              <a:off x="416274" y="4013898"/>
              <a:ext cx="447372" cy="147065"/>
            </a:xfrm>
            <a:custGeom>
              <a:avLst/>
              <a:gdLst/>
              <a:ahLst/>
              <a:cxnLst/>
              <a:rect l="l" t="t" r="r" b="b"/>
              <a:pathLst>
                <a:path w="10285" h="3381" extrusionOk="0">
                  <a:moveTo>
                    <a:pt x="1" y="0"/>
                  </a:moveTo>
                  <a:lnTo>
                    <a:pt x="1" y="228"/>
                  </a:lnTo>
                  <a:lnTo>
                    <a:pt x="9757" y="228"/>
                  </a:lnTo>
                  <a:lnTo>
                    <a:pt x="9757" y="2667"/>
                  </a:lnTo>
                  <a:cubicBezTo>
                    <a:pt x="9628" y="2667"/>
                    <a:pt x="9514" y="2853"/>
                    <a:pt x="9514" y="3024"/>
                  </a:cubicBezTo>
                  <a:cubicBezTo>
                    <a:pt x="9514" y="3209"/>
                    <a:pt x="9685" y="3380"/>
                    <a:pt x="9871" y="3380"/>
                  </a:cubicBezTo>
                  <a:cubicBezTo>
                    <a:pt x="10113" y="3380"/>
                    <a:pt x="10284" y="3209"/>
                    <a:pt x="10284" y="3024"/>
                  </a:cubicBezTo>
                  <a:cubicBezTo>
                    <a:pt x="10284" y="2853"/>
                    <a:pt x="10170" y="2667"/>
                    <a:pt x="9985" y="2667"/>
                  </a:cubicBezTo>
                  <a:lnTo>
                    <a:pt x="998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5" name="Google Shape;605;p25"/>
            <p:cNvSpPr/>
            <p:nvPr/>
          </p:nvSpPr>
          <p:spPr>
            <a:xfrm rot="-5400000">
              <a:off x="32255" y="3518831"/>
              <a:ext cx="1497053" cy="87517"/>
            </a:xfrm>
            <a:custGeom>
              <a:avLst/>
              <a:gdLst/>
              <a:ahLst/>
              <a:cxnLst/>
              <a:rect l="l" t="t" r="r" b="b"/>
              <a:pathLst>
                <a:path w="34417" h="2012" extrusionOk="0">
                  <a:moveTo>
                    <a:pt x="18243" y="0"/>
                  </a:moveTo>
                  <a:lnTo>
                    <a:pt x="16588" y="1655"/>
                  </a:lnTo>
                  <a:lnTo>
                    <a:pt x="1" y="1655"/>
                  </a:lnTo>
                  <a:lnTo>
                    <a:pt x="1" y="1897"/>
                  </a:lnTo>
                  <a:lnTo>
                    <a:pt x="16645" y="1897"/>
                  </a:lnTo>
                  <a:lnTo>
                    <a:pt x="18314" y="229"/>
                  </a:lnTo>
                  <a:lnTo>
                    <a:pt x="22522" y="229"/>
                  </a:lnTo>
                  <a:lnTo>
                    <a:pt x="24076" y="1783"/>
                  </a:lnTo>
                  <a:lnTo>
                    <a:pt x="33647" y="1783"/>
                  </a:lnTo>
                  <a:cubicBezTo>
                    <a:pt x="33704" y="1954"/>
                    <a:pt x="33875" y="2011"/>
                    <a:pt x="34003" y="2011"/>
                  </a:cubicBezTo>
                  <a:cubicBezTo>
                    <a:pt x="34232" y="2011"/>
                    <a:pt x="34417" y="1840"/>
                    <a:pt x="34417" y="1655"/>
                  </a:cubicBezTo>
                  <a:cubicBezTo>
                    <a:pt x="34417" y="1427"/>
                    <a:pt x="34232" y="1298"/>
                    <a:pt x="34003" y="1298"/>
                  </a:cubicBezTo>
                  <a:cubicBezTo>
                    <a:pt x="33875" y="1298"/>
                    <a:pt x="33704" y="1370"/>
                    <a:pt x="33647" y="1541"/>
                  </a:cubicBezTo>
                  <a:lnTo>
                    <a:pt x="24191" y="1541"/>
                  </a:lnTo>
                  <a:lnTo>
                    <a:pt x="2265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6" name="Google Shape;606;p25"/>
            <p:cNvSpPr/>
            <p:nvPr/>
          </p:nvSpPr>
          <p:spPr>
            <a:xfrm rot="-5400000">
              <a:off x="48067" y="3573094"/>
              <a:ext cx="1377957" cy="98087"/>
            </a:xfrm>
            <a:custGeom>
              <a:avLst/>
              <a:gdLst/>
              <a:ahLst/>
              <a:cxnLst/>
              <a:rect l="l" t="t" r="r" b="b"/>
              <a:pathLst>
                <a:path w="31679" h="2255" extrusionOk="0">
                  <a:moveTo>
                    <a:pt x="18186" y="1"/>
                  </a:moveTo>
                  <a:lnTo>
                    <a:pt x="16232" y="1955"/>
                  </a:lnTo>
                  <a:lnTo>
                    <a:pt x="1" y="1955"/>
                  </a:lnTo>
                  <a:lnTo>
                    <a:pt x="1" y="2197"/>
                  </a:lnTo>
                  <a:lnTo>
                    <a:pt x="16346" y="2197"/>
                  </a:lnTo>
                  <a:lnTo>
                    <a:pt x="18314" y="229"/>
                  </a:lnTo>
                  <a:lnTo>
                    <a:pt x="22950" y="229"/>
                  </a:lnTo>
                  <a:lnTo>
                    <a:pt x="24661" y="1955"/>
                  </a:lnTo>
                  <a:lnTo>
                    <a:pt x="30908" y="1955"/>
                  </a:lnTo>
                  <a:cubicBezTo>
                    <a:pt x="30965" y="2140"/>
                    <a:pt x="31151" y="2254"/>
                    <a:pt x="31265" y="2254"/>
                  </a:cubicBezTo>
                  <a:cubicBezTo>
                    <a:pt x="31507" y="2254"/>
                    <a:pt x="31679" y="2069"/>
                    <a:pt x="31679" y="1840"/>
                  </a:cubicBezTo>
                  <a:cubicBezTo>
                    <a:pt x="31679" y="1655"/>
                    <a:pt x="31507" y="1484"/>
                    <a:pt x="31265" y="1484"/>
                  </a:cubicBezTo>
                  <a:cubicBezTo>
                    <a:pt x="31151" y="1484"/>
                    <a:pt x="30965" y="1598"/>
                    <a:pt x="30908" y="1712"/>
                  </a:cubicBezTo>
                  <a:lnTo>
                    <a:pt x="24733" y="1712"/>
                  </a:lnTo>
                  <a:lnTo>
                    <a:pt x="230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7" name="Google Shape;607;p25"/>
            <p:cNvSpPr/>
            <p:nvPr/>
          </p:nvSpPr>
          <p:spPr>
            <a:xfrm rot="-5400000">
              <a:off x="-80031" y="3527509"/>
              <a:ext cx="1354991" cy="212224"/>
            </a:xfrm>
            <a:custGeom>
              <a:avLst/>
              <a:gdLst/>
              <a:ahLst/>
              <a:cxnLst/>
              <a:rect l="l" t="t" r="r" b="b"/>
              <a:pathLst>
                <a:path w="31151" h="4879" extrusionOk="0">
                  <a:moveTo>
                    <a:pt x="14749" y="0"/>
                  </a:moveTo>
                  <a:lnTo>
                    <a:pt x="14749" y="4636"/>
                  </a:lnTo>
                  <a:lnTo>
                    <a:pt x="10755" y="4636"/>
                  </a:lnTo>
                  <a:lnTo>
                    <a:pt x="10755" y="956"/>
                  </a:lnTo>
                  <a:lnTo>
                    <a:pt x="1" y="956"/>
                  </a:lnTo>
                  <a:lnTo>
                    <a:pt x="1" y="1184"/>
                  </a:lnTo>
                  <a:lnTo>
                    <a:pt x="10527" y="1184"/>
                  </a:lnTo>
                  <a:lnTo>
                    <a:pt x="10527" y="4878"/>
                  </a:lnTo>
                  <a:lnTo>
                    <a:pt x="14977" y="4878"/>
                  </a:lnTo>
                  <a:lnTo>
                    <a:pt x="14977" y="243"/>
                  </a:lnTo>
                  <a:lnTo>
                    <a:pt x="18842" y="243"/>
                  </a:lnTo>
                  <a:lnTo>
                    <a:pt x="21281" y="2739"/>
                  </a:lnTo>
                  <a:lnTo>
                    <a:pt x="30366" y="2739"/>
                  </a:lnTo>
                  <a:cubicBezTo>
                    <a:pt x="30438" y="2853"/>
                    <a:pt x="30609" y="2967"/>
                    <a:pt x="30723" y="2967"/>
                  </a:cubicBezTo>
                  <a:cubicBezTo>
                    <a:pt x="30965" y="2967"/>
                    <a:pt x="31151" y="2796"/>
                    <a:pt x="31151" y="2610"/>
                  </a:cubicBezTo>
                  <a:cubicBezTo>
                    <a:pt x="31151" y="2382"/>
                    <a:pt x="30965" y="2197"/>
                    <a:pt x="30723" y="2197"/>
                  </a:cubicBezTo>
                  <a:cubicBezTo>
                    <a:pt x="30609" y="2197"/>
                    <a:pt x="30438" y="2311"/>
                    <a:pt x="30366" y="2496"/>
                  </a:cubicBezTo>
                  <a:lnTo>
                    <a:pt x="21395" y="2496"/>
                  </a:lnTo>
                  <a:lnTo>
                    <a:pt x="18899"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8" name="Google Shape;608;p25"/>
            <p:cNvSpPr/>
            <p:nvPr/>
          </p:nvSpPr>
          <p:spPr>
            <a:xfrm rot="-5400000">
              <a:off x="-149844" y="3491841"/>
              <a:ext cx="1429458" cy="209092"/>
            </a:xfrm>
            <a:custGeom>
              <a:avLst/>
              <a:gdLst/>
              <a:ahLst/>
              <a:cxnLst/>
              <a:rect l="l" t="t" r="r" b="b"/>
              <a:pathLst>
                <a:path w="32863" h="4807" extrusionOk="0">
                  <a:moveTo>
                    <a:pt x="13850" y="0"/>
                  </a:moveTo>
                  <a:lnTo>
                    <a:pt x="13850" y="4578"/>
                  </a:lnTo>
                  <a:lnTo>
                    <a:pt x="11411" y="4578"/>
                  </a:lnTo>
                  <a:lnTo>
                    <a:pt x="11411" y="884"/>
                  </a:lnTo>
                  <a:lnTo>
                    <a:pt x="1" y="884"/>
                  </a:lnTo>
                  <a:lnTo>
                    <a:pt x="1" y="1127"/>
                  </a:lnTo>
                  <a:lnTo>
                    <a:pt x="11183" y="1127"/>
                  </a:lnTo>
                  <a:lnTo>
                    <a:pt x="11183" y="4807"/>
                  </a:lnTo>
                  <a:lnTo>
                    <a:pt x="14092" y="4807"/>
                  </a:lnTo>
                  <a:lnTo>
                    <a:pt x="14092" y="243"/>
                  </a:lnTo>
                  <a:lnTo>
                    <a:pt x="19498" y="243"/>
                  </a:lnTo>
                  <a:lnTo>
                    <a:pt x="21637" y="2439"/>
                  </a:lnTo>
                  <a:lnTo>
                    <a:pt x="32149" y="2439"/>
                  </a:lnTo>
                  <a:cubicBezTo>
                    <a:pt x="32221" y="2553"/>
                    <a:pt x="32335" y="2667"/>
                    <a:pt x="32506" y="2667"/>
                  </a:cubicBezTo>
                  <a:cubicBezTo>
                    <a:pt x="32691" y="2667"/>
                    <a:pt x="32862" y="2496"/>
                    <a:pt x="32862" y="2311"/>
                  </a:cubicBezTo>
                  <a:cubicBezTo>
                    <a:pt x="32862" y="2082"/>
                    <a:pt x="32691" y="1954"/>
                    <a:pt x="32506" y="1954"/>
                  </a:cubicBezTo>
                  <a:cubicBezTo>
                    <a:pt x="32335" y="1954"/>
                    <a:pt x="32221" y="2025"/>
                    <a:pt x="32149" y="2197"/>
                  </a:cubicBezTo>
                  <a:lnTo>
                    <a:pt x="21752" y="2197"/>
                  </a:lnTo>
                  <a:lnTo>
                    <a:pt x="1955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609" name="Google Shape;609;p25"/>
          <p:cNvGrpSpPr/>
          <p:nvPr/>
        </p:nvGrpSpPr>
        <p:grpSpPr>
          <a:xfrm rot="10800000">
            <a:off x="461382" y="-5"/>
            <a:ext cx="782237" cy="3396887"/>
            <a:chOff x="4792514" y="2979701"/>
            <a:chExt cx="305307" cy="1325804"/>
          </a:xfrm>
        </p:grpSpPr>
        <p:sp>
          <p:nvSpPr>
            <p:cNvPr id="610" name="Google Shape;610;p25"/>
            <p:cNvSpPr/>
            <p:nvPr/>
          </p:nvSpPr>
          <p:spPr>
            <a:xfrm rot="-5400000">
              <a:off x="4409125" y="3616809"/>
              <a:ext cx="1266256" cy="111136"/>
            </a:xfrm>
            <a:custGeom>
              <a:avLst/>
              <a:gdLst/>
              <a:ahLst/>
              <a:cxnLst/>
              <a:rect l="l" t="t" r="r" b="b"/>
              <a:pathLst>
                <a:path w="29111" h="2555" extrusionOk="0">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1" name="Google Shape;611;p25"/>
            <p:cNvSpPr/>
            <p:nvPr/>
          </p:nvSpPr>
          <p:spPr>
            <a:xfrm rot="-5400000">
              <a:off x="4335310" y="3589536"/>
              <a:ext cx="1325804" cy="106134"/>
            </a:xfrm>
            <a:custGeom>
              <a:avLst/>
              <a:gdLst/>
              <a:ahLst/>
              <a:cxnLst/>
              <a:rect l="l" t="t" r="r" b="b"/>
              <a:pathLst>
                <a:path w="30480" h="2440" extrusionOk="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2" name="Google Shape;612;p25"/>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3" name="Google Shape;613;p25"/>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4" name="Google Shape;614;p25"/>
            <p:cNvSpPr/>
            <p:nvPr/>
          </p:nvSpPr>
          <p:spPr>
            <a:xfrm rot="-5400000">
              <a:off x="4328765" y="3810699"/>
              <a:ext cx="958554" cy="31057"/>
            </a:xfrm>
            <a:custGeom>
              <a:avLst/>
              <a:gdLst/>
              <a:ahLst/>
              <a:cxnLst/>
              <a:rect l="l" t="t" r="r" b="b"/>
              <a:pathLst>
                <a:path w="22037" h="714" extrusionOk="0">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615" name="Google Shape;615;p25"/>
          <p:cNvSpPr txBox="1">
            <a:spLocks noGrp="1"/>
          </p:cNvSpPr>
          <p:nvPr>
            <p:ph type="subTitle" idx="1"/>
          </p:nvPr>
        </p:nvSpPr>
        <p:spPr>
          <a:xfrm>
            <a:off x="960100" y="3844653"/>
            <a:ext cx="3074000" cy="11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16" name="Google Shape;616;p25"/>
          <p:cNvSpPr txBox="1">
            <a:spLocks noGrp="1"/>
          </p:cNvSpPr>
          <p:nvPr>
            <p:ph type="subTitle" idx="2"/>
          </p:nvPr>
        </p:nvSpPr>
        <p:spPr>
          <a:xfrm>
            <a:off x="4559057" y="3844653"/>
            <a:ext cx="3074000" cy="11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17" name="Google Shape;617;p25"/>
          <p:cNvSpPr txBox="1">
            <a:spLocks noGrp="1"/>
          </p:cNvSpPr>
          <p:nvPr>
            <p:ph type="subTitle" idx="3"/>
          </p:nvPr>
        </p:nvSpPr>
        <p:spPr>
          <a:xfrm>
            <a:off x="8158025" y="3844653"/>
            <a:ext cx="3074000" cy="11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18" name="Google Shape;618;p2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619" name="Google Shape;619;p25"/>
          <p:cNvSpPr txBox="1">
            <a:spLocks noGrp="1"/>
          </p:cNvSpPr>
          <p:nvPr>
            <p:ph type="subTitle" idx="4"/>
          </p:nvPr>
        </p:nvSpPr>
        <p:spPr>
          <a:xfrm>
            <a:off x="960100" y="3211933"/>
            <a:ext cx="3074000" cy="763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620" name="Google Shape;620;p25"/>
          <p:cNvSpPr txBox="1">
            <a:spLocks noGrp="1"/>
          </p:cNvSpPr>
          <p:nvPr>
            <p:ph type="subTitle" idx="5"/>
          </p:nvPr>
        </p:nvSpPr>
        <p:spPr>
          <a:xfrm>
            <a:off x="4559061" y="3211933"/>
            <a:ext cx="3074000" cy="763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621" name="Google Shape;621;p25"/>
          <p:cNvSpPr txBox="1">
            <a:spLocks noGrp="1"/>
          </p:cNvSpPr>
          <p:nvPr>
            <p:ph type="subTitle" idx="6"/>
          </p:nvPr>
        </p:nvSpPr>
        <p:spPr>
          <a:xfrm>
            <a:off x="8158031" y="3211933"/>
            <a:ext cx="3074000" cy="763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Tree>
    <p:extLst>
      <p:ext uri="{BB962C8B-B14F-4D97-AF65-F5344CB8AC3E}">
        <p14:creationId xmlns:p14="http://schemas.microsoft.com/office/powerpoint/2010/main" val="2307605998"/>
      </p:ext>
    </p:extLst>
  </p:cSld>
  <p:clrMapOvr>
    <a:masterClrMapping/>
  </p:clrMapOvr>
  <p:transition spd="med">
    <p:pull/>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622"/>
        <p:cNvGrpSpPr/>
        <p:nvPr/>
      </p:nvGrpSpPr>
      <p:grpSpPr>
        <a:xfrm>
          <a:off x="0" y="0"/>
          <a:ext cx="0" cy="0"/>
          <a:chOff x="0" y="0"/>
          <a:chExt cx="0" cy="0"/>
        </a:xfrm>
      </p:grpSpPr>
      <p:sp>
        <p:nvSpPr>
          <p:cNvPr id="623" name="Google Shape;623;p26"/>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24" name="Google Shape;624;p2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625" name="Google Shape;625;p26"/>
          <p:cNvSpPr txBox="1">
            <a:spLocks noGrp="1"/>
          </p:cNvSpPr>
          <p:nvPr>
            <p:ph type="subTitle" idx="1"/>
          </p:nvPr>
        </p:nvSpPr>
        <p:spPr>
          <a:xfrm>
            <a:off x="2623531" y="2798901"/>
            <a:ext cx="2637600" cy="887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26" name="Google Shape;626;p26"/>
          <p:cNvSpPr txBox="1">
            <a:spLocks noGrp="1"/>
          </p:cNvSpPr>
          <p:nvPr>
            <p:ph type="subTitle" idx="2"/>
          </p:nvPr>
        </p:nvSpPr>
        <p:spPr>
          <a:xfrm>
            <a:off x="6930869" y="2798901"/>
            <a:ext cx="2637600" cy="887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27" name="Google Shape;627;p26"/>
          <p:cNvSpPr txBox="1">
            <a:spLocks noGrp="1"/>
          </p:cNvSpPr>
          <p:nvPr>
            <p:ph type="subTitle" idx="3"/>
          </p:nvPr>
        </p:nvSpPr>
        <p:spPr>
          <a:xfrm>
            <a:off x="2623531" y="4710101"/>
            <a:ext cx="2637600" cy="887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28" name="Google Shape;628;p26"/>
          <p:cNvSpPr txBox="1">
            <a:spLocks noGrp="1"/>
          </p:cNvSpPr>
          <p:nvPr>
            <p:ph type="subTitle" idx="4"/>
          </p:nvPr>
        </p:nvSpPr>
        <p:spPr>
          <a:xfrm>
            <a:off x="6930869" y="4710101"/>
            <a:ext cx="2637600" cy="887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29" name="Google Shape;629;p26"/>
          <p:cNvSpPr txBox="1">
            <a:spLocks noGrp="1"/>
          </p:cNvSpPr>
          <p:nvPr>
            <p:ph type="subTitle" idx="5"/>
          </p:nvPr>
        </p:nvSpPr>
        <p:spPr>
          <a:xfrm>
            <a:off x="2623533" y="2148833"/>
            <a:ext cx="26376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630" name="Google Shape;630;p26"/>
          <p:cNvSpPr txBox="1">
            <a:spLocks noGrp="1"/>
          </p:cNvSpPr>
          <p:nvPr>
            <p:ph type="subTitle" idx="6"/>
          </p:nvPr>
        </p:nvSpPr>
        <p:spPr>
          <a:xfrm>
            <a:off x="6930868" y="2148833"/>
            <a:ext cx="26376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631" name="Google Shape;631;p26"/>
          <p:cNvSpPr txBox="1">
            <a:spLocks noGrp="1"/>
          </p:cNvSpPr>
          <p:nvPr>
            <p:ph type="subTitle" idx="7"/>
          </p:nvPr>
        </p:nvSpPr>
        <p:spPr>
          <a:xfrm>
            <a:off x="2623533" y="4060100"/>
            <a:ext cx="26376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632" name="Google Shape;632;p26"/>
          <p:cNvSpPr txBox="1">
            <a:spLocks noGrp="1"/>
          </p:cNvSpPr>
          <p:nvPr>
            <p:ph type="subTitle" idx="8"/>
          </p:nvPr>
        </p:nvSpPr>
        <p:spPr>
          <a:xfrm>
            <a:off x="6930868" y="4060100"/>
            <a:ext cx="26376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Tree>
    <p:extLst>
      <p:ext uri="{BB962C8B-B14F-4D97-AF65-F5344CB8AC3E}">
        <p14:creationId xmlns:p14="http://schemas.microsoft.com/office/powerpoint/2010/main" val="1544244313"/>
      </p:ext>
    </p:extLst>
  </p:cSld>
  <p:clrMapOvr>
    <a:masterClrMapping/>
  </p:clrMapOvr>
  <p:transition spd="med">
    <p:pull/>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633"/>
        <p:cNvGrpSpPr/>
        <p:nvPr/>
      </p:nvGrpSpPr>
      <p:grpSpPr>
        <a:xfrm>
          <a:off x="0" y="0"/>
          <a:ext cx="0" cy="0"/>
          <a:chOff x="0" y="0"/>
          <a:chExt cx="0" cy="0"/>
        </a:xfrm>
      </p:grpSpPr>
      <p:sp>
        <p:nvSpPr>
          <p:cNvPr id="634" name="Google Shape;634;p27"/>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635" name="Google Shape;635;p27"/>
          <p:cNvGrpSpPr/>
          <p:nvPr/>
        </p:nvGrpSpPr>
        <p:grpSpPr>
          <a:xfrm rot="10800000">
            <a:off x="67675" y="-2199355"/>
            <a:ext cx="987187" cy="3741933"/>
            <a:chOff x="8218831" y="2346909"/>
            <a:chExt cx="740390" cy="2806450"/>
          </a:xfrm>
        </p:grpSpPr>
        <p:sp>
          <p:nvSpPr>
            <p:cNvPr id="636" name="Google Shape;636;p27"/>
            <p:cNvSpPr/>
            <p:nvPr/>
          </p:nvSpPr>
          <p:spPr>
            <a:xfrm rot="-5400000">
              <a:off x="7409304" y="3603442"/>
              <a:ext cx="2806450" cy="293383"/>
            </a:xfrm>
            <a:custGeom>
              <a:avLst/>
              <a:gdLst/>
              <a:ahLst/>
              <a:cxnLst/>
              <a:rect l="l" t="t" r="r" b="b"/>
              <a:pathLst>
                <a:path w="33576" h="3510" extrusionOk="0">
                  <a:moveTo>
                    <a:pt x="33162" y="1"/>
                  </a:moveTo>
                  <a:cubicBezTo>
                    <a:pt x="33048" y="1"/>
                    <a:pt x="32862" y="115"/>
                    <a:pt x="32805" y="229"/>
                  </a:cubicBezTo>
                  <a:lnTo>
                    <a:pt x="18371" y="229"/>
                  </a:lnTo>
                  <a:lnTo>
                    <a:pt x="18371" y="3267"/>
                  </a:lnTo>
                  <a:lnTo>
                    <a:pt x="1" y="3267"/>
                  </a:lnTo>
                  <a:lnTo>
                    <a:pt x="1" y="3509"/>
                  </a:lnTo>
                  <a:lnTo>
                    <a:pt x="18600" y="3509"/>
                  </a:lnTo>
                  <a:lnTo>
                    <a:pt x="18600" y="471"/>
                  </a:lnTo>
                  <a:lnTo>
                    <a:pt x="32805" y="471"/>
                  </a:lnTo>
                  <a:cubicBezTo>
                    <a:pt x="32862" y="657"/>
                    <a:pt x="33048" y="714"/>
                    <a:pt x="33162" y="714"/>
                  </a:cubicBezTo>
                  <a:cubicBezTo>
                    <a:pt x="33404" y="714"/>
                    <a:pt x="33575" y="586"/>
                    <a:pt x="33575" y="357"/>
                  </a:cubicBezTo>
                  <a:cubicBezTo>
                    <a:pt x="33575" y="172"/>
                    <a:pt x="33404" y="1"/>
                    <a:pt x="331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7" name="Google Shape;637;p27"/>
            <p:cNvSpPr/>
            <p:nvPr/>
          </p:nvSpPr>
          <p:spPr>
            <a:xfrm rot="-5400000">
              <a:off x="7520808" y="3794852"/>
              <a:ext cx="2409421" cy="307593"/>
            </a:xfrm>
            <a:custGeom>
              <a:avLst/>
              <a:gdLst/>
              <a:ahLst/>
              <a:cxnLst/>
              <a:rect l="l" t="t" r="r" b="b"/>
              <a:pathLst>
                <a:path w="28826" h="3680" extrusionOk="0">
                  <a:moveTo>
                    <a:pt x="28469" y="0"/>
                  </a:moveTo>
                  <a:cubicBezTo>
                    <a:pt x="28298" y="0"/>
                    <a:pt x="28170" y="114"/>
                    <a:pt x="28113" y="285"/>
                  </a:cubicBezTo>
                  <a:lnTo>
                    <a:pt x="17302" y="285"/>
                  </a:lnTo>
                  <a:lnTo>
                    <a:pt x="17302" y="3437"/>
                  </a:lnTo>
                  <a:lnTo>
                    <a:pt x="1" y="3437"/>
                  </a:lnTo>
                  <a:lnTo>
                    <a:pt x="1" y="3680"/>
                  </a:lnTo>
                  <a:lnTo>
                    <a:pt x="17530" y="3680"/>
                  </a:lnTo>
                  <a:lnTo>
                    <a:pt x="17530" y="528"/>
                  </a:lnTo>
                  <a:lnTo>
                    <a:pt x="28113" y="528"/>
                  </a:lnTo>
                  <a:cubicBezTo>
                    <a:pt x="28170" y="642"/>
                    <a:pt x="28298" y="770"/>
                    <a:pt x="28469" y="770"/>
                  </a:cubicBezTo>
                  <a:cubicBezTo>
                    <a:pt x="28655" y="770"/>
                    <a:pt x="28826" y="585"/>
                    <a:pt x="28826" y="414"/>
                  </a:cubicBezTo>
                  <a:cubicBezTo>
                    <a:pt x="28826" y="171"/>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8" name="Google Shape;638;p27"/>
            <p:cNvSpPr/>
            <p:nvPr/>
          </p:nvSpPr>
          <p:spPr>
            <a:xfrm rot="-5400000">
              <a:off x="7336629" y="3695260"/>
              <a:ext cx="2603756" cy="312441"/>
            </a:xfrm>
            <a:custGeom>
              <a:avLst/>
              <a:gdLst/>
              <a:ahLst/>
              <a:cxnLst/>
              <a:rect l="l" t="t" r="r" b="b"/>
              <a:pathLst>
                <a:path w="31151" h="3738" extrusionOk="0">
                  <a:moveTo>
                    <a:pt x="30723" y="0"/>
                  </a:moveTo>
                  <a:cubicBezTo>
                    <a:pt x="30609" y="0"/>
                    <a:pt x="30438" y="114"/>
                    <a:pt x="30366" y="229"/>
                  </a:cubicBezTo>
                  <a:lnTo>
                    <a:pt x="16104" y="229"/>
                  </a:lnTo>
                  <a:lnTo>
                    <a:pt x="16104" y="3495"/>
                  </a:lnTo>
                  <a:lnTo>
                    <a:pt x="1" y="3495"/>
                  </a:lnTo>
                  <a:lnTo>
                    <a:pt x="1" y="3737"/>
                  </a:lnTo>
                  <a:lnTo>
                    <a:pt x="16346" y="3737"/>
                  </a:lnTo>
                  <a:lnTo>
                    <a:pt x="16346" y="471"/>
                  </a:lnTo>
                  <a:lnTo>
                    <a:pt x="30366" y="471"/>
                  </a:lnTo>
                  <a:cubicBezTo>
                    <a:pt x="30438" y="642"/>
                    <a:pt x="30609" y="770"/>
                    <a:pt x="30723" y="770"/>
                  </a:cubicBezTo>
                  <a:cubicBezTo>
                    <a:pt x="30965" y="770"/>
                    <a:pt x="31151" y="585"/>
                    <a:pt x="31151" y="357"/>
                  </a:cubicBezTo>
                  <a:cubicBezTo>
                    <a:pt x="31151" y="171"/>
                    <a:pt x="30965" y="0"/>
                    <a:pt x="3072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9" name="Google Shape;639;p27"/>
            <p:cNvSpPr/>
            <p:nvPr/>
          </p:nvSpPr>
          <p:spPr>
            <a:xfrm rot="-5400000">
              <a:off x="7266838" y="3694675"/>
              <a:ext cx="2484564" cy="432803"/>
            </a:xfrm>
            <a:custGeom>
              <a:avLst/>
              <a:gdLst/>
              <a:ahLst/>
              <a:cxnLst/>
              <a:rect l="l" t="t" r="r" b="b"/>
              <a:pathLst>
                <a:path w="29725" h="5178" extrusionOk="0">
                  <a:moveTo>
                    <a:pt x="29368" y="1"/>
                  </a:moveTo>
                  <a:cubicBezTo>
                    <a:pt x="29183" y="1"/>
                    <a:pt x="29068" y="129"/>
                    <a:pt x="29011" y="243"/>
                  </a:cubicBezTo>
                  <a:lnTo>
                    <a:pt x="18728" y="243"/>
                  </a:lnTo>
                  <a:lnTo>
                    <a:pt x="18728" y="1555"/>
                  </a:lnTo>
                  <a:lnTo>
                    <a:pt x="14977" y="1555"/>
                  </a:lnTo>
                  <a:lnTo>
                    <a:pt x="14977" y="4935"/>
                  </a:lnTo>
                  <a:lnTo>
                    <a:pt x="1" y="4935"/>
                  </a:lnTo>
                  <a:lnTo>
                    <a:pt x="1" y="5178"/>
                  </a:lnTo>
                  <a:lnTo>
                    <a:pt x="15219" y="5178"/>
                  </a:lnTo>
                  <a:lnTo>
                    <a:pt x="15219" y="1783"/>
                  </a:lnTo>
                  <a:lnTo>
                    <a:pt x="18956" y="1783"/>
                  </a:lnTo>
                  <a:lnTo>
                    <a:pt x="18956" y="485"/>
                  </a:lnTo>
                  <a:lnTo>
                    <a:pt x="29011" y="485"/>
                  </a:lnTo>
                  <a:cubicBezTo>
                    <a:pt x="29068" y="657"/>
                    <a:pt x="29183" y="771"/>
                    <a:pt x="29368" y="771"/>
                  </a:cubicBezTo>
                  <a:cubicBezTo>
                    <a:pt x="29596" y="771"/>
                    <a:pt x="29725" y="600"/>
                    <a:pt x="29725" y="357"/>
                  </a:cubicBezTo>
                  <a:cubicBezTo>
                    <a:pt x="29725" y="186"/>
                    <a:pt x="29596" y="1"/>
                    <a:pt x="2936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0" name="Google Shape;640;p27"/>
            <p:cNvSpPr/>
            <p:nvPr/>
          </p:nvSpPr>
          <p:spPr>
            <a:xfrm rot="-5400000">
              <a:off x="7264499" y="3772159"/>
              <a:ext cx="2335532" cy="426869"/>
            </a:xfrm>
            <a:custGeom>
              <a:avLst/>
              <a:gdLst/>
              <a:ahLst/>
              <a:cxnLst/>
              <a:rect l="l" t="t" r="r" b="b"/>
              <a:pathLst>
                <a:path w="27942" h="5107" extrusionOk="0">
                  <a:moveTo>
                    <a:pt x="27585" y="0"/>
                  </a:moveTo>
                  <a:cubicBezTo>
                    <a:pt x="27400" y="0"/>
                    <a:pt x="27286" y="114"/>
                    <a:pt x="27229" y="228"/>
                  </a:cubicBezTo>
                  <a:lnTo>
                    <a:pt x="17302" y="228"/>
                  </a:lnTo>
                  <a:lnTo>
                    <a:pt x="17302" y="1369"/>
                  </a:lnTo>
                  <a:lnTo>
                    <a:pt x="14035" y="1369"/>
                  </a:lnTo>
                  <a:lnTo>
                    <a:pt x="14035" y="4864"/>
                  </a:lnTo>
                  <a:lnTo>
                    <a:pt x="1" y="4864"/>
                  </a:lnTo>
                  <a:lnTo>
                    <a:pt x="1" y="5106"/>
                  </a:lnTo>
                  <a:lnTo>
                    <a:pt x="14264" y="5106"/>
                  </a:lnTo>
                  <a:lnTo>
                    <a:pt x="14264" y="1598"/>
                  </a:lnTo>
                  <a:lnTo>
                    <a:pt x="17530" y="1598"/>
                  </a:lnTo>
                  <a:lnTo>
                    <a:pt x="17530" y="471"/>
                  </a:lnTo>
                  <a:lnTo>
                    <a:pt x="27229" y="471"/>
                  </a:lnTo>
                  <a:cubicBezTo>
                    <a:pt x="27286" y="656"/>
                    <a:pt x="27400" y="713"/>
                    <a:pt x="27585" y="713"/>
                  </a:cubicBezTo>
                  <a:cubicBezTo>
                    <a:pt x="27756" y="713"/>
                    <a:pt x="27942" y="585"/>
                    <a:pt x="27942" y="357"/>
                  </a:cubicBezTo>
                  <a:cubicBezTo>
                    <a:pt x="27942" y="171"/>
                    <a:pt x="27756" y="0"/>
                    <a:pt x="2758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1" name="Google Shape;641;p27"/>
            <p:cNvSpPr/>
            <p:nvPr/>
          </p:nvSpPr>
          <p:spPr>
            <a:xfrm rot="-5400000">
              <a:off x="7898072" y="4609597"/>
              <a:ext cx="958636" cy="128888"/>
            </a:xfrm>
            <a:custGeom>
              <a:avLst/>
              <a:gdLst/>
              <a:ahLst/>
              <a:cxnLst/>
              <a:rect l="l" t="t" r="r" b="b"/>
              <a:pathLst>
                <a:path w="11469" h="1542" extrusionOk="0">
                  <a:moveTo>
                    <a:pt x="11112" y="1"/>
                  </a:moveTo>
                  <a:cubicBezTo>
                    <a:pt x="10940" y="1"/>
                    <a:pt x="10755" y="172"/>
                    <a:pt x="10755" y="358"/>
                  </a:cubicBezTo>
                  <a:cubicBezTo>
                    <a:pt x="10755" y="529"/>
                    <a:pt x="10883" y="714"/>
                    <a:pt x="10997" y="714"/>
                  </a:cubicBezTo>
                  <a:lnTo>
                    <a:pt x="10997" y="1313"/>
                  </a:lnTo>
                  <a:lnTo>
                    <a:pt x="1" y="1313"/>
                  </a:lnTo>
                  <a:lnTo>
                    <a:pt x="1" y="1541"/>
                  </a:lnTo>
                  <a:lnTo>
                    <a:pt x="11240" y="1541"/>
                  </a:lnTo>
                  <a:lnTo>
                    <a:pt x="11240" y="714"/>
                  </a:lnTo>
                  <a:cubicBezTo>
                    <a:pt x="11411" y="714"/>
                    <a:pt x="11468" y="529"/>
                    <a:pt x="11468" y="358"/>
                  </a:cubicBezTo>
                  <a:cubicBezTo>
                    <a:pt x="11468" y="172"/>
                    <a:pt x="11354" y="1"/>
                    <a:pt x="1111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2" name="Google Shape;642;p27"/>
            <p:cNvSpPr/>
            <p:nvPr/>
          </p:nvSpPr>
          <p:spPr>
            <a:xfrm rot="-5400000">
              <a:off x="7893308" y="4534537"/>
              <a:ext cx="1038460" cy="199183"/>
            </a:xfrm>
            <a:custGeom>
              <a:avLst/>
              <a:gdLst/>
              <a:ahLst/>
              <a:cxnLst/>
              <a:rect l="l" t="t" r="r" b="b"/>
              <a:pathLst>
                <a:path w="12424" h="2383" extrusionOk="0">
                  <a:moveTo>
                    <a:pt x="12067" y="1"/>
                  </a:moveTo>
                  <a:cubicBezTo>
                    <a:pt x="11896" y="1"/>
                    <a:pt x="11711" y="172"/>
                    <a:pt x="11711" y="358"/>
                  </a:cubicBezTo>
                  <a:cubicBezTo>
                    <a:pt x="11711" y="529"/>
                    <a:pt x="11825" y="714"/>
                    <a:pt x="11953" y="714"/>
                  </a:cubicBezTo>
                  <a:lnTo>
                    <a:pt x="11953" y="2140"/>
                  </a:lnTo>
                  <a:lnTo>
                    <a:pt x="1" y="2140"/>
                  </a:lnTo>
                  <a:lnTo>
                    <a:pt x="1" y="2383"/>
                  </a:lnTo>
                  <a:lnTo>
                    <a:pt x="12181" y="2383"/>
                  </a:lnTo>
                  <a:lnTo>
                    <a:pt x="12181" y="714"/>
                  </a:lnTo>
                  <a:cubicBezTo>
                    <a:pt x="12367" y="714"/>
                    <a:pt x="12424" y="529"/>
                    <a:pt x="12424" y="358"/>
                  </a:cubicBezTo>
                  <a:cubicBezTo>
                    <a:pt x="12424" y="172"/>
                    <a:pt x="12310" y="1"/>
                    <a:pt x="1206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3" name="Google Shape;643;p27"/>
            <p:cNvSpPr/>
            <p:nvPr/>
          </p:nvSpPr>
          <p:spPr>
            <a:xfrm rot="-5400000">
              <a:off x="7885576" y="4457597"/>
              <a:ext cx="1123132" cy="268391"/>
            </a:xfrm>
            <a:custGeom>
              <a:avLst/>
              <a:gdLst/>
              <a:ahLst/>
              <a:cxnLst/>
              <a:rect l="l" t="t" r="r" b="b"/>
              <a:pathLst>
                <a:path w="13437" h="3211" extrusionOk="0">
                  <a:moveTo>
                    <a:pt x="13080" y="1"/>
                  </a:moveTo>
                  <a:cubicBezTo>
                    <a:pt x="12837" y="1"/>
                    <a:pt x="12666" y="172"/>
                    <a:pt x="12666" y="358"/>
                  </a:cubicBezTo>
                  <a:cubicBezTo>
                    <a:pt x="12666" y="529"/>
                    <a:pt x="12780" y="714"/>
                    <a:pt x="12966" y="714"/>
                  </a:cubicBezTo>
                  <a:lnTo>
                    <a:pt x="12966" y="2968"/>
                  </a:lnTo>
                  <a:lnTo>
                    <a:pt x="1" y="2968"/>
                  </a:lnTo>
                  <a:lnTo>
                    <a:pt x="1" y="3210"/>
                  </a:lnTo>
                  <a:lnTo>
                    <a:pt x="13194" y="3210"/>
                  </a:lnTo>
                  <a:lnTo>
                    <a:pt x="13194" y="714"/>
                  </a:lnTo>
                  <a:cubicBezTo>
                    <a:pt x="13322" y="714"/>
                    <a:pt x="13436" y="529"/>
                    <a:pt x="13436" y="358"/>
                  </a:cubicBezTo>
                  <a:cubicBezTo>
                    <a:pt x="13436" y="172"/>
                    <a:pt x="13251" y="1"/>
                    <a:pt x="1308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644" name="Google Shape;644;p27"/>
          <p:cNvGrpSpPr/>
          <p:nvPr/>
        </p:nvGrpSpPr>
        <p:grpSpPr>
          <a:xfrm>
            <a:off x="11241021" y="3499550"/>
            <a:ext cx="715371" cy="3371596"/>
            <a:chOff x="8143116" y="2624662"/>
            <a:chExt cx="536528" cy="2528697"/>
          </a:xfrm>
        </p:grpSpPr>
        <p:sp>
          <p:nvSpPr>
            <p:cNvPr id="645" name="Google Shape;645;p27"/>
            <p:cNvSpPr/>
            <p:nvPr/>
          </p:nvSpPr>
          <p:spPr>
            <a:xfrm rot="-5400000">
              <a:off x="7445679" y="3919393"/>
              <a:ext cx="2235397" cy="232533"/>
            </a:xfrm>
            <a:custGeom>
              <a:avLst/>
              <a:gdLst/>
              <a:ahLst/>
              <a:cxnLst/>
              <a:rect l="l" t="t" r="r" b="b"/>
              <a:pathLst>
                <a:path w="26744" h="2782" extrusionOk="0">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6" name="Google Shape;646;p27"/>
            <p:cNvSpPr/>
            <p:nvPr/>
          </p:nvSpPr>
          <p:spPr>
            <a:xfrm rot="-5400000">
              <a:off x="7411119" y="4023081"/>
              <a:ext cx="1987401" cy="273156"/>
            </a:xfrm>
            <a:custGeom>
              <a:avLst/>
              <a:gdLst/>
              <a:ahLst/>
              <a:cxnLst/>
              <a:rect l="l" t="t" r="r" b="b"/>
              <a:pathLst>
                <a:path w="23777" h="3268" extrusionOk="0">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7" name="Google Shape;647;p27"/>
            <p:cNvSpPr/>
            <p:nvPr/>
          </p:nvSpPr>
          <p:spPr>
            <a:xfrm rot="-5400000">
              <a:off x="7217368" y="3764970"/>
              <a:ext cx="2528697" cy="248080"/>
            </a:xfrm>
            <a:custGeom>
              <a:avLst/>
              <a:gdLst/>
              <a:ahLst/>
              <a:cxnLst/>
              <a:rect l="l" t="t" r="r" b="b"/>
              <a:pathLst>
                <a:path w="30253" h="2968" extrusionOk="0">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8" name="Google Shape;648;p27"/>
            <p:cNvSpPr/>
            <p:nvPr/>
          </p:nvSpPr>
          <p:spPr>
            <a:xfrm rot="-5400000">
              <a:off x="7095211" y="3791843"/>
              <a:ext cx="2409421" cy="313611"/>
            </a:xfrm>
            <a:custGeom>
              <a:avLst/>
              <a:gdLst/>
              <a:ahLst/>
              <a:cxnLst/>
              <a:rect l="l" t="t" r="r" b="b"/>
              <a:pathLst>
                <a:path w="28826" h="3752" extrusionOk="0">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649" name="Google Shape;649;p27"/>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650" name="Google Shape;650;p27"/>
          <p:cNvSpPr txBox="1">
            <a:spLocks noGrp="1"/>
          </p:cNvSpPr>
          <p:nvPr>
            <p:ph type="subTitle" idx="1"/>
          </p:nvPr>
        </p:nvSpPr>
        <p:spPr>
          <a:xfrm>
            <a:off x="1468233" y="2595276"/>
            <a:ext cx="2648000" cy="86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51" name="Google Shape;651;p27"/>
          <p:cNvSpPr txBox="1">
            <a:spLocks noGrp="1"/>
          </p:cNvSpPr>
          <p:nvPr>
            <p:ph type="subTitle" idx="2"/>
          </p:nvPr>
        </p:nvSpPr>
        <p:spPr>
          <a:xfrm>
            <a:off x="4771929" y="2595276"/>
            <a:ext cx="2648000" cy="86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52" name="Google Shape;652;p27"/>
          <p:cNvSpPr txBox="1">
            <a:spLocks noGrp="1"/>
          </p:cNvSpPr>
          <p:nvPr>
            <p:ph type="subTitle" idx="3"/>
          </p:nvPr>
        </p:nvSpPr>
        <p:spPr>
          <a:xfrm>
            <a:off x="1468233" y="4644443"/>
            <a:ext cx="2648000" cy="86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53" name="Google Shape;653;p27"/>
          <p:cNvSpPr txBox="1">
            <a:spLocks noGrp="1"/>
          </p:cNvSpPr>
          <p:nvPr>
            <p:ph type="subTitle" idx="4"/>
          </p:nvPr>
        </p:nvSpPr>
        <p:spPr>
          <a:xfrm>
            <a:off x="4771929" y="4644443"/>
            <a:ext cx="2648000" cy="86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54" name="Google Shape;654;p27"/>
          <p:cNvSpPr txBox="1">
            <a:spLocks noGrp="1"/>
          </p:cNvSpPr>
          <p:nvPr>
            <p:ph type="subTitle" idx="5"/>
          </p:nvPr>
        </p:nvSpPr>
        <p:spPr>
          <a:xfrm>
            <a:off x="8075633" y="2595276"/>
            <a:ext cx="2648000" cy="86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55" name="Google Shape;655;p27"/>
          <p:cNvSpPr txBox="1">
            <a:spLocks noGrp="1"/>
          </p:cNvSpPr>
          <p:nvPr>
            <p:ph type="subTitle" idx="6"/>
          </p:nvPr>
        </p:nvSpPr>
        <p:spPr>
          <a:xfrm>
            <a:off x="8075633" y="4644443"/>
            <a:ext cx="2648000" cy="86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56" name="Google Shape;656;p27"/>
          <p:cNvSpPr txBox="1">
            <a:spLocks noGrp="1"/>
          </p:cNvSpPr>
          <p:nvPr>
            <p:ph type="subTitle" idx="7"/>
          </p:nvPr>
        </p:nvSpPr>
        <p:spPr>
          <a:xfrm>
            <a:off x="1468233" y="2049301"/>
            <a:ext cx="2648000" cy="67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657" name="Google Shape;657;p27"/>
          <p:cNvSpPr txBox="1">
            <a:spLocks noGrp="1"/>
          </p:cNvSpPr>
          <p:nvPr>
            <p:ph type="subTitle" idx="8"/>
          </p:nvPr>
        </p:nvSpPr>
        <p:spPr>
          <a:xfrm>
            <a:off x="4771929" y="2049301"/>
            <a:ext cx="2648000" cy="67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658" name="Google Shape;658;p27"/>
          <p:cNvSpPr txBox="1">
            <a:spLocks noGrp="1"/>
          </p:cNvSpPr>
          <p:nvPr>
            <p:ph type="subTitle" idx="9"/>
          </p:nvPr>
        </p:nvSpPr>
        <p:spPr>
          <a:xfrm>
            <a:off x="1468233" y="4098468"/>
            <a:ext cx="2648000" cy="67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659" name="Google Shape;659;p27"/>
          <p:cNvSpPr txBox="1">
            <a:spLocks noGrp="1"/>
          </p:cNvSpPr>
          <p:nvPr>
            <p:ph type="subTitle" idx="13"/>
          </p:nvPr>
        </p:nvSpPr>
        <p:spPr>
          <a:xfrm>
            <a:off x="4771929" y="4098468"/>
            <a:ext cx="2648000" cy="67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660" name="Google Shape;660;p27"/>
          <p:cNvSpPr txBox="1">
            <a:spLocks noGrp="1"/>
          </p:cNvSpPr>
          <p:nvPr>
            <p:ph type="subTitle" idx="14"/>
          </p:nvPr>
        </p:nvSpPr>
        <p:spPr>
          <a:xfrm>
            <a:off x="8075633" y="2049301"/>
            <a:ext cx="2648000" cy="67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661" name="Google Shape;661;p27"/>
          <p:cNvSpPr txBox="1">
            <a:spLocks noGrp="1"/>
          </p:cNvSpPr>
          <p:nvPr>
            <p:ph type="subTitle" idx="15"/>
          </p:nvPr>
        </p:nvSpPr>
        <p:spPr>
          <a:xfrm>
            <a:off x="8075633" y="4098468"/>
            <a:ext cx="2648000" cy="67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Tree>
    <p:extLst>
      <p:ext uri="{BB962C8B-B14F-4D97-AF65-F5344CB8AC3E}">
        <p14:creationId xmlns:p14="http://schemas.microsoft.com/office/powerpoint/2010/main" val="73959959"/>
      </p:ext>
    </p:extLst>
  </p:cSld>
  <p:clrMapOvr>
    <a:masterClrMapping/>
  </p:clrMapOvr>
  <p:transition spd="med">
    <p:pull/>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662"/>
        <p:cNvGrpSpPr/>
        <p:nvPr/>
      </p:nvGrpSpPr>
      <p:grpSpPr>
        <a:xfrm>
          <a:off x="0" y="0"/>
          <a:ext cx="0" cy="0"/>
          <a:chOff x="0" y="0"/>
          <a:chExt cx="0" cy="0"/>
        </a:xfrm>
      </p:grpSpPr>
      <p:sp>
        <p:nvSpPr>
          <p:cNvPr id="663" name="Google Shape;663;p28"/>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64" name="Google Shape;664;p28"/>
          <p:cNvSpPr txBox="1">
            <a:spLocks noGrp="1"/>
          </p:cNvSpPr>
          <p:nvPr>
            <p:ph type="title" hasCustomPrompt="1"/>
          </p:nvPr>
        </p:nvSpPr>
        <p:spPr>
          <a:xfrm>
            <a:off x="5491033" y="840733"/>
            <a:ext cx="5750000" cy="1025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665" name="Google Shape;665;p28"/>
          <p:cNvSpPr txBox="1">
            <a:spLocks noGrp="1"/>
          </p:cNvSpPr>
          <p:nvPr>
            <p:ph type="subTitle" idx="1"/>
          </p:nvPr>
        </p:nvSpPr>
        <p:spPr>
          <a:xfrm>
            <a:off x="5491033" y="1808625"/>
            <a:ext cx="5750000" cy="54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PT Sans"/>
              <a:buNone/>
              <a:defRPr sz="2133">
                <a:solidFill>
                  <a:schemeClr val="dk1"/>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r>
              <a:rPr lang="en-US"/>
              <a:t>Click to edit Master subtitle style</a:t>
            </a:r>
            <a:endParaRPr/>
          </a:p>
        </p:txBody>
      </p:sp>
      <p:sp>
        <p:nvSpPr>
          <p:cNvPr id="666" name="Google Shape;666;p28"/>
          <p:cNvSpPr txBox="1">
            <a:spLocks noGrp="1"/>
          </p:cNvSpPr>
          <p:nvPr>
            <p:ph type="title" idx="2" hasCustomPrompt="1"/>
          </p:nvPr>
        </p:nvSpPr>
        <p:spPr>
          <a:xfrm>
            <a:off x="5491033" y="2672613"/>
            <a:ext cx="5750000" cy="1025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667" name="Google Shape;667;p28"/>
          <p:cNvSpPr txBox="1">
            <a:spLocks noGrp="1"/>
          </p:cNvSpPr>
          <p:nvPr>
            <p:ph type="subTitle" idx="3"/>
          </p:nvPr>
        </p:nvSpPr>
        <p:spPr>
          <a:xfrm>
            <a:off x="5491033" y="3637408"/>
            <a:ext cx="5750000" cy="54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PT Sans"/>
              <a:buNone/>
              <a:defRPr sz="2133">
                <a:solidFill>
                  <a:schemeClr val="dk1"/>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r>
              <a:rPr lang="en-US"/>
              <a:t>Click to edit Master subtitle style</a:t>
            </a:r>
            <a:endParaRPr/>
          </a:p>
        </p:txBody>
      </p:sp>
      <p:sp>
        <p:nvSpPr>
          <p:cNvPr id="668" name="Google Shape;668;p28"/>
          <p:cNvSpPr txBox="1">
            <a:spLocks noGrp="1"/>
          </p:cNvSpPr>
          <p:nvPr>
            <p:ph type="title" idx="4" hasCustomPrompt="1"/>
          </p:nvPr>
        </p:nvSpPr>
        <p:spPr>
          <a:xfrm>
            <a:off x="5491033" y="4504495"/>
            <a:ext cx="5750000" cy="1025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669" name="Google Shape;669;p28"/>
          <p:cNvSpPr txBox="1">
            <a:spLocks noGrp="1"/>
          </p:cNvSpPr>
          <p:nvPr>
            <p:ph type="subTitle" idx="5"/>
          </p:nvPr>
        </p:nvSpPr>
        <p:spPr>
          <a:xfrm>
            <a:off x="5491033" y="5472865"/>
            <a:ext cx="5750000" cy="54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PT Sans"/>
              <a:buNone/>
              <a:defRPr sz="2133">
                <a:solidFill>
                  <a:schemeClr val="dk1"/>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r>
              <a:rPr lang="en-US"/>
              <a:t>Click to edit Master subtitle style</a:t>
            </a:r>
            <a:endParaRPr/>
          </a:p>
        </p:txBody>
      </p:sp>
      <p:grpSp>
        <p:nvGrpSpPr>
          <p:cNvPr id="670" name="Google Shape;670;p28"/>
          <p:cNvGrpSpPr/>
          <p:nvPr/>
        </p:nvGrpSpPr>
        <p:grpSpPr>
          <a:xfrm>
            <a:off x="-3" y="121862"/>
            <a:ext cx="3442101" cy="6614297"/>
            <a:chOff x="-2" y="91396"/>
            <a:chExt cx="2581576" cy="4960723"/>
          </a:xfrm>
        </p:grpSpPr>
        <p:grpSp>
          <p:nvGrpSpPr>
            <p:cNvPr id="671" name="Google Shape;671;p28"/>
            <p:cNvGrpSpPr/>
            <p:nvPr/>
          </p:nvGrpSpPr>
          <p:grpSpPr>
            <a:xfrm rot="5400000">
              <a:off x="716105" y="1036885"/>
              <a:ext cx="1149364" cy="2581575"/>
              <a:chOff x="1390914" y="2488356"/>
              <a:chExt cx="811526" cy="1822760"/>
            </a:xfrm>
          </p:grpSpPr>
          <p:sp>
            <p:nvSpPr>
              <p:cNvPr id="672" name="Google Shape;672;p28"/>
              <p:cNvSpPr/>
              <p:nvPr/>
            </p:nvSpPr>
            <p:spPr>
              <a:xfrm rot="-5400000">
                <a:off x="1739909" y="2894384"/>
                <a:ext cx="868558" cy="56503"/>
              </a:xfrm>
              <a:custGeom>
                <a:avLst/>
                <a:gdLst/>
                <a:ahLst/>
                <a:cxnLst/>
                <a:rect l="l" t="t" r="r" b="b"/>
                <a:pathLst>
                  <a:path w="19968" h="1299" extrusionOk="0">
                    <a:moveTo>
                      <a:pt x="19554" y="0"/>
                    </a:moveTo>
                    <a:cubicBezTo>
                      <a:pt x="19426" y="0"/>
                      <a:pt x="19255" y="114"/>
                      <a:pt x="19198" y="229"/>
                    </a:cubicBezTo>
                    <a:lnTo>
                      <a:pt x="0" y="229"/>
                    </a:lnTo>
                    <a:lnTo>
                      <a:pt x="0" y="1298"/>
                    </a:lnTo>
                    <a:lnTo>
                      <a:pt x="228" y="1298"/>
                    </a:lnTo>
                    <a:lnTo>
                      <a:pt x="228" y="471"/>
                    </a:lnTo>
                    <a:lnTo>
                      <a:pt x="19198" y="471"/>
                    </a:lnTo>
                    <a:cubicBezTo>
                      <a:pt x="19255" y="642"/>
                      <a:pt x="19426" y="770"/>
                      <a:pt x="19554" y="770"/>
                    </a:cubicBezTo>
                    <a:cubicBezTo>
                      <a:pt x="19783" y="770"/>
                      <a:pt x="19968" y="585"/>
                      <a:pt x="19968" y="357"/>
                    </a:cubicBezTo>
                    <a:cubicBezTo>
                      <a:pt x="19968" y="171"/>
                      <a:pt x="19783" y="0"/>
                      <a:pt x="1955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3" name="Google Shape;673;p28"/>
              <p:cNvSpPr/>
              <p:nvPr/>
            </p:nvSpPr>
            <p:spPr>
              <a:xfrm rot="-5400000">
                <a:off x="1765616" y="2959195"/>
                <a:ext cx="778040" cy="95608"/>
              </a:xfrm>
              <a:custGeom>
                <a:avLst/>
                <a:gdLst/>
                <a:ahLst/>
                <a:cxnLst/>
                <a:rect l="l" t="t" r="r" b="b"/>
                <a:pathLst>
                  <a:path w="17887" h="2198" extrusionOk="0">
                    <a:moveTo>
                      <a:pt x="17472" y="1"/>
                    </a:moveTo>
                    <a:cubicBezTo>
                      <a:pt x="17358" y="1"/>
                      <a:pt x="17173" y="115"/>
                      <a:pt x="17116" y="243"/>
                    </a:cubicBezTo>
                    <a:lnTo>
                      <a:pt x="0" y="243"/>
                    </a:lnTo>
                    <a:lnTo>
                      <a:pt x="0" y="2197"/>
                    </a:lnTo>
                    <a:lnTo>
                      <a:pt x="243" y="2197"/>
                    </a:lnTo>
                    <a:lnTo>
                      <a:pt x="243" y="471"/>
                    </a:lnTo>
                    <a:lnTo>
                      <a:pt x="17116" y="471"/>
                    </a:lnTo>
                    <a:cubicBezTo>
                      <a:pt x="17173" y="657"/>
                      <a:pt x="17358" y="714"/>
                      <a:pt x="17472" y="714"/>
                    </a:cubicBezTo>
                    <a:cubicBezTo>
                      <a:pt x="17715" y="714"/>
                      <a:pt x="17886" y="600"/>
                      <a:pt x="17886" y="357"/>
                    </a:cubicBezTo>
                    <a:cubicBezTo>
                      <a:pt x="17886" y="186"/>
                      <a:pt x="17715" y="1"/>
                      <a:pt x="1747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4" name="Google Shape;674;p28"/>
              <p:cNvSpPr/>
              <p:nvPr/>
            </p:nvSpPr>
            <p:spPr>
              <a:xfrm rot="-5400000">
                <a:off x="1756634" y="3001714"/>
                <a:ext cx="760032" cy="131580"/>
              </a:xfrm>
              <a:custGeom>
                <a:avLst/>
                <a:gdLst/>
                <a:ahLst/>
                <a:cxnLst/>
                <a:rect l="l" t="t" r="r" b="b"/>
                <a:pathLst>
                  <a:path w="17473" h="3025" extrusionOk="0">
                    <a:moveTo>
                      <a:pt x="17116" y="0"/>
                    </a:moveTo>
                    <a:cubicBezTo>
                      <a:pt x="16931" y="0"/>
                      <a:pt x="16817" y="58"/>
                      <a:pt x="16759" y="229"/>
                    </a:cubicBezTo>
                    <a:lnTo>
                      <a:pt x="1" y="229"/>
                    </a:lnTo>
                    <a:lnTo>
                      <a:pt x="1" y="3024"/>
                    </a:lnTo>
                    <a:lnTo>
                      <a:pt x="243" y="3024"/>
                    </a:lnTo>
                    <a:lnTo>
                      <a:pt x="243" y="471"/>
                    </a:lnTo>
                    <a:lnTo>
                      <a:pt x="16759" y="471"/>
                    </a:lnTo>
                    <a:cubicBezTo>
                      <a:pt x="16817" y="585"/>
                      <a:pt x="16931" y="714"/>
                      <a:pt x="17116" y="714"/>
                    </a:cubicBezTo>
                    <a:cubicBezTo>
                      <a:pt x="17287" y="714"/>
                      <a:pt x="17473" y="528"/>
                      <a:pt x="17473" y="357"/>
                    </a:cubicBezTo>
                    <a:cubicBezTo>
                      <a:pt x="17473" y="115"/>
                      <a:pt x="17287" y="0"/>
                      <a:pt x="171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5" name="Google Shape;675;p28"/>
              <p:cNvSpPr/>
              <p:nvPr/>
            </p:nvSpPr>
            <p:spPr>
              <a:xfrm rot="-5400000">
                <a:off x="1370420" y="3504542"/>
                <a:ext cx="1460472" cy="152676"/>
              </a:xfrm>
              <a:custGeom>
                <a:avLst/>
                <a:gdLst/>
                <a:ahLst/>
                <a:cxnLst/>
                <a:rect l="l" t="t" r="r" b="b"/>
                <a:pathLst>
                  <a:path w="33576" h="3510" extrusionOk="0">
                    <a:moveTo>
                      <a:pt x="33162" y="1"/>
                    </a:moveTo>
                    <a:cubicBezTo>
                      <a:pt x="33048" y="1"/>
                      <a:pt x="32862" y="115"/>
                      <a:pt x="32805" y="229"/>
                    </a:cubicBezTo>
                    <a:lnTo>
                      <a:pt x="18371" y="229"/>
                    </a:lnTo>
                    <a:lnTo>
                      <a:pt x="18371" y="3267"/>
                    </a:lnTo>
                    <a:lnTo>
                      <a:pt x="1" y="3267"/>
                    </a:lnTo>
                    <a:lnTo>
                      <a:pt x="1" y="3509"/>
                    </a:lnTo>
                    <a:lnTo>
                      <a:pt x="18600" y="3509"/>
                    </a:lnTo>
                    <a:lnTo>
                      <a:pt x="18600" y="471"/>
                    </a:lnTo>
                    <a:lnTo>
                      <a:pt x="32805" y="471"/>
                    </a:lnTo>
                    <a:cubicBezTo>
                      <a:pt x="32862" y="657"/>
                      <a:pt x="33048" y="714"/>
                      <a:pt x="33162" y="714"/>
                    </a:cubicBezTo>
                    <a:cubicBezTo>
                      <a:pt x="33404" y="714"/>
                      <a:pt x="33575" y="586"/>
                      <a:pt x="33575" y="357"/>
                    </a:cubicBezTo>
                    <a:cubicBezTo>
                      <a:pt x="33575" y="172"/>
                      <a:pt x="33404" y="1"/>
                      <a:pt x="331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6" name="Google Shape;676;p28"/>
              <p:cNvSpPr/>
              <p:nvPr/>
            </p:nvSpPr>
            <p:spPr>
              <a:xfrm rot="-5400000">
                <a:off x="1428446" y="3604151"/>
                <a:ext cx="1253859" cy="160071"/>
              </a:xfrm>
              <a:custGeom>
                <a:avLst/>
                <a:gdLst/>
                <a:ahLst/>
                <a:cxnLst/>
                <a:rect l="l" t="t" r="r" b="b"/>
                <a:pathLst>
                  <a:path w="28826" h="3680" extrusionOk="0">
                    <a:moveTo>
                      <a:pt x="28469" y="0"/>
                    </a:moveTo>
                    <a:cubicBezTo>
                      <a:pt x="28298" y="0"/>
                      <a:pt x="28170" y="114"/>
                      <a:pt x="28113" y="285"/>
                    </a:cubicBezTo>
                    <a:lnTo>
                      <a:pt x="17302" y="285"/>
                    </a:lnTo>
                    <a:lnTo>
                      <a:pt x="17302" y="3437"/>
                    </a:lnTo>
                    <a:lnTo>
                      <a:pt x="1" y="3437"/>
                    </a:lnTo>
                    <a:lnTo>
                      <a:pt x="1" y="3680"/>
                    </a:lnTo>
                    <a:lnTo>
                      <a:pt x="17530" y="3680"/>
                    </a:lnTo>
                    <a:lnTo>
                      <a:pt x="17530" y="528"/>
                    </a:lnTo>
                    <a:lnTo>
                      <a:pt x="28113" y="528"/>
                    </a:lnTo>
                    <a:cubicBezTo>
                      <a:pt x="28170" y="642"/>
                      <a:pt x="28298" y="770"/>
                      <a:pt x="28469" y="770"/>
                    </a:cubicBezTo>
                    <a:cubicBezTo>
                      <a:pt x="28655" y="770"/>
                      <a:pt x="28826" y="585"/>
                      <a:pt x="28826" y="414"/>
                    </a:cubicBezTo>
                    <a:cubicBezTo>
                      <a:pt x="28826" y="171"/>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7" name="Google Shape;677;p28"/>
              <p:cNvSpPr/>
              <p:nvPr/>
            </p:nvSpPr>
            <p:spPr>
              <a:xfrm rot="-5400000">
                <a:off x="1332600" y="3552324"/>
                <a:ext cx="1354991" cy="162594"/>
              </a:xfrm>
              <a:custGeom>
                <a:avLst/>
                <a:gdLst/>
                <a:ahLst/>
                <a:cxnLst/>
                <a:rect l="l" t="t" r="r" b="b"/>
                <a:pathLst>
                  <a:path w="31151" h="3738" extrusionOk="0">
                    <a:moveTo>
                      <a:pt x="30723" y="0"/>
                    </a:moveTo>
                    <a:cubicBezTo>
                      <a:pt x="30609" y="0"/>
                      <a:pt x="30438" y="114"/>
                      <a:pt x="30366" y="229"/>
                    </a:cubicBezTo>
                    <a:lnTo>
                      <a:pt x="16104" y="229"/>
                    </a:lnTo>
                    <a:lnTo>
                      <a:pt x="16104" y="3495"/>
                    </a:lnTo>
                    <a:lnTo>
                      <a:pt x="1" y="3495"/>
                    </a:lnTo>
                    <a:lnTo>
                      <a:pt x="1" y="3737"/>
                    </a:lnTo>
                    <a:lnTo>
                      <a:pt x="16346" y="3737"/>
                    </a:lnTo>
                    <a:lnTo>
                      <a:pt x="16346" y="471"/>
                    </a:lnTo>
                    <a:lnTo>
                      <a:pt x="30366" y="471"/>
                    </a:lnTo>
                    <a:cubicBezTo>
                      <a:pt x="30438" y="642"/>
                      <a:pt x="30609" y="770"/>
                      <a:pt x="30723" y="770"/>
                    </a:cubicBezTo>
                    <a:cubicBezTo>
                      <a:pt x="30965" y="770"/>
                      <a:pt x="31151" y="585"/>
                      <a:pt x="31151" y="357"/>
                    </a:cubicBezTo>
                    <a:cubicBezTo>
                      <a:pt x="31151" y="171"/>
                      <a:pt x="30965" y="0"/>
                      <a:pt x="3072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8" name="Google Shape;678;p28"/>
              <p:cNvSpPr/>
              <p:nvPr/>
            </p:nvSpPr>
            <p:spPr>
              <a:xfrm rot="-5400000">
                <a:off x="1296281" y="3552020"/>
                <a:ext cx="1292963" cy="225230"/>
              </a:xfrm>
              <a:custGeom>
                <a:avLst/>
                <a:gdLst/>
                <a:ahLst/>
                <a:cxnLst/>
                <a:rect l="l" t="t" r="r" b="b"/>
                <a:pathLst>
                  <a:path w="29725" h="5178" extrusionOk="0">
                    <a:moveTo>
                      <a:pt x="29368" y="1"/>
                    </a:moveTo>
                    <a:cubicBezTo>
                      <a:pt x="29183" y="1"/>
                      <a:pt x="29068" y="129"/>
                      <a:pt x="29011" y="243"/>
                    </a:cubicBezTo>
                    <a:lnTo>
                      <a:pt x="18728" y="243"/>
                    </a:lnTo>
                    <a:lnTo>
                      <a:pt x="18728" y="1555"/>
                    </a:lnTo>
                    <a:lnTo>
                      <a:pt x="14977" y="1555"/>
                    </a:lnTo>
                    <a:lnTo>
                      <a:pt x="14977" y="4935"/>
                    </a:lnTo>
                    <a:lnTo>
                      <a:pt x="1" y="4935"/>
                    </a:lnTo>
                    <a:lnTo>
                      <a:pt x="1" y="5178"/>
                    </a:lnTo>
                    <a:lnTo>
                      <a:pt x="15219" y="5178"/>
                    </a:lnTo>
                    <a:lnTo>
                      <a:pt x="15219" y="1783"/>
                    </a:lnTo>
                    <a:lnTo>
                      <a:pt x="18956" y="1783"/>
                    </a:lnTo>
                    <a:lnTo>
                      <a:pt x="18956" y="485"/>
                    </a:lnTo>
                    <a:lnTo>
                      <a:pt x="29011" y="485"/>
                    </a:lnTo>
                    <a:cubicBezTo>
                      <a:pt x="29068" y="657"/>
                      <a:pt x="29183" y="771"/>
                      <a:pt x="29368" y="771"/>
                    </a:cubicBezTo>
                    <a:cubicBezTo>
                      <a:pt x="29596" y="771"/>
                      <a:pt x="29725" y="600"/>
                      <a:pt x="29725" y="357"/>
                    </a:cubicBezTo>
                    <a:cubicBezTo>
                      <a:pt x="29725" y="186"/>
                      <a:pt x="29596" y="1"/>
                      <a:pt x="2936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9" name="Google Shape;679;p28"/>
              <p:cNvSpPr/>
              <p:nvPr/>
            </p:nvSpPr>
            <p:spPr>
              <a:xfrm rot="-5400000">
                <a:off x="1295063" y="3592342"/>
                <a:ext cx="1215407" cy="222142"/>
              </a:xfrm>
              <a:custGeom>
                <a:avLst/>
                <a:gdLst/>
                <a:ahLst/>
                <a:cxnLst/>
                <a:rect l="l" t="t" r="r" b="b"/>
                <a:pathLst>
                  <a:path w="27942" h="5107" extrusionOk="0">
                    <a:moveTo>
                      <a:pt x="27585" y="0"/>
                    </a:moveTo>
                    <a:cubicBezTo>
                      <a:pt x="27400" y="0"/>
                      <a:pt x="27286" y="114"/>
                      <a:pt x="27229" y="228"/>
                    </a:cubicBezTo>
                    <a:lnTo>
                      <a:pt x="17302" y="228"/>
                    </a:lnTo>
                    <a:lnTo>
                      <a:pt x="17302" y="1369"/>
                    </a:lnTo>
                    <a:lnTo>
                      <a:pt x="14035" y="1369"/>
                    </a:lnTo>
                    <a:lnTo>
                      <a:pt x="14035" y="4864"/>
                    </a:lnTo>
                    <a:lnTo>
                      <a:pt x="1" y="4864"/>
                    </a:lnTo>
                    <a:lnTo>
                      <a:pt x="1" y="5106"/>
                    </a:lnTo>
                    <a:lnTo>
                      <a:pt x="14264" y="5106"/>
                    </a:lnTo>
                    <a:lnTo>
                      <a:pt x="14264" y="1598"/>
                    </a:lnTo>
                    <a:lnTo>
                      <a:pt x="17530" y="1598"/>
                    </a:lnTo>
                    <a:lnTo>
                      <a:pt x="17530" y="471"/>
                    </a:lnTo>
                    <a:lnTo>
                      <a:pt x="27229" y="471"/>
                    </a:lnTo>
                    <a:cubicBezTo>
                      <a:pt x="27286" y="656"/>
                      <a:pt x="27400" y="713"/>
                      <a:pt x="27585" y="713"/>
                    </a:cubicBezTo>
                    <a:cubicBezTo>
                      <a:pt x="27756" y="713"/>
                      <a:pt x="27942" y="585"/>
                      <a:pt x="27942" y="357"/>
                    </a:cubicBezTo>
                    <a:cubicBezTo>
                      <a:pt x="27942" y="171"/>
                      <a:pt x="27756" y="0"/>
                      <a:pt x="2758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0" name="Google Shape;680;p28"/>
              <p:cNvSpPr/>
              <p:nvPr/>
            </p:nvSpPr>
            <p:spPr>
              <a:xfrm rot="-5400000">
                <a:off x="1190518" y="3668963"/>
                <a:ext cx="1163297" cy="121010"/>
              </a:xfrm>
              <a:custGeom>
                <a:avLst/>
                <a:gdLst/>
                <a:ahLst/>
                <a:cxnLst/>
                <a:rect l="l" t="t" r="r" b="b"/>
                <a:pathLst>
                  <a:path w="26744" h="2782" extrusionOk="0">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1" name="Google Shape;681;p28"/>
              <p:cNvSpPr/>
              <p:nvPr/>
            </p:nvSpPr>
            <p:spPr>
              <a:xfrm rot="-5400000">
                <a:off x="1172533" y="3722921"/>
                <a:ext cx="1034240" cy="142150"/>
              </a:xfrm>
              <a:custGeom>
                <a:avLst/>
                <a:gdLst/>
                <a:ahLst/>
                <a:cxnLst/>
                <a:rect l="l" t="t" r="r" b="b"/>
                <a:pathLst>
                  <a:path w="23777" h="3268" extrusionOk="0">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2" name="Google Shape;682;p28"/>
              <p:cNvSpPr/>
              <p:nvPr/>
            </p:nvSpPr>
            <p:spPr>
              <a:xfrm rot="-5400000">
                <a:off x="137136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3" name="Google Shape;683;p28"/>
              <p:cNvSpPr/>
              <p:nvPr/>
            </p:nvSpPr>
            <p:spPr>
              <a:xfrm rot="-5400000">
                <a:off x="1624774" y="4028143"/>
                <a:ext cx="498873" cy="67073"/>
              </a:xfrm>
              <a:custGeom>
                <a:avLst/>
                <a:gdLst/>
                <a:ahLst/>
                <a:cxnLst/>
                <a:rect l="l" t="t" r="r" b="b"/>
                <a:pathLst>
                  <a:path w="11469" h="1542" extrusionOk="0">
                    <a:moveTo>
                      <a:pt x="11112" y="1"/>
                    </a:moveTo>
                    <a:cubicBezTo>
                      <a:pt x="10940" y="1"/>
                      <a:pt x="10755" y="172"/>
                      <a:pt x="10755" y="358"/>
                    </a:cubicBezTo>
                    <a:cubicBezTo>
                      <a:pt x="10755" y="529"/>
                      <a:pt x="10883" y="714"/>
                      <a:pt x="10997" y="714"/>
                    </a:cubicBezTo>
                    <a:lnTo>
                      <a:pt x="10997" y="1313"/>
                    </a:lnTo>
                    <a:lnTo>
                      <a:pt x="1" y="1313"/>
                    </a:lnTo>
                    <a:lnTo>
                      <a:pt x="1" y="1541"/>
                    </a:lnTo>
                    <a:lnTo>
                      <a:pt x="11240" y="1541"/>
                    </a:lnTo>
                    <a:lnTo>
                      <a:pt x="11240" y="714"/>
                    </a:lnTo>
                    <a:cubicBezTo>
                      <a:pt x="11411" y="714"/>
                      <a:pt x="11468" y="529"/>
                      <a:pt x="11468" y="358"/>
                    </a:cubicBezTo>
                    <a:cubicBezTo>
                      <a:pt x="11468" y="172"/>
                      <a:pt x="11354" y="1"/>
                      <a:pt x="1111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4" name="Google Shape;684;p28"/>
              <p:cNvSpPr/>
              <p:nvPr/>
            </p:nvSpPr>
            <p:spPr>
              <a:xfrm rot="-5400000">
                <a:off x="1622294" y="3989082"/>
                <a:ext cx="540413" cy="103655"/>
              </a:xfrm>
              <a:custGeom>
                <a:avLst/>
                <a:gdLst/>
                <a:ahLst/>
                <a:cxnLst/>
                <a:rect l="l" t="t" r="r" b="b"/>
                <a:pathLst>
                  <a:path w="12424" h="2383" extrusionOk="0">
                    <a:moveTo>
                      <a:pt x="12067" y="1"/>
                    </a:moveTo>
                    <a:cubicBezTo>
                      <a:pt x="11896" y="1"/>
                      <a:pt x="11711" y="172"/>
                      <a:pt x="11711" y="358"/>
                    </a:cubicBezTo>
                    <a:cubicBezTo>
                      <a:pt x="11711" y="529"/>
                      <a:pt x="11825" y="714"/>
                      <a:pt x="11953" y="714"/>
                    </a:cubicBezTo>
                    <a:lnTo>
                      <a:pt x="11953" y="2140"/>
                    </a:lnTo>
                    <a:lnTo>
                      <a:pt x="1" y="2140"/>
                    </a:lnTo>
                    <a:lnTo>
                      <a:pt x="1" y="2383"/>
                    </a:lnTo>
                    <a:lnTo>
                      <a:pt x="12181" y="2383"/>
                    </a:lnTo>
                    <a:lnTo>
                      <a:pt x="12181" y="714"/>
                    </a:lnTo>
                    <a:cubicBezTo>
                      <a:pt x="12367" y="714"/>
                      <a:pt x="12424" y="529"/>
                      <a:pt x="12424" y="358"/>
                    </a:cubicBezTo>
                    <a:cubicBezTo>
                      <a:pt x="12424" y="172"/>
                      <a:pt x="12310" y="1"/>
                      <a:pt x="1206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5" name="Google Shape;685;p28"/>
              <p:cNvSpPr/>
              <p:nvPr/>
            </p:nvSpPr>
            <p:spPr>
              <a:xfrm rot="-5400000">
                <a:off x="1618271" y="3949043"/>
                <a:ext cx="584476" cy="139670"/>
              </a:xfrm>
              <a:custGeom>
                <a:avLst/>
                <a:gdLst/>
                <a:ahLst/>
                <a:cxnLst/>
                <a:rect l="l" t="t" r="r" b="b"/>
                <a:pathLst>
                  <a:path w="13437" h="3211" extrusionOk="0">
                    <a:moveTo>
                      <a:pt x="13080" y="1"/>
                    </a:moveTo>
                    <a:cubicBezTo>
                      <a:pt x="12837" y="1"/>
                      <a:pt x="12666" y="172"/>
                      <a:pt x="12666" y="358"/>
                    </a:cubicBezTo>
                    <a:cubicBezTo>
                      <a:pt x="12666" y="529"/>
                      <a:pt x="12780" y="714"/>
                      <a:pt x="12966" y="714"/>
                    </a:cubicBezTo>
                    <a:lnTo>
                      <a:pt x="12966" y="2968"/>
                    </a:lnTo>
                    <a:lnTo>
                      <a:pt x="1" y="2968"/>
                    </a:lnTo>
                    <a:lnTo>
                      <a:pt x="1" y="3210"/>
                    </a:lnTo>
                    <a:lnTo>
                      <a:pt x="13194" y="3210"/>
                    </a:lnTo>
                    <a:lnTo>
                      <a:pt x="13194" y="714"/>
                    </a:lnTo>
                    <a:cubicBezTo>
                      <a:pt x="13322" y="714"/>
                      <a:pt x="13436" y="529"/>
                      <a:pt x="13436" y="358"/>
                    </a:cubicBezTo>
                    <a:cubicBezTo>
                      <a:pt x="13436" y="172"/>
                      <a:pt x="13251" y="1"/>
                      <a:pt x="1308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6" name="Google Shape;686;p28"/>
              <p:cNvSpPr/>
              <p:nvPr/>
            </p:nvSpPr>
            <p:spPr>
              <a:xfrm rot="-5400000">
                <a:off x="133662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7" name="Google Shape;687;p28"/>
              <p:cNvSpPr/>
              <p:nvPr/>
            </p:nvSpPr>
            <p:spPr>
              <a:xfrm rot="-5400000">
                <a:off x="1071705" y="3588601"/>
                <a:ext cx="1315930" cy="129101"/>
              </a:xfrm>
              <a:custGeom>
                <a:avLst/>
                <a:gdLst/>
                <a:ahLst/>
                <a:cxnLst/>
                <a:rect l="l" t="t" r="r" b="b"/>
                <a:pathLst>
                  <a:path w="30253" h="2968" extrusionOk="0">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8" name="Google Shape;688;p28"/>
              <p:cNvSpPr/>
              <p:nvPr/>
            </p:nvSpPr>
            <p:spPr>
              <a:xfrm rot="-5400000">
                <a:off x="1008135" y="3602585"/>
                <a:ext cx="1253859" cy="163203"/>
              </a:xfrm>
              <a:custGeom>
                <a:avLst/>
                <a:gdLst/>
                <a:ahLst/>
                <a:cxnLst/>
                <a:rect l="l" t="t" r="r" b="b"/>
                <a:pathLst>
                  <a:path w="28826" h="3752" extrusionOk="0">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9" name="Google Shape;689;p28"/>
              <p:cNvSpPr/>
              <p:nvPr/>
            </p:nvSpPr>
            <p:spPr>
              <a:xfrm rot="-5400000">
                <a:off x="91135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0" name="Google Shape;690;p28"/>
              <p:cNvSpPr/>
              <p:nvPr/>
            </p:nvSpPr>
            <p:spPr>
              <a:xfrm rot="-5400000">
                <a:off x="86233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1" name="Google Shape;691;p28"/>
              <p:cNvSpPr/>
              <p:nvPr/>
            </p:nvSpPr>
            <p:spPr>
              <a:xfrm rot="-5400000">
                <a:off x="86885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692" name="Google Shape;692;p28"/>
            <p:cNvGrpSpPr/>
            <p:nvPr/>
          </p:nvGrpSpPr>
          <p:grpSpPr>
            <a:xfrm rot="5400000">
              <a:off x="877357" y="-121214"/>
              <a:ext cx="563316" cy="2318030"/>
              <a:chOff x="426802" y="2674436"/>
              <a:chExt cx="397738" cy="1636680"/>
            </a:xfrm>
          </p:grpSpPr>
          <p:sp>
            <p:nvSpPr>
              <p:cNvPr id="693" name="Google Shape;693;p28"/>
              <p:cNvSpPr/>
              <p:nvPr/>
            </p:nvSpPr>
            <p:spPr>
              <a:xfrm rot="-5400000">
                <a:off x="-81621" y="3482511"/>
                <a:ext cx="1556645" cy="100566"/>
              </a:xfrm>
              <a:custGeom>
                <a:avLst/>
                <a:gdLst/>
                <a:ahLst/>
                <a:cxnLst/>
                <a:rect l="l" t="t" r="r" b="b"/>
                <a:pathLst>
                  <a:path w="35787" h="2312" extrusionOk="0">
                    <a:moveTo>
                      <a:pt x="17658" y="1"/>
                    </a:moveTo>
                    <a:lnTo>
                      <a:pt x="15576" y="2083"/>
                    </a:lnTo>
                    <a:lnTo>
                      <a:pt x="1" y="2083"/>
                    </a:lnTo>
                    <a:lnTo>
                      <a:pt x="1" y="2312"/>
                    </a:lnTo>
                    <a:lnTo>
                      <a:pt x="15633" y="2312"/>
                    </a:lnTo>
                    <a:lnTo>
                      <a:pt x="17772" y="243"/>
                    </a:lnTo>
                    <a:lnTo>
                      <a:pt x="23363" y="243"/>
                    </a:lnTo>
                    <a:lnTo>
                      <a:pt x="24904" y="1784"/>
                    </a:lnTo>
                    <a:lnTo>
                      <a:pt x="35073" y="1784"/>
                    </a:lnTo>
                    <a:cubicBezTo>
                      <a:pt x="35130" y="1898"/>
                      <a:pt x="35244" y="2026"/>
                      <a:pt x="35430" y="2026"/>
                    </a:cubicBezTo>
                    <a:cubicBezTo>
                      <a:pt x="35601" y="2026"/>
                      <a:pt x="35786" y="1841"/>
                      <a:pt x="35786" y="1670"/>
                    </a:cubicBezTo>
                    <a:cubicBezTo>
                      <a:pt x="35786" y="1427"/>
                      <a:pt x="35601" y="1242"/>
                      <a:pt x="35430" y="1242"/>
                    </a:cubicBezTo>
                    <a:cubicBezTo>
                      <a:pt x="35244" y="1242"/>
                      <a:pt x="35130" y="1370"/>
                      <a:pt x="35073" y="1541"/>
                    </a:cubicBezTo>
                    <a:lnTo>
                      <a:pt x="25018" y="1541"/>
                    </a:lnTo>
                    <a:lnTo>
                      <a:pt x="2342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4" name="Google Shape;694;p28"/>
              <p:cNvSpPr/>
              <p:nvPr/>
            </p:nvSpPr>
            <p:spPr>
              <a:xfrm rot="-5400000">
                <a:off x="-285730" y="3386968"/>
                <a:ext cx="1636680" cy="211615"/>
              </a:xfrm>
              <a:custGeom>
                <a:avLst/>
                <a:gdLst/>
                <a:ahLst/>
                <a:cxnLst/>
                <a:rect l="l" t="t" r="r" b="b"/>
                <a:pathLst>
                  <a:path w="37627" h="4865" extrusionOk="0">
                    <a:moveTo>
                      <a:pt x="13137" y="1"/>
                    </a:moveTo>
                    <a:lnTo>
                      <a:pt x="13137" y="4636"/>
                    </a:lnTo>
                    <a:lnTo>
                      <a:pt x="12181" y="4636"/>
                    </a:lnTo>
                    <a:lnTo>
                      <a:pt x="12181" y="771"/>
                    </a:lnTo>
                    <a:lnTo>
                      <a:pt x="1" y="771"/>
                    </a:lnTo>
                    <a:lnTo>
                      <a:pt x="1" y="1014"/>
                    </a:lnTo>
                    <a:lnTo>
                      <a:pt x="11953" y="1014"/>
                    </a:lnTo>
                    <a:lnTo>
                      <a:pt x="11953" y="4865"/>
                    </a:lnTo>
                    <a:lnTo>
                      <a:pt x="13379" y="4865"/>
                    </a:lnTo>
                    <a:lnTo>
                      <a:pt x="13379" y="229"/>
                    </a:lnTo>
                    <a:lnTo>
                      <a:pt x="20454" y="229"/>
                    </a:lnTo>
                    <a:lnTo>
                      <a:pt x="22237" y="2083"/>
                    </a:lnTo>
                    <a:lnTo>
                      <a:pt x="36856" y="2083"/>
                    </a:lnTo>
                    <a:cubicBezTo>
                      <a:pt x="36913" y="2197"/>
                      <a:pt x="37084" y="2311"/>
                      <a:pt x="37213" y="2311"/>
                    </a:cubicBezTo>
                    <a:cubicBezTo>
                      <a:pt x="37441" y="2311"/>
                      <a:pt x="37626" y="2140"/>
                      <a:pt x="37626" y="1955"/>
                    </a:cubicBezTo>
                    <a:cubicBezTo>
                      <a:pt x="37626" y="1727"/>
                      <a:pt x="37441" y="1541"/>
                      <a:pt x="37213" y="1541"/>
                    </a:cubicBezTo>
                    <a:cubicBezTo>
                      <a:pt x="37084" y="1541"/>
                      <a:pt x="36913" y="1655"/>
                      <a:pt x="36856" y="1841"/>
                    </a:cubicBezTo>
                    <a:lnTo>
                      <a:pt x="22351" y="1841"/>
                    </a:lnTo>
                    <a:lnTo>
                      <a:pt x="20511"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5" name="Google Shape;695;p28"/>
              <p:cNvSpPr/>
              <p:nvPr/>
            </p:nvSpPr>
            <p:spPr>
              <a:xfrm rot="-5400000">
                <a:off x="416274" y="4013898"/>
                <a:ext cx="447372" cy="147065"/>
              </a:xfrm>
              <a:custGeom>
                <a:avLst/>
                <a:gdLst/>
                <a:ahLst/>
                <a:cxnLst/>
                <a:rect l="l" t="t" r="r" b="b"/>
                <a:pathLst>
                  <a:path w="10285" h="3381" extrusionOk="0">
                    <a:moveTo>
                      <a:pt x="1" y="0"/>
                    </a:moveTo>
                    <a:lnTo>
                      <a:pt x="1" y="228"/>
                    </a:lnTo>
                    <a:lnTo>
                      <a:pt x="9757" y="228"/>
                    </a:lnTo>
                    <a:lnTo>
                      <a:pt x="9757" y="2667"/>
                    </a:lnTo>
                    <a:cubicBezTo>
                      <a:pt x="9628" y="2667"/>
                      <a:pt x="9514" y="2853"/>
                      <a:pt x="9514" y="3024"/>
                    </a:cubicBezTo>
                    <a:cubicBezTo>
                      <a:pt x="9514" y="3209"/>
                      <a:pt x="9685" y="3380"/>
                      <a:pt x="9871" y="3380"/>
                    </a:cubicBezTo>
                    <a:cubicBezTo>
                      <a:pt x="10113" y="3380"/>
                      <a:pt x="10284" y="3209"/>
                      <a:pt x="10284" y="3024"/>
                    </a:cubicBezTo>
                    <a:cubicBezTo>
                      <a:pt x="10284" y="2853"/>
                      <a:pt x="10170" y="2667"/>
                      <a:pt x="9985" y="2667"/>
                    </a:cubicBezTo>
                    <a:lnTo>
                      <a:pt x="998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6" name="Google Shape;696;p28"/>
              <p:cNvSpPr/>
              <p:nvPr/>
            </p:nvSpPr>
            <p:spPr>
              <a:xfrm rot="-5400000">
                <a:off x="32255" y="3518831"/>
                <a:ext cx="1497053" cy="87517"/>
              </a:xfrm>
              <a:custGeom>
                <a:avLst/>
                <a:gdLst/>
                <a:ahLst/>
                <a:cxnLst/>
                <a:rect l="l" t="t" r="r" b="b"/>
                <a:pathLst>
                  <a:path w="34417" h="2012" extrusionOk="0">
                    <a:moveTo>
                      <a:pt x="18243" y="0"/>
                    </a:moveTo>
                    <a:lnTo>
                      <a:pt x="16588" y="1655"/>
                    </a:lnTo>
                    <a:lnTo>
                      <a:pt x="1" y="1655"/>
                    </a:lnTo>
                    <a:lnTo>
                      <a:pt x="1" y="1897"/>
                    </a:lnTo>
                    <a:lnTo>
                      <a:pt x="16645" y="1897"/>
                    </a:lnTo>
                    <a:lnTo>
                      <a:pt x="18314" y="229"/>
                    </a:lnTo>
                    <a:lnTo>
                      <a:pt x="22522" y="229"/>
                    </a:lnTo>
                    <a:lnTo>
                      <a:pt x="24076" y="1783"/>
                    </a:lnTo>
                    <a:lnTo>
                      <a:pt x="33647" y="1783"/>
                    </a:lnTo>
                    <a:cubicBezTo>
                      <a:pt x="33704" y="1954"/>
                      <a:pt x="33875" y="2011"/>
                      <a:pt x="34003" y="2011"/>
                    </a:cubicBezTo>
                    <a:cubicBezTo>
                      <a:pt x="34232" y="2011"/>
                      <a:pt x="34417" y="1840"/>
                      <a:pt x="34417" y="1655"/>
                    </a:cubicBezTo>
                    <a:cubicBezTo>
                      <a:pt x="34417" y="1427"/>
                      <a:pt x="34232" y="1298"/>
                      <a:pt x="34003" y="1298"/>
                    </a:cubicBezTo>
                    <a:cubicBezTo>
                      <a:pt x="33875" y="1298"/>
                      <a:pt x="33704" y="1370"/>
                      <a:pt x="33647" y="1541"/>
                    </a:cubicBezTo>
                    <a:lnTo>
                      <a:pt x="24191" y="1541"/>
                    </a:lnTo>
                    <a:lnTo>
                      <a:pt x="2265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7" name="Google Shape;697;p28"/>
              <p:cNvSpPr/>
              <p:nvPr/>
            </p:nvSpPr>
            <p:spPr>
              <a:xfrm rot="-5400000">
                <a:off x="48067" y="3573094"/>
                <a:ext cx="1377957" cy="98087"/>
              </a:xfrm>
              <a:custGeom>
                <a:avLst/>
                <a:gdLst/>
                <a:ahLst/>
                <a:cxnLst/>
                <a:rect l="l" t="t" r="r" b="b"/>
                <a:pathLst>
                  <a:path w="31679" h="2255" extrusionOk="0">
                    <a:moveTo>
                      <a:pt x="18186" y="1"/>
                    </a:moveTo>
                    <a:lnTo>
                      <a:pt x="16232" y="1955"/>
                    </a:lnTo>
                    <a:lnTo>
                      <a:pt x="1" y="1955"/>
                    </a:lnTo>
                    <a:lnTo>
                      <a:pt x="1" y="2197"/>
                    </a:lnTo>
                    <a:lnTo>
                      <a:pt x="16346" y="2197"/>
                    </a:lnTo>
                    <a:lnTo>
                      <a:pt x="18314" y="229"/>
                    </a:lnTo>
                    <a:lnTo>
                      <a:pt x="22950" y="229"/>
                    </a:lnTo>
                    <a:lnTo>
                      <a:pt x="24661" y="1955"/>
                    </a:lnTo>
                    <a:lnTo>
                      <a:pt x="30908" y="1955"/>
                    </a:lnTo>
                    <a:cubicBezTo>
                      <a:pt x="30965" y="2140"/>
                      <a:pt x="31151" y="2254"/>
                      <a:pt x="31265" y="2254"/>
                    </a:cubicBezTo>
                    <a:cubicBezTo>
                      <a:pt x="31507" y="2254"/>
                      <a:pt x="31679" y="2069"/>
                      <a:pt x="31679" y="1840"/>
                    </a:cubicBezTo>
                    <a:cubicBezTo>
                      <a:pt x="31679" y="1655"/>
                      <a:pt x="31507" y="1484"/>
                      <a:pt x="31265" y="1484"/>
                    </a:cubicBezTo>
                    <a:cubicBezTo>
                      <a:pt x="31151" y="1484"/>
                      <a:pt x="30965" y="1598"/>
                      <a:pt x="30908" y="1712"/>
                    </a:cubicBezTo>
                    <a:lnTo>
                      <a:pt x="24733" y="1712"/>
                    </a:lnTo>
                    <a:lnTo>
                      <a:pt x="230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8" name="Google Shape;698;p28"/>
              <p:cNvSpPr/>
              <p:nvPr/>
            </p:nvSpPr>
            <p:spPr>
              <a:xfrm rot="-5400000">
                <a:off x="-80031" y="3527509"/>
                <a:ext cx="1354991" cy="212224"/>
              </a:xfrm>
              <a:custGeom>
                <a:avLst/>
                <a:gdLst/>
                <a:ahLst/>
                <a:cxnLst/>
                <a:rect l="l" t="t" r="r" b="b"/>
                <a:pathLst>
                  <a:path w="31151" h="4879" extrusionOk="0">
                    <a:moveTo>
                      <a:pt x="14749" y="0"/>
                    </a:moveTo>
                    <a:lnTo>
                      <a:pt x="14749" y="4636"/>
                    </a:lnTo>
                    <a:lnTo>
                      <a:pt x="10755" y="4636"/>
                    </a:lnTo>
                    <a:lnTo>
                      <a:pt x="10755" y="956"/>
                    </a:lnTo>
                    <a:lnTo>
                      <a:pt x="1" y="956"/>
                    </a:lnTo>
                    <a:lnTo>
                      <a:pt x="1" y="1184"/>
                    </a:lnTo>
                    <a:lnTo>
                      <a:pt x="10527" y="1184"/>
                    </a:lnTo>
                    <a:lnTo>
                      <a:pt x="10527" y="4878"/>
                    </a:lnTo>
                    <a:lnTo>
                      <a:pt x="14977" y="4878"/>
                    </a:lnTo>
                    <a:lnTo>
                      <a:pt x="14977" y="243"/>
                    </a:lnTo>
                    <a:lnTo>
                      <a:pt x="18842" y="243"/>
                    </a:lnTo>
                    <a:lnTo>
                      <a:pt x="21281" y="2739"/>
                    </a:lnTo>
                    <a:lnTo>
                      <a:pt x="30366" y="2739"/>
                    </a:lnTo>
                    <a:cubicBezTo>
                      <a:pt x="30438" y="2853"/>
                      <a:pt x="30609" y="2967"/>
                      <a:pt x="30723" y="2967"/>
                    </a:cubicBezTo>
                    <a:cubicBezTo>
                      <a:pt x="30965" y="2967"/>
                      <a:pt x="31151" y="2796"/>
                      <a:pt x="31151" y="2610"/>
                    </a:cubicBezTo>
                    <a:cubicBezTo>
                      <a:pt x="31151" y="2382"/>
                      <a:pt x="30965" y="2197"/>
                      <a:pt x="30723" y="2197"/>
                    </a:cubicBezTo>
                    <a:cubicBezTo>
                      <a:pt x="30609" y="2197"/>
                      <a:pt x="30438" y="2311"/>
                      <a:pt x="30366" y="2496"/>
                    </a:cubicBezTo>
                    <a:lnTo>
                      <a:pt x="21395" y="2496"/>
                    </a:lnTo>
                    <a:lnTo>
                      <a:pt x="18899"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9" name="Google Shape;699;p28"/>
              <p:cNvSpPr/>
              <p:nvPr/>
            </p:nvSpPr>
            <p:spPr>
              <a:xfrm rot="-5400000">
                <a:off x="-149844" y="3491841"/>
                <a:ext cx="1429458" cy="209092"/>
              </a:xfrm>
              <a:custGeom>
                <a:avLst/>
                <a:gdLst/>
                <a:ahLst/>
                <a:cxnLst/>
                <a:rect l="l" t="t" r="r" b="b"/>
                <a:pathLst>
                  <a:path w="32863" h="4807" extrusionOk="0">
                    <a:moveTo>
                      <a:pt x="13850" y="0"/>
                    </a:moveTo>
                    <a:lnTo>
                      <a:pt x="13850" y="4578"/>
                    </a:lnTo>
                    <a:lnTo>
                      <a:pt x="11411" y="4578"/>
                    </a:lnTo>
                    <a:lnTo>
                      <a:pt x="11411" y="884"/>
                    </a:lnTo>
                    <a:lnTo>
                      <a:pt x="1" y="884"/>
                    </a:lnTo>
                    <a:lnTo>
                      <a:pt x="1" y="1127"/>
                    </a:lnTo>
                    <a:lnTo>
                      <a:pt x="11183" y="1127"/>
                    </a:lnTo>
                    <a:lnTo>
                      <a:pt x="11183" y="4807"/>
                    </a:lnTo>
                    <a:lnTo>
                      <a:pt x="14092" y="4807"/>
                    </a:lnTo>
                    <a:lnTo>
                      <a:pt x="14092" y="243"/>
                    </a:lnTo>
                    <a:lnTo>
                      <a:pt x="19498" y="243"/>
                    </a:lnTo>
                    <a:lnTo>
                      <a:pt x="21637" y="2439"/>
                    </a:lnTo>
                    <a:lnTo>
                      <a:pt x="32149" y="2439"/>
                    </a:lnTo>
                    <a:cubicBezTo>
                      <a:pt x="32221" y="2553"/>
                      <a:pt x="32335" y="2667"/>
                      <a:pt x="32506" y="2667"/>
                    </a:cubicBezTo>
                    <a:cubicBezTo>
                      <a:pt x="32691" y="2667"/>
                      <a:pt x="32862" y="2496"/>
                      <a:pt x="32862" y="2311"/>
                    </a:cubicBezTo>
                    <a:cubicBezTo>
                      <a:pt x="32862" y="2082"/>
                      <a:pt x="32691" y="1954"/>
                      <a:pt x="32506" y="1954"/>
                    </a:cubicBezTo>
                    <a:cubicBezTo>
                      <a:pt x="32335" y="1954"/>
                      <a:pt x="32221" y="2025"/>
                      <a:pt x="32149" y="2197"/>
                    </a:cubicBezTo>
                    <a:lnTo>
                      <a:pt x="21752" y="2197"/>
                    </a:lnTo>
                    <a:lnTo>
                      <a:pt x="1955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00" name="Google Shape;700;p28"/>
            <p:cNvGrpSpPr/>
            <p:nvPr/>
          </p:nvGrpSpPr>
          <p:grpSpPr>
            <a:xfrm rot="5400000">
              <a:off x="1063656" y="-968280"/>
              <a:ext cx="190730" cy="2310083"/>
              <a:chOff x="9" y="2835115"/>
              <a:chExt cx="134668" cy="1631069"/>
            </a:xfrm>
          </p:grpSpPr>
          <p:sp>
            <p:nvSpPr>
              <p:cNvPr id="701" name="Google Shape;701;p28"/>
              <p:cNvSpPr/>
              <p:nvPr/>
            </p:nvSpPr>
            <p:spPr>
              <a:xfrm rot="-5400000">
                <a:off x="-655129" y="3676378"/>
                <a:ext cx="1497053" cy="82558"/>
              </a:xfrm>
              <a:custGeom>
                <a:avLst/>
                <a:gdLst/>
                <a:ahLst/>
                <a:cxnLst/>
                <a:rect l="l" t="t" r="r" b="b"/>
                <a:pathLst>
                  <a:path w="34417" h="1898" extrusionOk="0">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2" name="Google Shape;702;p28"/>
              <p:cNvSpPr/>
              <p:nvPr/>
            </p:nvSpPr>
            <p:spPr>
              <a:xfrm rot="-5400000">
                <a:off x="-420003" y="3973575"/>
                <a:ext cx="912621" cy="72597"/>
              </a:xfrm>
              <a:custGeom>
                <a:avLst/>
                <a:gdLst/>
                <a:ahLst/>
                <a:cxnLst/>
                <a:rect l="l" t="t" r="r" b="b"/>
                <a:pathLst>
                  <a:path w="20981" h="1669" extrusionOk="0">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3" name="Google Shape;703;p28"/>
              <p:cNvSpPr/>
              <p:nvPr/>
            </p:nvSpPr>
            <p:spPr>
              <a:xfrm rot="-5400000">
                <a:off x="-388076" y="4029078"/>
                <a:ext cx="843156" cy="31057"/>
              </a:xfrm>
              <a:custGeom>
                <a:avLst/>
                <a:gdLst/>
                <a:ahLst/>
                <a:cxnLst/>
                <a:rect l="l" t="t" r="r" b="b"/>
                <a:pathLst>
                  <a:path w="19384" h="714" extrusionOk="0">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4" name="Google Shape;704;p28"/>
              <p:cNvSpPr/>
              <p:nvPr/>
            </p:nvSpPr>
            <p:spPr>
              <a:xfrm rot="-5400000">
                <a:off x="-758457" y="3604107"/>
                <a:ext cx="1631069" cy="93085"/>
              </a:xfrm>
              <a:custGeom>
                <a:avLst/>
                <a:gdLst/>
                <a:ahLst/>
                <a:cxnLst/>
                <a:rect l="l" t="t" r="r" b="b"/>
                <a:pathLst>
                  <a:path w="37498" h="2140" extrusionOk="0">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05" name="Google Shape;705;p28"/>
            <p:cNvGrpSpPr/>
            <p:nvPr/>
          </p:nvGrpSpPr>
          <p:grpSpPr>
            <a:xfrm rot="5400000">
              <a:off x="642764" y="3490207"/>
              <a:ext cx="919147" cy="2204676"/>
              <a:chOff x="3117442" y="2754471"/>
              <a:chExt cx="648978" cy="1556645"/>
            </a:xfrm>
          </p:grpSpPr>
          <p:sp>
            <p:nvSpPr>
              <p:cNvPr id="706" name="Google Shape;706;p28"/>
              <p:cNvSpPr/>
              <p:nvPr/>
            </p:nvSpPr>
            <p:spPr>
              <a:xfrm rot="-5400000">
                <a:off x="2522788" y="3592320"/>
                <a:ext cx="1313451" cy="124142"/>
              </a:xfrm>
              <a:custGeom>
                <a:avLst/>
                <a:gdLst/>
                <a:ahLst/>
                <a:cxnLst/>
                <a:rect l="l" t="t" r="r" b="b"/>
                <a:pathLst>
                  <a:path w="30196" h="2854" extrusionOk="0">
                    <a:moveTo>
                      <a:pt x="15276" y="1"/>
                    </a:moveTo>
                    <a:lnTo>
                      <a:pt x="12666" y="2625"/>
                    </a:lnTo>
                    <a:lnTo>
                      <a:pt x="1" y="2625"/>
                    </a:lnTo>
                    <a:lnTo>
                      <a:pt x="1" y="2854"/>
                    </a:lnTo>
                    <a:lnTo>
                      <a:pt x="12780" y="2854"/>
                    </a:lnTo>
                    <a:lnTo>
                      <a:pt x="15390" y="243"/>
                    </a:lnTo>
                    <a:lnTo>
                      <a:pt x="23235" y="243"/>
                    </a:lnTo>
                    <a:lnTo>
                      <a:pt x="25374" y="2383"/>
                    </a:lnTo>
                    <a:lnTo>
                      <a:pt x="29425" y="2383"/>
                    </a:lnTo>
                    <a:cubicBezTo>
                      <a:pt x="29482" y="2554"/>
                      <a:pt x="29596" y="2625"/>
                      <a:pt x="29782" y="2625"/>
                    </a:cubicBezTo>
                    <a:cubicBezTo>
                      <a:pt x="30010" y="2625"/>
                      <a:pt x="30195" y="2497"/>
                      <a:pt x="30195" y="2269"/>
                    </a:cubicBezTo>
                    <a:cubicBezTo>
                      <a:pt x="30195" y="2083"/>
                      <a:pt x="30010" y="1912"/>
                      <a:pt x="29782" y="1912"/>
                    </a:cubicBezTo>
                    <a:cubicBezTo>
                      <a:pt x="29653" y="1912"/>
                      <a:pt x="29482" y="1969"/>
                      <a:pt x="29425" y="2140"/>
                    </a:cubicBezTo>
                    <a:lnTo>
                      <a:pt x="25503" y="2140"/>
                    </a:lnTo>
                    <a:lnTo>
                      <a:pt x="23306"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7" name="Google Shape;707;p28"/>
              <p:cNvSpPr/>
              <p:nvPr/>
            </p:nvSpPr>
            <p:spPr>
              <a:xfrm rot="-5400000">
                <a:off x="3104412" y="3972336"/>
                <a:ext cx="644024" cy="33537"/>
              </a:xfrm>
              <a:custGeom>
                <a:avLst/>
                <a:gdLst/>
                <a:ahLst/>
                <a:cxnLst/>
                <a:rect l="l" t="t" r="r" b="b"/>
                <a:pathLst>
                  <a:path w="14806" h="771" extrusionOk="0">
                    <a:moveTo>
                      <a:pt x="14392" y="1"/>
                    </a:moveTo>
                    <a:cubicBezTo>
                      <a:pt x="14264" y="1"/>
                      <a:pt x="14092" y="115"/>
                      <a:pt x="14035" y="300"/>
                    </a:cubicBezTo>
                    <a:lnTo>
                      <a:pt x="1" y="300"/>
                    </a:lnTo>
                    <a:lnTo>
                      <a:pt x="1" y="543"/>
                    </a:lnTo>
                    <a:lnTo>
                      <a:pt x="14035" y="543"/>
                    </a:lnTo>
                    <a:cubicBezTo>
                      <a:pt x="14092" y="657"/>
                      <a:pt x="14264" y="771"/>
                      <a:pt x="14392" y="771"/>
                    </a:cubicBezTo>
                    <a:cubicBezTo>
                      <a:pt x="14620" y="771"/>
                      <a:pt x="14806" y="600"/>
                      <a:pt x="14806" y="414"/>
                    </a:cubicBezTo>
                    <a:cubicBezTo>
                      <a:pt x="14806" y="186"/>
                      <a:pt x="14620" y="1"/>
                      <a:pt x="1439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8" name="Google Shape;708;p28"/>
              <p:cNvSpPr/>
              <p:nvPr/>
            </p:nvSpPr>
            <p:spPr>
              <a:xfrm rot="-5400000">
                <a:off x="3456174" y="4000870"/>
                <a:ext cx="452331" cy="168161"/>
              </a:xfrm>
              <a:custGeom>
                <a:avLst/>
                <a:gdLst/>
                <a:ahLst/>
                <a:cxnLst/>
                <a:rect l="l" t="t" r="r" b="b"/>
                <a:pathLst>
                  <a:path w="10399" h="3866" extrusionOk="0">
                    <a:moveTo>
                      <a:pt x="1" y="1"/>
                    </a:moveTo>
                    <a:lnTo>
                      <a:pt x="1" y="243"/>
                    </a:lnTo>
                    <a:lnTo>
                      <a:pt x="9928" y="243"/>
                    </a:lnTo>
                    <a:lnTo>
                      <a:pt x="9928" y="3153"/>
                    </a:lnTo>
                    <a:cubicBezTo>
                      <a:pt x="9757" y="3153"/>
                      <a:pt x="9628" y="3338"/>
                      <a:pt x="9628" y="3509"/>
                    </a:cubicBezTo>
                    <a:cubicBezTo>
                      <a:pt x="9628" y="3695"/>
                      <a:pt x="9814" y="3866"/>
                      <a:pt x="10042" y="3866"/>
                    </a:cubicBezTo>
                    <a:cubicBezTo>
                      <a:pt x="10227" y="3866"/>
                      <a:pt x="10398" y="3695"/>
                      <a:pt x="10398" y="3509"/>
                    </a:cubicBezTo>
                    <a:cubicBezTo>
                      <a:pt x="10398" y="3338"/>
                      <a:pt x="10284" y="3153"/>
                      <a:pt x="10170" y="3153"/>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9" name="Google Shape;709;p28"/>
              <p:cNvSpPr/>
              <p:nvPr/>
            </p:nvSpPr>
            <p:spPr>
              <a:xfrm rot="-5400000">
                <a:off x="3085206" y="3642908"/>
                <a:ext cx="1140330" cy="196087"/>
              </a:xfrm>
              <a:custGeom>
                <a:avLst/>
                <a:gdLst/>
                <a:ahLst/>
                <a:cxnLst/>
                <a:rect l="l" t="t" r="r" b="b"/>
                <a:pathLst>
                  <a:path w="26216" h="4508" extrusionOk="0">
                    <a:moveTo>
                      <a:pt x="25859" y="0"/>
                    </a:moveTo>
                    <a:cubicBezTo>
                      <a:pt x="25674" y="0"/>
                      <a:pt x="25560" y="114"/>
                      <a:pt x="25503" y="229"/>
                    </a:cubicBezTo>
                    <a:lnTo>
                      <a:pt x="16531" y="229"/>
                    </a:lnTo>
                    <a:lnTo>
                      <a:pt x="12481" y="4279"/>
                    </a:lnTo>
                    <a:lnTo>
                      <a:pt x="11240" y="4279"/>
                    </a:lnTo>
                    <a:lnTo>
                      <a:pt x="11240" y="57"/>
                    </a:lnTo>
                    <a:lnTo>
                      <a:pt x="1" y="57"/>
                    </a:lnTo>
                    <a:lnTo>
                      <a:pt x="1" y="286"/>
                    </a:lnTo>
                    <a:lnTo>
                      <a:pt x="10997" y="286"/>
                    </a:lnTo>
                    <a:lnTo>
                      <a:pt x="10997" y="4507"/>
                    </a:lnTo>
                    <a:lnTo>
                      <a:pt x="12609" y="4507"/>
                    </a:lnTo>
                    <a:lnTo>
                      <a:pt x="16645" y="471"/>
                    </a:lnTo>
                    <a:lnTo>
                      <a:pt x="25503" y="471"/>
                    </a:lnTo>
                    <a:cubicBezTo>
                      <a:pt x="25560" y="642"/>
                      <a:pt x="25674" y="771"/>
                      <a:pt x="25859" y="771"/>
                    </a:cubicBezTo>
                    <a:cubicBezTo>
                      <a:pt x="26087" y="771"/>
                      <a:pt x="26216" y="585"/>
                      <a:pt x="26216" y="357"/>
                    </a:cubicBezTo>
                    <a:cubicBezTo>
                      <a:pt x="26216" y="171"/>
                      <a:pt x="26087" y="0"/>
                      <a:pt x="2585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0" name="Google Shape;710;p28"/>
              <p:cNvSpPr/>
              <p:nvPr/>
            </p:nvSpPr>
            <p:spPr>
              <a:xfrm rot="-5400000">
                <a:off x="2913348" y="3546126"/>
                <a:ext cx="1336374" cy="193607"/>
              </a:xfrm>
              <a:custGeom>
                <a:avLst/>
                <a:gdLst/>
                <a:ahLst/>
                <a:cxnLst/>
                <a:rect l="l" t="t" r="r" b="b"/>
                <a:pathLst>
                  <a:path w="30723" h="4451" extrusionOk="0">
                    <a:moveTo>
                      <a:pt x="30309" y="1"/>
                    </a:moveTo>
                    <a:cubicBezTo>
                      <a:pt x="30195" y="1"/>
                      <a:pt x="30010" y="115"/>
                      <a:pt x="29953" y="300"/>
                    </a:cubicBezTo>
                    <a:lnTo>
                      <a:pt x="16232" y="300"/>
                    </a:lnTo>
                    <a:lnTo>
                      <a:pt x="12609" y="3866"/>
                    </a:lnTo>
                    <a:lnTo>
                      <a:pt x="12609" y="714"/>
                    </a:lnTo>
                    <a:lnTo>
                      <a:pt x="1" y="714"/>
                    </a:lnTo>
                    <a:lnTo>
                      <a:pt x="1" y="956"/>
                    </a:lnTo>
                    <a:lnTo>
                      <a:pt x="12367" y="956"/>
                    </a:lnTo>
                    <a:lnTo>
                      <a:pt x="12367" y="4451"/>
                    </a:lnTo>
                    <a:lnTo>
                      <a:pt x="16346" y="528"/>
                    </a:lnTo>
                    <a:lnTo>
                      <a:pt x="29953" y="528"/>
                    </a:lnTo>
                    <a:cubicBezTo>
                      <a:pt x="30010" y="657"/>
                      <a:pt x="30195" y="771"/>
                      <a:pt x="30309" y="771"/>
                    </a:cubicBezTo>
                    <a:cubicBezTo>
                      <a:pt x="30552" y="771"/>
                      <a:pt x="30723" y="600"/>
                      <a:pt x="30723" y="414"/>
                    </a:cubicBezTo>
                    <a:cubicBezTo>
                      <a:pt x="30723" y="172"/>
                      <a:pt x="30552" y="1"/>
                      <a:pt x="3030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1" name="Google Shape;711;p28"/>
              <p:cNvSpPr/>
              <p:nvPr/>
            </p:nvSpPr>
            <p:spPr>
              <a:xfrm rot="-5400000">
                <a:off x="2875811" y="3622116"/>
                <a:ext cx="1233415" cy="144586"/>
              </a:xfrm>
              <a:custGeom>
                <a:avLst/>
                <a:gdLst/>
                <a:ahLst/>
                <a:cxnLst/>
                <a:rect l="l" t="t" r="r" b="b"/>
                <a:pathLst>
                  <a:path w="28356" h="3324" extrusionOk="0">
                    <a:moveTo>
                      <a:pt x="27942" y="0"/>
                    </a:moveTo>
                    <a:cubicBezTo>
                      <a:pt x="27813" y="0"/>
                      <a:pt x="27642" y="114"/>
                      <a:pt x="27585" y="228"/>
                    </a:cubicBezTo>
                    <a:lnTo>
                      <a:pt x="16175" y="228"/>
                    </a:lnTo>
                    <a:lnTo>
                      <a:pt x="13679" y="2796"/>
                    </a:lnTo>
                    <a:lnTo>
                      <a:pt x="13679" y="1127"/>
                    </a:lnTo>
                    <a:lnTo>
                      <a:pt x="1" y="1127"/>
                    </a:lnTo>
                    <a:lnTo>
                      <a:pt x="1" y="1369"/>
                    </a:lnTo>
                    <a:lnTo>
                      <a:pt x="13436" y="1369"/>
                    </a:lnTo>
                    <a:lnTo>
                      <a:pt x="13436" y="3323"/>
                    </a:lnTo>
                    <a:lnTo>
                      <a:pt x="16289" y="471"/>
                    </a:lnTo>
                    <a:lnTo>
                      <a:pt x="27585" y="471"/>
                    </a:lnTo>
                    <a:cubicBezTo>
                      <a:pt x="27642" y="656"/>
                      <a:pt x="27813" y="770"/>
                      <a:pt x="27942" y="770"/>
                    </a:cubicBezTo>
                    <a:cubicBezTo>
                      <a:pt x="28170" y="770"/>
                      <a:pt x="28355" y="585"/>
                      <a:pt x="28355" y="357"/>
                    </a:cubicBezTo>
                    <a:cubicBezTo>
                      <a:pt x="28355" y="171"/>
                      <a:pt x="28170" y="0"/>
                      <a:pt x="2794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2" name="Google Shape;712;p28"/>
              <p:cNvSpPr/>
              <p:nvPr/>
            </p:nvSpPr>
            <p:spPr>
              <a:xfrm rot="-5400000">
                <a:off x="2601887" y="3552324"/>
                <a:ext cx="1419541" cy="98043"/>
              </a:xfrm>
              <a:custGeom>
                <a:avLst/>
                <a:gdLst/>
                <a:ahLst/>
                <a:cxnLst/>
                <a:rect l="l" t="t" r="r" b="b"/>
                <a:pathLst>
                  <a:path w="32635" h="2254" extrusionOk="0">
                    <a:moveTo>
                      <a:pt x="16289" y="0"/>
                    </a:moveTo>
                    <a:lnTo>
                      <a:pt x="14321" y="1897"/>
                    </a:lnTo>
                    <a:lnTo>
                      <a:pt x="1" y="1897"/>
                    </a:lnTo>
                    <a:lnTo>
                      <a:pt x="1" y="2140"/>
                    </a:lnTo>
                    <a:lnTo>
                      <a:pt x="14449" y="2140"/>
                    </a:lnTo>
                    <a:lnTo>
                      <a:pt x="16346" y="229"/>
                    </a:lnTo>
                    <a:lnTo>
                      <a:pt x="21395" y="229"/>
                    </a:lnTo>
                    <a:lnTo>
                      <a:pt x="23178" y="2012"/>
                    </a:lnTo>
                    <a:lnTo>
                      <a:pt x="31864" y="2012"/>
                    </a:lnTo>
                    <a:cubicBezTo>
                      <a:pt x="31921" y="2197"/>
                      <a:pt x="32092" y="2254"/>
                      <a:pt x="32221" y="2254"/>
                    </a:cubicBezTo>
                    <a:cubicBezTo>
                      <a:pt x="32449" y="2254"/>
                      <a:pt x="32634" y="2140"/>
                      <a:pt x="32634" y="1897"/>
                    </a:cubicBezTo>
                    <a:cubicBezTo>
                      <a:pt x="32634" y="1655"/>
                      <a:pt x="32449" y="1541"/>
                      <a:pt x="32221" y="1541"/>
                    </a:cubicBezTo>
                    <a:cubicBezTo>
                      <a:pt x="32035" y="1541"/>
                      <a:pt x="31921" y="1655"/>
                      <a:pt x="31864" y="1783"/>
                    </a:cubicBezTo>
                    <a:lnTo>
                      <a:pt x="23306" y="1783"/>
                    </a:lnTo>
                    <a:lnTo>
                      <a:pt x="2152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3" name="Google Shape;713;p28"/>
              <p:cNvSpPr/>
              <p:nvPr/>
            </p:nvSpPr>
            <p:spPr>
              <a:xfrm rot="-5400000">
                <a:off x="2574592" y="3483446"/>
                <a:ext cx="1556645" cy="98696"/>
              </a:xfrm>
              <a:custGeom>
                <a:avLst/>
                <a:gdLst/>
                <a:ahLst/>
                <a:cxnLst/>
                <a:rect l="l" t="t" r="r" b="b"/>
                <a:pathLst>
                  <a:path w="35787" h="2269" extrusionOk="0">
                    <a:moveTo>
                      <a:pt x="16703" y="1"/>
                    </a:moveTo>
                    <a:lnTo>
                      <a:pt x="14806" y="1841"/>
                    </a:lnTo>
                    <a:lnTo>
                      <a:pt x="1" y="1841"/>
                    </a:lnTo>
                    <a:lnTo>
                      <a:pt x="1" y="2083"/>
                    </a:lnTo>
                    <a:lnTo>
                      <a:pt x="14920" y="2083"/>
                    </a:lnTo>
                    <a:lnTo>
                      <a:pt x="16760" y="243"/>
                    </a:lnTo>
                    <a:lnTo>
                      <a:pt x="20810" y="243"/>
                    </a:lnTo>
                    <a:lnTo>
                      <a:pt x="22593" y="2026"/>
                    </a:lnTo>
                    <a:lnTo>
                      <a:pt x="35002" y="2026"/>
                    </a:lnTo>
                    <a:cubicBezTo>
                      <a:pt x="35073" y="2140"/>
                      <a:pt x="35244" y="2269"/>
                      <a:pt x="35358" y="2269"/>
                    </a:cubicBezTo>
                    <a:cubicBezTo>
                      <a:pt x="35601" y="2269"/>
                      <a:pt x="35786" y="2083"/>
                      <a:pt x="35786" y="1912"/>
                    </a:cubicBezTo>
                    <a:cubicBezTo>
                      <a:pt x="35786" y="1670"/>
                      <a:pt x="35601" y="1484"/>
                      <a:pt x="35358" y="1484"/>
                    </a:cubicBezTo>
                    <a:cubicBezTo>
                      <a:pt x="35244" y="1484"/>
                      <a:pt x="35073" y="1613"/>
                      <a:pt x="35002" y="1784"/>
                    </a:cubicBezTo>
                    <a:lnTo>
                      <a:pt x="22650" y="1784"/>
                    </a:lnTo>
                    <a:lnTo>
                      <a:pt x="2092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4" name="Google Shape;714;p28"/>
              <p:cNvSpPr/>
              <p:nvPr/>
            </p:nvSpPr>
            <p:spPr>
              <a:xfrm rot="-5400000">
                <a:off x="2516589" y="3511045"/>
                <a:ext cx="1499576" cy="100566"/>
              </a:xfrm>
              <a:custGeom>
                <a:avLst/>
                <a:gdLst/>
                <a:ahLst/>
                <a:cxnLst/>
                <a:rect l="l" t="t" r="r" b="b"/>
                <a:pathLst>
                  <a:path w="34475" h="2312" extrusionOk="0">
                    <a:moveTo>
                      <a:pt x="15747" y="1"/>
                    </a:moveTo>
                    <a:lnTo>
                      <a:pt x="13679" y="2012"/>
                    </a:lnTo>
                    <a:lnTo>
                      <a:pt x="1" y="2012"/>
                    </a:lnTo>
                    <a:lnTo>
                      <a:pt x="1" y="2254"/>
                    </a:lnTo>
                    <a:lnTo>
                      <a:pt x="13793" y="2254"/>
                    </a:lnTo>
                    <a:lnTo>
                      <a:pt x="15818" y="229"/>
                    </a:lnTo>
                    <a:lnTo>
                      <a:pt x="22108" y="229"/>
                    </a:lnTo>
                    <a:lnTo>
                      <a:pt x="24019" y="2069"/>
                    </a:lnTo>
                    <a:lnTo>
                      <a:pt x="33761" y="2069"/>
                    </a:lnTo>
                    <a:cubicBezTo>
                      <a:pt x="33818" y="2197"/>
                      <a:pt x="33932" y="2311"/>
                      <a:pt x="34117" y="2311"/>
                    </a:cubicBezTo>
                    <a:cubicBezTo>
                      <a:pt x="34289" y="2311"/>
                      <a:pt x="34474" y="2140"/>
                      <a:pt x="34474" y="1955"/>
                    </a:cubicBezTo>
                    <a:cubicBezTo>
                      <a:pt x="34474" y="1712"/>
                      <a:pt x="34289" y="1541"/>
                      <a:pt x="34117" y="1541"/>
                    </a:cubicBezTo>
                    <a:cubicBezTo>
                      <a:pt x="33932" y="1541"/>
                      <a:pt x="33761" y="1655"/>
                      <a:pt x="33761" y="1841"/>
                    </a:cubicBezTo>
                    <a:lnTo>
                      <a:pt x="24076" y="1841"/>
                    </a:lnTo>
                    <a:lnTo>
                      <a:pt x="2223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5" name="Google Shape;715;p28"/>
              <p:cNvSpPr/>
              <p:nvPr/>
            </p:nvSpPr>
            <p:spPr>
              <a:xfrm rot="-5400000">
                <a:off x="2595407" y="3628314"/>
                <a:ext cx="1251380" cy="114224"/>
              </a:xfrm>
              <a:custGeom>
                <a:avLst/>
                <a:gdLst/>
                <a:ahLst/>
                <a:cxnLst/>
                <a:rect l="l" t="t" r="r" b="b"/>
                <a:pathLst>
                  <a:path w="28769" h="2626" extrusionOk="0">
                    <a:moveTo>
                      <a:pt x="15519" y="1"/>
                    </a:moveTo>
                    <a:lnTo>
                      <a:pt x="13137" y="2383"/>
                    </a:lnTo>
                    <a:lnTo>
                      <a:pt x="1" y="2383"/>
                    </a:lnTo>
                    <a:lnTo>
                      <a:pt x="1" y="2625"/>
                    </a:lnTo>
                    <a:lnTo>
                      <a:pt x="13251" y="2625"/>
                    </a:lnTo>
                    <a:lnTo>
                      <a:pt x="15633" y="243"/>
                    </a:lnTo>
                    <a:lnTo>
                      <a:pt x="22707" y="243"/>
                    </a:lnTo>
                    <a:lnTo>
                      <a:pt x="24547" y="2083"/>
                    </a:lnTo>
                    <a:lnTo>
                      <a:pt x="28056" y="2083"/>
                    </a:lnTo>
                    <a:cubicBezTo>
                      <a:pt x="28056" y="2268"/>
                      <a:pt x="28227" y="2383"/>
                      <a:pt x="28412" y="2383"/>
                    </a:cubicBezTo>
                    <a:cubicBezTo>
                      <a:pt x="28583" y="2383"/>
                      <a:pt x="28769" y="2197"/>
                      <a:pt x="28769" y="1969"/>
                    </a:cubicBezTo>
                    <a:cubicBezTo>
                      <a:pt x="28769" y="1784"/>
                      <a:pt x="28583" y="1612"/>
                      <a:pt x="28412" y="1612"/>
                    </a:cubicBezTo>
                    <a:cubicBezTo>
                      <a:pt x="28227" y="1612"/>
                      <a:pt x="28113" y="1726"/>
                      <a:pt x="28056" y="1841"/>
                    </a:cubicBezTo>
                    <a:lnTo>
                      <a:pt x="24661" y="1841"/>
                    </a:lnTo>
                    <a:lnTo>
                      <a:pt x="22821"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16" name="Google Shape;716;p28"/>
            <p:cNvGrpSpPr/>
            <p:nvPr/>
          </p:nvGrpSpPr>
          <p:grpSpPr>
            <a:xfrm rot="5400000">
              <a:off x="694172" y="2228984"/>
              <a:ext cx="622150" cy="2010496"/>
              <a:chOff x="2474121" y="2891575"/>
              <a:chExt cx="439279" cy="1419541"/>
            </a:xfrm>
          </p:grpSpPr>
          <p:sp>
            <p:nvSpPr>
              <p:cNvPr id="717" name="Google Shape;717;p28"/>
              <p:cNvSpPr/>
              <p:nvPr/>
            </p:nvSpPr>
            <p:spPr>
              <a:xfrm rot="-5400000">
                <a:off x="1917918" y="3535251"/>
                <a:ext cx="1419541" cy="132189"/>
              </a:xfrm>
              <a:custGeom>
                <a:avLst/>
                <a:gdLst/>
                <a:ahLst/>
                <a:cxnLst/>
                <a:rect l="l" t="t" r="r" b="b"/>
                <a:pathLst>
                  <a:path w="32635" h="3039" extrusionOk="0">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8" name="Google Shape;718;p28"/>
              <p:cNvSpPr/>
              <p:nvPr/>
            </p:nvSpPr>
            <p:spPr>
              <a:xfrm rot="-5400000">
                <a:off x="2568095" y="3965811"/>
                <a:ext cx="504441" cy="186169"/>
              </a:xfrm>
              <a:custGeom>
                <a:avLst/>
                <a:gdLst/>
                <a:ahLst/>
                <a:cxnLst/>
                <a:rect l="l" t="t" r="r" b="b"/>
                <a:pathLst>
                  <a:path w="11597" h="4280" extrusionOk="0">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9" name="Google Shape;719;p28"/>
              <p:cNvSpPr/>
              <p:nvPr/>
            </p:nvSpPr>
            <p:spPr>
              <a:xfrm rot="-5400000">
                <a:off x="2612136" y="4009852"/>
                <a:ext cx="452331" cy="150197"/>
              </a:xfrm>
              <a:custGeom>
                <a:avLst/>
                <a:gdLst/>
                <a:ahLst/>
                <a:cxnLst/>
                <a:rect l="l" t="t" r="r" b="b"/>
                <a:pathLst>
                  <a:path w="10399" h="3453" extrusionOk="0">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0" name="Google Shape;720;p28"/>
              <p:cNvSpPr/>
              <p:nvPr/>
            </p:nvSpPr>
            <p:spPr>
              <a:xfrm rot="-5400000">
                <a:off x="2177879" y="3666157"/>
                <a:ext cx="1160818" cy="129101"/>
              </a:xfrm>
              <a:custGeom>
                <a:avLst/>
                <a:gdLst/>
                <a:ahLst/>
                <a:cxnLst/>
                <a:rect l="l" t="t" r="r" b="b"/>
                <a:pathLst>
                  <a:path w="26687" h="2968" extrusionOk="0">
                    <a:moveTo>
                      <a:pt x="1" y="0"/>
                    </a:moveTo>
                    <a:lnTo>
                      <a:pt x="1" y="243"/>
                    </a:lnTo>
                    <a:lnTo>
                      <a:pt x="12310" y="243"/>
                    </a:lnTo>
                    <a:lnTo>
                      <a:pt x="12310" y="2739"/>
                    </a:lnTo>
                    <a:lnTo>
                      <a:pt x="25973" y="2739"/>
                    </a:lnTo>
                    <a:cubicBezTo>
                      <a:pt x="26030" y="2910"/>
                      <a:pt x="26159" y="2967"/>
                      <a:pt x="26330" y="2967"/>
                    </a:cubicBezTo>
                    <a:cubicBezTo>
                      <a:pt x="26572" y="2967"/>
                      <a:pt x="26687" y="2853"/>
                      <a:pt x="26687" y="2611"/>
                    </a:cubicBezTo>
                    <a:cubicBezTo>
                      <a:pt x="26687" y="2439"/>
                      <a:pt x="26572" y="2254"/>
                      <a:pt x="26330" y="2254"/>
                    </a:cubicBezTo>
                    <a:cubicBezTo>
                      <a:pt x="26159" y="2254"/>
                      <a:pt x="26030" y="2382"/>
                      <a:pt x="25973" y="2496"/>
                    </a:cubicBezTo>
                    <a:lnTo>
                      <a:pt x="12538" y="2496"/>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1" name="Google Shape;721;p28"/>
              <p:cNvSpPr/>
              <p:nvPr/>
            </p:nvSpPr>
            <p:spPr>
              <a:xfrm rot="-5400000">
                <a:off x="2081076" y="3607849"/>
                <a:ext cx="1271867" cy="134668"/>
              </a:xfrm>
              <a:custGeom>
                <a:avLst/>
                <a:gdLst/>
                <a:ahLst/>
                <a:cxnLst/>
                <a:rect l="l" t="t" r="r" b="b"/>
                <a:pathLst>
                  <a:path w="29240" h="3096" extrusionOk="0">
                    <a:moveTo>
                      <a:pt x="1" y="1"/>
                    </a:moveTo>
                    <a:lnTo>
                      <a:pt x="1" y="243"/>
                    </a:lnTo>
                    <a:lnTo>
                      <a:pt x="13436" y="243"/>
                    </a:lnTo>
                    <a:lnTo>
                      <a:pt x="13436" y="2853"/>
                    </a:lnTo>
                    <a:lnTo>
                      <a:pt x="28526" y="2853"/>
                    </a:lnTo>
                    <a:cubicBezTo>
                      <a:pt x="28526" y="2967"/>
                      <a:pt x="28712" y="3096"/>
                      <a:pt x="28883" y="3096"/>
                    </a:cubicBezTo>
                    <a:cubicBezTo>
                      <a:pt x="29068" y="3096"/>
                      <a:pt x="29240" y="2910"/>
                      <a:pt x="29240" y="2739"/>
                    </a:cubicBezTo>
                    <a:cubicBezTo>
                      <a:pt x="29240" y="2497"/>
                      <a:pt x="29068" y="2326"/>
                      <a:pt x="28883" y="2326"/>
                    </a:cubicBezTo>
                    <a:cubicBezTo>
                      <a:pt x="28712" y="2326"/>
                      <a:pt x="28526" y="2440"/>
                      <a:pt x="28526" y="2611"/>
                    </a:cubicBezTo>
                    <a:lnTo>
                      <a:pt x="13679" y="2611"/>
                    </a:lnTo>
                    <a:lnTo>
                      <a:pt x="1367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2" name="Google Shape;722;p28"/>
              <p:cNvSpPr/>
              <p:nvPr/>
            </p:nvSpPr>
            <p:spPr>
              <a:xfrm rot="-5400000">
                <a:off x="2065591" y="3641342"/>
                <a:ext cx="1212319" cy="127230"/>
              </a:xfrm>
              <a:custGeom>
                <a:avLst/>
                <a:gdLst/>
                <a:ahLst/>
                <a:cxnLst/>
                <a:rect l="l" t="t" r="r" b="b"/>
                <a:pathLst>
                  <a:path w="27871" h="2925" extrusionOk="0">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3" name="Google Shape;723;p28"/>
              <p:cNvSpPr/>
              <p:nvPr/>
            </p:nvSpPr>
            <p:spPr>
              <a:xfrm rot="-5400000">
                <a:off x="1972508" y="3742473"/>
                <a:ext cx="1103749" cy="33537"/>
              </a:xfrm>
              <a:custGeom>
                <a:avLst/>
                <a:gdLst/>
                <a:ahLst/>
                <a:cxnLst/>
                <a:rect l="l" t="t" r="r" b="b"/>
                <a:pathLst>
                  <a:path w="25375" h="771" extrusionOk="0">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4" name="Google Shape;724;p28"/>
              <p:cNvSpPr/>
              <p:nvPr/>
            </p:nvSpPr>
            <p:spPr>
              <a:xfrm rot="-5400000">
                <a:off x="2020290" y="3823748"/>
                <a:ext cx="941199" cy="33537"/>
              </a:xfrm>
              <a:custGeom>
                <a:avLst/>
                <a:gdLst/>
                <a:ahLst/>
                <a:cxnLst/>
                <a:rect l="l" t="t" r="r" b="b"/>
                <a:pathLst>
                  <a:path w="21638" h="771" extrusionOk="0">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25" name="Google Shape;725;p28"/>
            <p:cNvGrpSpPr/>
            <p:nvPr/>
          </p:nvGrpSpPr>
          <p:grpSpPr>
            <a:xfrm rot="5400000" flipH="1">
              <a:off x="794342" y="545915"/>
              <a:ext cx="391933" cy="1980617"/>
              <a:chOff x="1015564" y="2912672"/>
              <a:chExt cx="276730" cy="1398445"/>
            </a:xfrm>
          </p:grpSpPr>
          <p:sp>
            <p:nvSpPr>
              <p:cNvPr id="726" name="Google Shape;726;p28"/>
              <p:cNvSpPr/>
              <p:nvPr/>
            </p:nvSpPr>
            <p:spPr>
              <a:xfrm rot="-5400000">
                <a:off x="99601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7" name="Google Shape;727;p28"/>
              <p:cNvSpPr/>
              <p:nvPr/>
            </p:nvSpPr>
            <p:spPr>
              <a:xfrm rot="-5400000">
                <a:off x="96127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8" name="Google Shape;728;p28"/>
              <p:cNvSpPr/>
              <p:nvPr/>
            </p:nvSpPr>
            <p:spPr>
              <a:xfrm rot="-5400000">
                <a:off x="53600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9" name="Google Shape;729;p28"/>
              <p:cNvSpPr/>
              <p:nvPr/>
            </p:nvSpPr>
            <p:spPr>
              <a:xfrm rot="-5400000">
                <a:off x="48698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0" name="Google Shape;730;p28"/>
              <p:cNvSpPr/>
              <p:nvPr/>
            </p:nvSpPr>
            <p:spPr>
              <a:xfrm rot="-5400000">
                <a:off x="49350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31" name="Google Shape;731;p28"/>
            <p:cNvGrpSpPr/>
            <p:nvPr/>
          </p:nvGrpSpPr>
          <p:grpSpPr>
            <a:xfrm rot="5400000">
              <a:off x="722663" y="-419739"/>
              <a:ext cx="432406" cy="1877736"/>
              <a:chOff x="4792514" y="2979701"/>
              <a:chExt cx="305307" cy="1325804"/>
            </a:xfrm>
          </p:grpSpPr>
          <p:sp>
            <p:nvSpPr>
              <p:cNvPr id="732" name="Google Shape;732;p28"/>
              <p:cNvSpPr/>
              <p:nvPr/>
            </p:nvSpPr>
            <p:spPr>
              <a:xfrm rot="-5400000">
                <a:off x="4409125" y="3616809"/>
                <a:ext cx="1266256" cy="111136"/>
              </a:xfrm>
              <a:custGeom>
                <a:avLst/>
                <a:gdLst/>
                <a:ahLst/>
                <a:cxnLst/>
                <a:rect l="l" t="t" r="r" b="b"/>
                <a:pathLst>
                  <a:path w="29111" h="2555" extrusionOk="0">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3" name="Google Shape;733;p28"/>
              <p:cNvSpPr/>
              <p:nvPr/>
            </p:nvSpPr>
            <p:spPr>
              <a:xfrm rot="-5400000">
                <a:off x="4335310" y="3589536"/>
                <a:ext cx="1325804" cy="106134"/>
              </a:xfrm>
              <a:custGeom>
                <a:avLst/>
                <a:gdLst/>
                <a:ahLst/>
                <a:cxnLst/>
                <a:rect l="l" t="t" r="r" b="b"/>
                <a:pathLst>
                  <a:path w="30480" h="2440" extrusionOk="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4" name="Google Shape;734;p28"/>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5" name="Google Shape;735;p28"/>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6" name="Google Shape;736;p28"/>
              <p:cNvSpPr/>
              <p:nvPr/>
            </p:nvSpPr>
            <p:spPr>
              <a:xfrm rot="-5400000">
                <a:off x="4328765" y="3810699"/>
                <a:ext cx="958554" cy="31057"/>
              </a:xfrm>
              <a:custGeom>
                <a:avLst/>
                <a:gdLst/>
                <a:ahLst/>
                <a:cxnLst/>
                <a:rect l="l" t="t" r="r" b="b"/>
                <a:pathLst>
                  <a:path w="22037" h="714" extrusionOk="0">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37" name="Google Shape;737;p28"/>
            <p:cNvGrpSpPr/>
            <p:nvPr/>
          </p:nvGrpSpPr>
          <p:grpSpPr>
            <a:xfrm rot="5400000">
              <a:off x="893185" y="2543561"/>
              <a:ext cx="659052" cy="2445426"/>
              <a:chOff x="4128096" y="2589445"/>
              <a:chExt cx="465334" cy="1726630"/>
            </a:xfrm>
          </p:grpSpPr>
          <p:sp>
            <p:nvSpPr>
              <p:cNvPr id="738" name="Google Shape;738;p28"/>
              <p:cNvSpPr/>
              <p:nvPr/>
            </p:nvSpPr>
            <p:spPr>
              <a:xfrm rot="-5400000">
                <a:off x="4350516" y="3592343"/>
                <a:ext cx="447328" cy="38495"/>
              </a:xfrm>
              <a:custGeom>
                <a:avLst/>
                <a:gdLst/>
                <a:ahLst/>
                <a:cxnLst/>
                <a:rect l="l" t="t" r="r" b="b"/>
                <a:pathLst>
                  <a:path w="10284" h="885" extrusionOk="0">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9" name="Google Shape;739;p28"/>
              <p:cNvSpPr/>
              <p:nvPr/>
            </p:nvSpPr>
            <p:spPr>
              <a:xfrm rot="-5400000">
                <a:off x="4258650" y="2857151"/>
                <a:ext cx="602484" cy="67073"/>
              </a:xfrm>
              <a:custGeom>
                <a:avLst/>
                <a:gdLst/>
                <a:ahLst/>
                <a:cxnLst/>
                <a:rect l="l" t="t" r="r" b="b"/>
                <a:pathLst>
                  <a:path w="13851" h="1542" extrusionOk="0">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0" name="Google Shape;740;p28"/>
              <p:cNvSpPr/>
              <p:nvPr/>
            </p:nvSpPr>
            <p:spPr>
              <a:xfrm rot="-5400000">
                <a:off x="4342753" y="2990231"/>
                <a:ext cx="395827" cy="105525"/>
              </a:xfrm>
              <a:custGeom>
                <a:avLst/>
                <a:gdLst/>
                <a:ahLst/>
                <a:cxnLst/>
                <a:rect l="l" t="t" r="r" b="b"/>
                <a:pathLst>
                  <a:path w="9100" h="2426" extrusionOk="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1" name="Google Shape;741;p28"/>
              <p:cNvSpPr/>
              <p:nvPr/>
            </p:nvSpPr>
            <p:spPr>
              <a:xfrm rot="-5400000">
                <a:off x="4236967" y="2935946"/>
                <a:ext cx="565859" cy="147065"/>
              </a:xfrm>
              <a:custGeom>
                <a:avLst/>
                <a:gdLst/>
                <a:ahLst/>
                <a:cxnLst/>
                <a:rect l="l" t="t" r="r" b="b"/>
                <a:pathLst>
                  <a:path w="13009" h="3381" extrusionOk="0">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2" name="Google Shape;742;p28"/>
              <p:cNvSpPr/>
              <p:nvPr/>
            </p:nvSpPr>
            <p:spPr>
              <a:xfrm rot="-5400000">
                <a:off x="4284728" y="3027769"/>
                <a:ext cx="421317" cy="196087"/>
              </a:xfrm>
              <a:custGeom>
                <a:avLst/>
                <a:gdLst/>
                <a:ahLst/>
                <a:cxnLst/>
                <a:rect l="l" t="t" r="r" b="b"/>
                <a:pathLst>
                  <a:path w="9686" h="4508" extrusionOk="0">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3" name="Google Shape;743;p28"/>
              <p:cNvSpPr/>
              <p:nvPr/>
            </p:nvSpPr>
            <p:spPr>
              <a:xfrm rot="-5400000">
                <a:off x="3936988" y="3222875"/>
                <a:ext cx="1067777" cy="245108"/>
              </a:xfrm>
              <a:custGeom>
                <a:avLst/>
                <a:gdLst/>
                <a:ahLst/>
                <a:cxnLst/>
                <a:rect l="l" t="t" r="r" b="b"/>
                <a:pathLst>
                  <a:path w="24548" h="5635" extrusionOk="0">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4" name="Google Shape;744;p28"/>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5" name="Google Shape;745;p28"/>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6" name="Google Shape;746;p28"/>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7" name="Google Shape;747;p28"/>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8" name="Google Shape;748;p28"/>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Tree>
    <p:extLst>
      <p:ext uri="{BB962C8B-B14F-4D97-AF65-F5344CB8AC3E}">
        <p14:creationId xmlns:p14="http://schemas.microsoft.com/office/powerpoint/2010/main" val="188724702"/>
      </p:ext>
    </p:extLst>
  </p:cSld>
  <p:clrMapOvr>
    <a:masterClrMapping/>
  </p:clrMapOvr>
  <p:transition spd="med">
    <p:pull/>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749"/>
        <p:cNvGrpSpPr/>
        <p:nvPr/>
      </p:nvGrpSpPr>
      <p:grpSpPr>
        <a:xfrm>
          <a:off x="0" y="0"/>
          <a:ext cx="0" cy="0"/>
          <a:chOff x="0" y="0"/>
          <a:chExt cx="0" cy="0"/>
        </a:xfrm>
      </p:grpSpPr>
      <p:sp>
        <p:nvSpPr>
          <p:cNvPr id="750" name="Google Shape;750;p29"/>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751" name="Google Shape;751;p29"/>
          <p:cNvGrpSpPr/>
          <p:nvPr/>
        </p:nvGrpSpPr>
        <p:grpSpPr>
          <a:xfrm rot="10800000">
            <a:off x="575425" y="5"/>
            <a:ext cx="751088" cy="3090707"/>
            <a:chOff x="426802" y="2674436"/>
            <a:chExt cx="397738" cy="1636680"/>
          </a:xfrm>
        </p:grpSpPr>
        <p:sp>
          <p:nvSpPr>
            <p:cNvPr id="752" name="Google Shape;752;p29"/>
            <p:cNvSpPr/>
            <p:nvPr/>
          </p:nvSpPr>
          <p:spPr>
            <a:xfrm rot="-5400000">
              <a:off x="-81621" y="3482511"/>
              <a:ext cx="1556645" cy="100566"/>
            </a:xfrm>
            <a:custGeom>
              <a:avLst/>
              <a:gdLst/>
              <a:ahLst/>
              <a:cxnLst/>
              <a:rect l="l" t="t" r="r" b="b"/>
              <a:pathLst>
                <a:path w="35787" h="2312" extrusionOk="0">
                  <a:moveTo>
                    <a:pt x="17658" y="1"/>
                  </a:moveTo>
                  <a:lnTo>
                    <a:pt x="15576" y="2083"/>
                  </a:lnTo>
                  <a:lnTo>
                    <a:pt x="1" y="2083"/>
                  </a:lnTo>
                  <a:lnTo>
                    <a:pt x="1" y="2312"/>
                  </a:lnTo>
                  <a:lnTo>
                    <a:pt x="15633" y="2312"/>
                  </a:lnTo>
                  <a:lnTo>
                    <a:pt x="17772" y="243"/>
                  </a:lnTo>
                  <a:lnTo>
                    <a:pt x="23363" y="243"/>
                  </a:lnTo>
                  <a:lnTo>
                    <a:pt x="24904" y="1784"/>
                  </a:lnTo>
                  <a:lnTo>
                    <a:pt x="35073" y="1784"/>
                  </a:lnTo>
                  <a:cubicBezTo>
                    <a:pt x="35130" y="1898"/>
                    <a:pt x="35244" y="2026"/>
                    <a:pt x="35430" y="2026"/>
                  </a:cubicBezTo>
                  <a:cubicBezTo>
                    <a:pt x="35601" y="2026"/>
                    <a:pt x="35786" y="1841"/>
                    <a:pt x="35786" y="1670"/>
                  </a:cubicBezTo>
                  <a:cubicBezTo>
                    <a:pt x="35786" y="1427"/>
                    <a:pt x="35601" y="1242"/>
                    <a:pt x="35430" y="1242"/>
                  </a:cubicBezTo>
                  <a:cubicBezTo>
                    <a:pt x="35244" y="1242"/>
                    <a:pt x="35130" y="1370"/>
                    <a:pt x="35073" y="1541"/>
                  </a:cubicBezTo>
                  <a:lnTo>
                    <a:pt x="25018" y="1541"/>
                  </a:lnTo>
                  <a:lnTo>
                    <a:pt x="2342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3" name="Google Shape;753;p29"/>
            <p:cNvSpPr/>
            <p:nvPr/>
          </p:nvSpPr>
          <p:spPr>
            <a:xfrm rot="-5400000">
              <a:off x="-285730" y="3386968"/>
              <a:ext cx="1636680" cy="211615"/>
            </a:xfrm>
            <a:custGeom>
              <a:avLst/>
              <a:gdLst/>
              <a:ahLst/>
              <a:cxnLst/>
              <a:rect l="l" t="t" r="r" b="b"/>
              <a:pathLst>
                <a:path w="37627" h="4865" extrusionOk="0">
                  <a:moveTo>
                    <a:pt x="13137" y="1"/>
                  </a:moveTo>
                  <a:lnTo>
                    <a:pt x="13137" y="4636"/>
                  </a:lnTo>
                  <a:lnTo>
                    <a:pt x="12181" y="4636"/>
                  </a:lnTo>
                  <a:lnTo>
                    <a:pt x="12181" y="771"/>
                  </a:lnTo>
                  <a:lnTo>
                    <a:pt x="1" y="771"/>
                  </a:lnTo>
                  <a:lnTo>
                    <a:pt x="1" y="1014"/>
                  </a:lnTo>
                  <a:lnTo>
                    <a:pt x="11953" y="1014"/>
                  </a:lnTo>
                  <a:lnTo>
                    <a:pt x="11953" y="4865"/>
                  </a:lnTo>
                  <a:lnTo>
                    <a:pt x="13379" y="4865"/>
                  </a:lnTo>
                  <a:lnTo>
                    <a:pt x="13379" y="229"/>
                  </a:lnTo>
                  <a:lnTo>
                    <a:pt x="20454" y="229"/>
                  </a:lnTo>
                  <a:lnTo>
                    <a:pt x="22237" y="2083"/>
                  </a:lnTo>
                  <a:lnTo>
                    <a:pt x="36856" y="2083"/>
                  </a:lnTo>
                  <a:cubicBezTo>
                    <a:pt x="36913" y="2197"/>
                    <a:pt x="37084" y="2311"/>
                    <a:pt x="37213" y="2311"/>
                  </a:cubicBezTo>
                  <a:cubicBezTo>
                    <a:pt x="37441" y="2311"/>
                    <a:pt x="37626" y="2140"/>
                    <a:pt x="37626" y="1955"/>
                  </a:cubicBezTo>
                  <a:cubicBezTo>
                    <a:pt x="37626" y="1727"/>
                    <a:pt x="37441" y="1541"/>
                    <a:pt x="37213" y="1541"/>
                  </a:cubicBezTo>
                  <a:cubicBezTo>
                    <a:pt x="37084" y="1541"/>
                    <a:pt x="36913" y="1655"/>
                    <a:pt x="36856" y="1841"/>
                  </a:cubicBezTo>
                  <a:lnTo>
                    <a:pt x="22351" y="1841"/>
                  </a:lnTo>
                  <a:lnTo>
                    <a:pt x="20511"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4" name="Google Shape;754;p29"/>
            <p:cNvSpPr/>
            <p:nvPr/>
          </p:nvSpPr>
          <p:spPr>
            <a:xfrm rot="-5400000">
              <a:off x="416274" y="4013898"/>
              <a:ext cx="447372" cy="147065"/>
            </a:xfrm>
            <a:custGeom>
              <a:avLst/>
              <a:gdLst/>
              <a:ahLst/>
              <a:cxnLst/>
              <a:rect l="l" t="t" r="r" b="b"/>
              <a:pathLst>
                <a:path w="10285" h="3381" extrusionOk="0">
                  <a:moveTo>
                    <a:pt x="1" y="0"/>
                  </a:moveTo>
                  <a:lnTo>
                    <a:pt x="1" y="228"/>
                  </a:lnTo>
                  <a:lnTo>
                    <a:pt x="9757" y="228"/>
                  </a:lnTo>
                  <a:lnTo>
                    <a:pt x="9757" y="2667"/>
                  </a:lnTo>
                  <a:cubicBezTo>
                    <a:pt x="9628" y="2667"/>
                    <a:pt x="9514" y="2853"/>
                    <a:pt x="9514" y="3024"/>
                  </a:cubicBezTo>
                  <a:cubicBezTo>
                    <a:pt x="9514" y="3209"/>
                    <a:pt x="9685" y="3380"/>
                    <a:pt x="9871" y="3380"/>
                  </a:cubicBezTo>
                  <a:cubicBezTo>
                    <a:pt x="10113" y="3380"/>
                    <a:pt x="10284" y="3209"/>
                    <a:pt x="10284" y="3024"/>
                  </a:cubicBezTo>
                  <a:cubicBezTo>
                    <a:pt x="10284" y="2853"/>
                    <a:pt x="10170" y="2667"/>
                    <a:pt x="9985" y="2667"/>
                  </a:cubicBezTo>
                  <a:lnTo>
                    <a:pt x="998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5" name="Google Shape;755;p29"/>
            <p:cNvSpPr/>
            <p:nvPr/>
          </p:nvSpPr>
          <p:spPr>
            <a:xfrm rot="-5400000">
              <a:off x="32255" y="3518831"/>
              <a:ext cx="1497053" cy="87517"/>
            </a:xfrm>
            <a:custGeom>
              <a:avLst/>
              <a:gdLst/>
              <a:ahLst/>
              <a:cxnLst/>
              <a:rect l="l" t="t" r="r" b="b"/>
              <a:pathLst>
                <a:path w="34417" h="2012" extrusionOk="0">
                  <a:moveTo>
                    <a:pt x="18243" y="0"/>
                  </a:moveTo>
                  <a:lnTo>
                    <a:pt x="16588" y="1655"/>
                  </a:lnTo>
                  <a:lnTo>
                    <a:pt x="1" y="1655"/>
                  </a:lnTo>
                  <a:lnTo>
                    <a:pt x="1" y="1897"/>
                  </a:lnTo>
                  <a:lnTo>
                    <a:pt x="16645" y="1897"/>
                  </a:lnTo>
                  <a:lnTo>
                    <a:pt x="18314" y="229"/>
                  </a:lnTo>
                  <a:lnTo>
                    <a:pt x="22522" y="229"/>
                  </a:lnTo>
                  <a:lnTo>
                    <a:pt x="24076" y="1783"/>
                  </a:lnTo>
                  <a:lnTo>
                    <a:pt x="33647" y="1783"/>
                  </a:lnTo>
                  <a:cubicBezTo>
                    <a:pt x="33704" y="1954"/>
                    <a:pt x="33875" y="2011"/>
                    <a:pt x="34003" y="2011"/>
                  </a:cubicBezTo>
                  <a:cubicBezTo>
                    <a:pt x="34232" y="2011"/>
                    <a:pt x="34417" y="1840"/>
                    <a:pt x="34417" y="1655"/>
                  </a:cubicBezTo>
                  <a:cubicBezTo>
                    <a:pt x="34417" y="1427"/>
                    <a:pt x="34232" y="1298"/>
                    <a:pt x="34003" y="1298"/>
                  </a:cubicBezTo>
                  <a:cubicBezTo>
                    <a:pt x="33875" y="1298"/>
                    <a:pt x="33704" y="1370"/>
                    <a:pt x="33647" y="1541"/>
                  </a:cubicBezTo>
                  <a:lnTo>
                    <a:pt x="24191" y="1541"/>
                  </a:lnTo>
                  <a:lnTo>
                    <a:pt x="2265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6" name="Google Shape;756;p29"/>
            <p:cNvSpPr/>
            <p:nvPr/>
          </p:nvSpPr>
          <p:spPr>
            <a:xfrm rot="-5400000">
              <a:off x="48067" y="3573094"/>
              <a:ext cx="1377957" cy="98087"/>
            </a:xfrm>
            <a:custGeom>
              <a:avLst/>
              <a:gdLst/>
              <a:ahLst/>
              <a:cxnLst/>
              <a:rect l="l" t="t" r="r" b="b"/>
              <a:pathLst>
                <a:path w="31679" h="2255" extrusionOk="0">
                  <a:moveTo>
                    <a:pt x="18186" y="1"/>
                  </a:moveTo>
                  <a:lnTo>
                    <a:pt x="16232" y="1955"/>
                  </a:lnTo>
                  <a:lnTo>
                    <a:pt x="1" y="1955"/>
                  </a:lnTo>
                  <a:lnTo>
                    <a:pt x="1" y="2197"/>
                  </a:lnTo>
                  <a:lnTo>
                    <a:pt x="16346" y="2197"/>
                  </a:lnTo>
                  <a:lnTo>
                    <a:pt x="18314" y="229"/>
                  </a:lnTo>
                  <a:lnTo>
                    <a:pt x="22950" y="229"/>
                  </a:lnTo>
                  <a:lnTo>
                    <a:pt x="24661" y="1955"/>
                  </a:lnTo>
                  <a:lnTo>
                    <a:pt x="30908" y="1955"/>
                  </a:lnTo>
                  <a:cubicBezTo>
                    <a:pt x="30965" y="2140"/>
                    <a:pt x="31151" y="2254"/>
                    <a:pt x="31265" y="2254"/>
                  </a:cubicBezTo>
                  <a:cubicBezTo>
                    <a:pt x="31507" y="2254"/>
                    <a:pt x="31679" y="2069"/>
                    <a:pt x="31679" y="1840"/>
                  </a:cubicBezTo>
                  <a:cubicBezTo>
                    <a:pt x="31679" y="1655"/>
                    <a:pt x="31507" y="1484"/>
                    <a:pt x="31265" y="1484"/>
                  </a:cubicBezTo>
                  <a:cubicBezTo>
                    <a:pt x="31151" y="1484"/>
                    <a:pt x="30965" y="1598"/>
                    <a:pt x="30908" y="1712"/>
                  </a:cubicBezTo>
                  <a:lnTo>
                    <a:pt x="24733" y="1712"/>
                  </a:lnTo>
                  <a:lnTo>
                    <a:pt x="230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7" name="Google Shape;757;p29"/>
            <p:cNvSpPr/>
            <p:nvPr/>
          </p:nvSpPr>
          <p:spPr>
            <a:xfrm rot="-5400000">
              <a:off x="-80031" y="3527509"/>
              <a:ext cx="1354991" cy="212224"/>
            </a:xfrm>
            <a:custGeom>
              <a:avLst/>
              <a:gdLst/>
              <a:ahLst/>
              <a:cxnLst/>
              <a:rect l="l" t="t" r="r" b="b"/>
              <a:pathLst>
                <a:path w="31151" h="4879" extrusionOk="0">
                  <a:moveTo>
                    <a:pt x="14749" y="0"/>
                  </a:moveTo>
                  <a:lnTo>
                    <a:pt x="14749" y="4636"/>
                  </a:lnTo>
                  <a:lnTo>
                    <a:pt x="10755" y="4636"/>
                  </a:lnTo>
                  <a:lnTo>
                    <a:pt x="10755" y="956"/>
                  </a:lnTo>
                  <a:lnTo>
                    <a:pt x="1" y="956"/>
                  </a:lnTo>
                  <a:lnTo>
                    <a:pt x="1" y="1184"/>
                  </a:lnTo>
                  <a:lnTo>
                    <a:pt x="10527" y="1184"/>
                  </a:lnTo>
                  <a:lnTo>
                    <a:pt x="10527" y="4878"/>
                  </a:lnTo>
                  <a:lnTo>
                    <a:pt x="14977" y="4878"/>
                  </a:lnTo>
                  <a:lnTo>
                    <a:pt x="14977" y="243"/>
                  </a:lnTo>
                  <a:lnTo>
                    <a:pt x="18842" y="243"/>
                  </a:lnTo>
                  <a:lnTo>
                    <a:pt x="21281" y="2739"/>
                  </a:lnTo>
                  <a:lnTo>
                    <a:pt x="30366" y="2739"/>
                  </a:lnTo>
                  <a:cubicBezTo>
                    <a:pt x="30438" y="2853"/>
                    <a:pt x="30609" y="2967"/>
                    <a:pt x="30723" y="2967"/>
                  </a:cubicBezTo>
                  <a:cubicBezTo>
                    <a:pt x="30965" y="2967"/>
                    <a:pt x="31151" y="2796"/>
                    <a:pt x="31151" y="2610"/>
                  </a:cubicBezTo>
                  <a:cubicBezTo>
                    <a:pt x="31151" y="2382"/>
                    <a:pt x="30965" y="2197"/>
                    <a:pt x="30723" y="2197"/>
                  </a:cubicBezTo>
                  <a:cubicBezTo>
                    <a:pt x="30609" y="2197"/>
                    <a:pt x="30438" y="2311"/>
                    <a:pt x="30366" y="2496"/>
                  </a:cubicBezTo>
                  <a:lnTo>
                    <a:pt x="21395" y="2496"/>
                  </a:lnTo>
                  <a:lnTo>
                    <a:pt x="18899"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8" name="Google Shape;758;p29"/>
            <p:cNvSpPr/>
            <p:nvPr/>
          </p:nvSpPr>
          <p:spPr>
            <a:xfrm rot="-5400000">
              <a:off x="-149844" y="3491841"/>
              <a:ext cx="1429458" cy="209092"/>
            </a:xfrm>
            <a:custGeom>
              <a:avLst/>
              <a:gdLst/>
              <a:ahLst/>
              <a:cxnLst/>
              <a:rect l="l" t="t" r="r" b="b"/>
              <a:pathLst>
                <a:path w="32863" h="4807" extrusionOk="0">
                  <a:moveTo>
                    <a:pt x="13850" y="0"/>
                  </a:moveTo>
                  <a:lnTo>
                    <a:pt x="13850" y="4578"/>
                  </a:lnTo>
                  <a:lnTo>
                    <a:pt x="11411" y="4578"/>
                  </a:lnTo>
                  <a:lnTo>
                    <a:pt x="11411" y="884"/>
                  </a:lnTo>
                  <a:lnTo>
                    <a:pt x="1" y="884"/>
                  </a:lnTo>
                  <a:lnTo>
                    <a:pt x="1" y="1127"/>
                  </a:lnTo>
                  <a:lnTo>
                    <a:pt x="11183" y="1127"/>
                  </a:lnTo>
                  <a:lnTo>
                    <a:pt x="11183" y="4807"/>
                  </a:lnTo>
                  <a:lnTo>
                    <a:pt x="14092" y="4807"/>
                  </a:lnTo>
                  <a:lnTo>
                    <a:pt x="14092" y="243"/>
                  </a:lnTo>
                  <a:lnTo>
                    <a:pt x="19498" y="243"/>
                  </a:lnTo>
                  <a:lnTo>
                    <a:pt x="21637" y="2439"/>
                  </a:lnTo>
                  <a:lnTo>
                    <a:pt x="32149" y="2439"/>
                  </a:lnTo>
                  <a:cubicBezTo>
                    <a:pt x="32221" y="2553"/>
                    <a:pt x="32335" y="2667"/>
                    <a:pt x="32506" y="2667"/>
                  </a:cubicBezTo>
                  <a:cubicBezTo>
                    <a:pt x="32691" y="2667"/>
                    <a:pt x="32862" y="2496"/>
                    <a:pt x="32862" y="2311"/>
                  </a:cubicBezTo>
                  <a:cubicBezTo>
                    <a:pt x="32862" y="2082"/>
                    <a:pt x="32691" y="1954"/>
                    <a:pt x="32506" y="1954"/>
                  </a:cubicBezTo>
                  <a:cubicBezTo>
                    <a:pt x="32335" y="1954"/>
                    <a:pt x="32221" y="2025"/>
                    <a:pt x="32149" y="2197"/>
                  </a:cubicBezTo>
                  <a:lnTo>
                    <a:pt x="21752" y="2197"/>
                  </a:lnTo>
                  <a:lnTo>
                    <a:pt x="1955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59" name="Google Shape;759;p29"/>
          <p:cNvGrpSpPr/>
          <p:nvPr/>
        </p:nvGrpSpPr>
        <p:grpSpPr>
          <a:xfrm>
            <a:off x="11099321" y="3499550"/>
            <a:ext cx="715371" cy="3371596"/>
            <a:chOff x="8143116" y="2624662"/>
            <a:chExt cx="536528" cy="2528697"/>
          </a:xfrm>
        </p:grpSpPr>
        <p:sp>
          <p:nvSpPr>
            <p:cNvPr id="760" name="Google Shape;760;p29"/>
            <p:cNvSpPr/>
            <p:nvPr/>
          </p:nvSpPr>
          <p:spPr>
            <a:xfrm rot="-5400000">
              <a:off x="7445679" y="3919393"/>
              <a:ext cx="2235397" cy="232533"/>
            </a:xfrm>
            <a:custGeom>
              <a:avLst/>
              <a:gdLst/>
              <a:ahLst/>
              <a:cxnLst/>
              <a:rect l="l" t="t" r="r" b="b"/>
              <a:pathLst>
                <a:path w="26744" h="2782" extrusionOk="0">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1" name="Google Shape;761;p29"/>
            <p:cNvSpPr/>
            <p:nvPr/>
          </p:nvSpPr>
          <p:spPr>
            <a:xfrm rot="-5400000">
              <a:off x="7411119" y="4023081"/>
              <a:ext cx="1987401" cy="273156"/>
            </a:xfrm>
            <a:custGeom>
              <a:avLst/>
              <a:gdLst/>
              <a:ahLst/>
              <a:cxnLst/>
              <a:rect l="l" t="t" r="r" b="b"/>
              <a:pathLst>
                <a:path w="23777" h="3268" extrusionOk="0">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2" name="Google Shape;762;p29"/>
            <p:cNvSpPr/>
            <p:nvPr/>
          </p:nvSpPr>
          <p:spPr>
            <a:xfrm rot="-5400000">
              <a:off x="7217368" y="3764970"/>
              <a:ext cx="2528697" cy="248080"/>
            </a:xfrm>
            <a:custGeom>
              <a:avLst/>
              <a:gdLst/>
              <a:ahLst/>
              <a:cxnLst/>
              <a:rect l="l" t="t" r="r" b="b"/>
              <a:pathLst>
                <a:path w="30253" h="2968" extrusionOk="0">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3" name="Google Shape;763;p29"/>
            <p:cNvSpPr/>
            <p:nvPr/>
          </p:nvSpPr>
          <p:spPr>
            <a:xfrm rot="-5400000">
              <a:off x="7095211" y="3791843"/>
              <a:ext cx="2409421" cy="313611"/>
            </a:xfrm>
            <a:custGeom>
              <a:avLst/>
              <a:gdLst/>
              <a:ahLst/>
              <a:cxnLst/>
              <a:rect l="l" t="t" r="r" b="b"/>
              <a:pathLst>
                <a:path w="28826" h="3752" extrusionOk="0">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764" name="Google Shape;764;p29"/>
          <p:cNvSpPr txBox="1">
            <a:spLocks noGrp="1"/>
          </p:cNvSpPr>
          <p:nvPr>
            <p:ph type="title" hasCustomPrompt="1"/>
          </p:nvPr>
        </p:nvSpPr>
        <p:spPr>
          <a:xfrm>
            <a:off x="1767533" y="3429000"/>
            <a:ext cx="1865200" cy="581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765" name="Google Shape;765;p29"/>
          <p:cNvSpPr txBox="1">
            <a:spLocks noGrp="1"/>
          </p:cNvSpPr>
          <p:nvPr>
            <p:ph type="subTitle" idx="1"/>
          </p:nvPr>
        </p:nvSpPr>
        <p:spPr>
          <a:xfrm>
            <a:off x="1251333" y="4838900"/>
            <a:ext cx="2897600" cy="117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Font typeface="PT Sans"/>
              <a:buNone/>
              <a:defRPr sz="28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8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8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8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8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800">
                <a:latin typeface="PT Sans"/>
                <a:ea typeface="PT Sans"/>
                <a:cs typeface="PT Sans"/>
                <a:sym typeface="PT Sans"/>
              </a:defRPr>
            </a:lvl9pPr>
          </a:lstStyle>
          <a:p>
            <a:r>
              <a:rPr lang="en-US"/>
              <a:t>Click to edit Master subtitle style</a:t>
            </a:r>
            <a:endParaRPr/>
          </a:p>
        </p:txBody>
      </p:sp>
      <p:sp>
        <p:nvSpPr>
          <p:cNvPr id="766" name="Google Shape;766;p29"/>
          <p:cNvSpPr txBox="1">
            <a:spLocks noGrp="1"/>
          </p:cNvSpPr>
          <p:nvPr>
            <p:ph type="subTitle" idx="2"/>
          </p:nvPr>
        </p:nvSpPr>
        <p:spPr>
          <a:xfrm>
            <a:off x="1251333" y="4278133"/>
            <a:ext cx="2897600" cy="674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667">
                <a:solidFill>
                  <a:schemeClr val="dk1"/>
                </a:solidFill>
                <a:latin typeface="Anton"/>
                <a:ea typeface="Anton"/>
                <a:cs typeface="Anton"/>
                <a:sym typeface="Anton"/>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r>
              <a:rPr lang="en-US"/>
              <a:t>Click to edit Master subtitle style</a:t>
            </a:r>
            <a:endParaRPr/>
          </a:p>
        </p:txBody>
      </p:sp>
      <p:sp>
        <p:nvSpPr>
          <p:cNvPr id="767" name="Google Shape;767;p29"/>
          <p:cNvSpPr txBox="1">
            <a:spLocks noGrp="1"/>
          </p:cNvSpPr>
          <p:nvPr>
            <p:ph type="title" idx="3" hasCustomPrompt="1"/>
          </p:nvPr>
        </p:nvSpPr>
        <p:spPr>
          <a:xfrm>
            <a:off x="5164133" y="3429000"/>
            <a:ext cx="1863600" cy="581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768" name="Google Shape;768;p29"/>
          <p:cNvSpPr txBox="1">
            <a:spLocks noGrp="1"/>
          </p:cNvSpPr>
          <p:nvPr>
            <p:ph type="subTitle" idx="4"/>
          </p:nvPr>
        </p:nvSpPr>
        <p:spPr>
          <a:xfrm>
            <a:off x="4647200" y="4838900"/>
            <a:ext cx="2897600" cy="117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Font typeface="PT Sans"/>
              <a:buNone/>
              <a:defRPr sz="28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8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8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8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8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800">
                <a:latin typeface="PT Sans"/>
                <a:ea typeface="PT Sans"/>
                <a:cs typeface="PT Sans"/>
                <a:sym typeface="PT Sans"/>
              </a:defRPr>
            </a:lvl9pPr>
          </a:lstStyle>
          <a:p>
            <a:r>
              <a:rPr lang="en-US"/>
              <a:t>Click to edit Master subtitle style</a:t>
            </a:r>
            <a:endParaRPr/>
          </a:p>
        </p:txBody>
      </p:sp>
      <p:sp>
        <p:nvSpPr>
          <p:cNvPr id="769" name="Google Shape;769;p29"/>
          <p:cNvSpPr txBox="1">
            <a:spLocks noGrp="1"/>
          </p:cNvSpPr>
          <p:nvPr>
            <p:ph type="subTitle" idx="5"/>
          </p:nvPr>
        </p:nvSpPr>
        <p:spPr>
          <a:xfrm>
            <a:off x="4647200" y="4278133"/>
            <a:ext cx="2897600" cy="674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667">
                <a:solidFill>
                  <a:schemeClr val="dk1"/>
                </a:solidFill>
                <a:latin typeface="Anton"/>
                <a:ea typeface="Anton"/>
                <a:cs typeface="Anton"/>
                <a:sym typeface="Anton"/>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r>
              <a:rPr lang="en-US"/>
              <a:t>Click to edit Master subtitle style</a:t>
            </a:r>
            <a:endParaRPr/>
          </a:p>
        </p:txBody>
      </p:sp>
      <p:sp>
        <p:nvSpPr>
          <p:cNvPr id="770" name="Google Shape;770;p29"/>
          <p:cNvSpPr txBox="1">
            <a:spLocks noGrp="1"/>
          </p:cNvSpPr>
          <p:nvPr>
            <p:ph type="title" idx="6" hasCustomPrompt="1"/>
          </p:nvPr>
        </p:nvSpPr>
        <p:spPr>
          <a:xfrm>
            <a:off x="8556900" y="3429000"/>
            <a:ext cx="1863600" cy="581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771" name="Google Shape;771;p29"/>
          <p:cNvSpPr txBox="1">
            <a:spLocks noGrp="1"/>
          </p:cNvSpPr>
          <p:nvPr>
            <p:ph type="subTitle" idx="7"/>
          </p:nvPr>
        </p:nvSpPr>
        <p:spPr>
          <a:xfrm>
            <a:off x="8043067" y="4838900"/>
            <a:ext cx="2897600" cy="117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Font typeface="PT Sans"/>
              <a:buNone/>
              <a:defRPr sz="28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8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8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8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8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800">
                <a:latin typeface="PT Sans"/>
                <a:ea typeface="PT Sans"/>
                <a:cs typeface="PT Sans"/>
                <a:sym typeface="PT Sans"/>
              </a:defRPr>
            </a:lvl9pPr>
          </a:lstStyle>
          <a:p>
            <a:r>
              <a:rPr lang="en-US"/>
              <a:t>Click to edit Master subtitle style</a:t>
            </a:r>
            <a:endParaRPr/>
          </a:p>
        </p:txBody>
      </p:sp>
      <p:sp>
        <p:nvSpPr>
          <p:cNvPr id="772" name="Google Shape;772;p29"/>
          <p:cNvSpPr txBox="1">
            <a:spLocks noGrp="1"/>
          </p:cNvSpPr>
          <p:nvPr>
            <p:ph type="subTitle" idx="8"/>
          </p:nvPr>
        </p:nvSpPr>
        <p:spPr>
          <a:xfrm>
            <a:off x="8043067" y="4278133"/>
            <a:ext cx="2897600" cy="674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667">
                <a:solidFill>
                  <a:schemeClr val="dk1"/>
                </a:solidFill>
                <a:latin typeface="Anton"/>
                <a:ea typeface="Anton"/>
                <a:cs typeface="Anton"/>
                <a:sym typeface="Anton"/>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r>
              <a:rPr lang="en-US"/>
              <a:t>Click to edit Master subtitle style</a:t>
            </a:r>
            <a:endParaRPr/>
          </a:p>
        </p:txBody>
      </p:sp>
      <p:sp>
        <p:nvSpPr>
          <p:cNvPr id="773" name="Google Shape;773;p29"/>
          <p:cNvSpPr txBox="1">
            <a:spLocks noGrp="1"/>
          </p:cNvSpPr>
          <p:nvPr>
            <p:ph type="title" idx="9"/>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3099278053"/>
      </p:ext>
    </p:extLst>
  </p:cSld>
  <p:clrMapOvr>
    <a:masterClrMapping/>
  </p:clrMapOvr>
  <p:transition spd="med">
    <p:pull/>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774"/>
        <p:cNvGrpSpPr/>
        <p:nvPr/>
      </p:nvGrpSpPr>
      <p:grpSpPr>
        <a:xfrm>
          <a:off x="0" y="0"/>
          <a:ext cx="0" cy="0"/>
          <a:chOff x="0" y="0"/>
          <a:chExt cx="0" cy="0"/>
        </a:xfrm>
      </p:grpSpPr>
      <p:sp>
        <p:nvSpPr>
          <p:cNvPr id="775" name="Google Shape;775;p30"/>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76" name="Google Shape;776;p30"/>
          <p:cNvSpPr txBox="1">
            <a:spLocks noGrp="1"/>
          </p:cNvSpPr>
          <p:nvPr>
            <p:ph type="title"/>
          </p:nvPr>
        </p:nvSpPr>
        <p:spPr>
          <a:xfrm>
            <a:off x="3130600" y="867867"/>
            <a:ext cx="5930800" cy="129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8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777" name="Google Shape;777;p30"/>
          <p:cNvSpPr txBox="1">
            <a:spLocks noGrp="1"/>
          </p:cNvSpPr>
          <p:nvPr>
            <p:ph type="subTitle" idx="1"/>
          </p:nvPr>
        </p:nvSpPr>
        <p:spPr>
          <a:xfrm>
            <a:off x="3130533" y="2282483"/>
            <a:ext cx="5930800" cy="146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778" name="Google Shape;778;p30"/>
          <p:cNvSpPr txBox="1"/>
          <p:nvPr/>
        </p:nvSpPr>
        <p:spPr>
          <a:xfrm>
            <a:off x="2798800" y="4815933"/>
            <a:ext cx="6594400" cy="7416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400"/>
              </a:spcBef>
              <a:spcAft>
                <a:spcPts val="0"/>
              </a:spcAft>
              <a:buNone/>
            </a:pPr>
            <a:r>
              <a:rPr lang="en" sz="1600">
                <a:solidFill>
                  <a:schemeClr val="dk1"/>
                </a:solidFill>
                <a:latin typeface="Catamaran"/>
                <a:ea typeface="Catamaran"/>
                <a:cs typeface="Catamaran"/>
                <a:sym typeface="Catamaran"/>
              </a:rPr>
              <a:t>CREDITS: This presentation template was created by </a:t>
            </a:r>
            <a:r>
              <a:rPr lang="en" sz="1600" b="1">
                <a:solidFill>
                  <a:schemeClr val="hlink"/>
                </a:solidFill>
                <a:uFill>
                  <a:noFill/>
                </a:uFill>
                <a:latin typeface="Catamaran"/>
                <a:ea typeface="Catamaran"/>
                <a:cs typeface="Catamaran"/>
                <a:sym typeface="Catamaran"/>
                <a:hlinkClick r:id="rId2"/>
              </a:rPr>
              <a:t>Slidesgo</a:t>
            </a:r>
            <a:r>
              <a:rPr lang="en" sz="1600" b="1">
                <a:solidFill>
                  <a:schemeClr val="dk1"/>
                </a:solidFill>
                <a:latin typeface="Catamaran"/>
                <a:ea typeface="Catamaran"/>
                <a:cs typeface="Catamaran"/>
                <a:sym typeface="Catamaran"/>
              </a:rPr>
              <a:t>,</a:t>
            </a:r>
            <a:r>
              <a:rPr lang="en" sz="1600">
                <a:solidFill>
                  <a:schemeClr val="dk1"/>
                </a:solidFill>
                <a:latin typeface="Catamaran"/>
                <a:ea typeface="Catamaran"/>
                <a:cs typeface="Catamaran"/>
                <a:sym typeface="Catamaran"/>
              </a:rPr>
              <a:t> and includes icons by </a:t>
            </a:r>
            <a:r>
              <a:rPr lang="en" sz="1600" b="1">
                <a:solidFill>
                  <a:schemeClr val="dk1"/>
                </a:solidFill>
                <a:uFill>
                  <a:noFill/>
                </a:uFill>
                <a:latin typeface="Catamaran"/>
                <a:ea typeface="Catamaran"/>
                <a:cs typeface="Catamaran"/>
                <a:sym typeface="Catamaran"/>
                <a:hlinkClick r:id="rId3">
                  <a:extLst>
                    <a:ext uri="{A12FA001-AC4F-418D-AE19-62706E023703}">
                      <ahyp:hlinkClr xmlns:ahyp="http://schemas.microsoft.com/office/drawing/2018/hyperlinkcolor" val="tx"/>
                    </a:ext>
                  </a:extLst>
                </a:hlinkClick>
              </a:rPr>
              <a:t>Flaticon</a:t>
            </a:r>
            <a:r>
              <a:rPr lang="en" sz="1600">
                <a:solidFill>
                  <a:schemeClr val="dk1"/>
                </a:solidFill>
                <a:latin typeface="Catamaran"/>
                <a:ea typeface="Catamaran"/>
                <a:cs typeface="Catamaran"/>
                <a:sym typeface="Catamaran"/>
              </a:rPr>
              <a:t>, and infographics &amp; images by </a:t>
            </a:r>
            <a:r>
              <a:rPr lang="en" sz="1600" b="1">
                <a:solidFill>
                  <a:schemeClr val="dk1"/>
                </a:solidFill>
                <a:uFill>
                  <a:noFill/>
                </a:uFill>
                <a:latin typeface="Catamaran"/>
                <a:ea typeface="Catamaran"/>
                <a:cs typeface="Catamaran"/>
                <a:sym typeface="Catamaran"/>
                <a:hlinkClick r:id="rId4">
                  <a:extLst>
                    <a:ext uri="{A12FA001-AC4F-418D-AE19-62706E023703}">
                      <ahyp:hlinkClr xmlns:ahyp="http://schemas.microsoft.com/office/drawing/2018/hyperlinkcolor" val="tx"/>
                    </a:ext>
                  </a:extLst>
                </a:hlinkClick>
              </a:rPr>
              <a:t>Freepik</a:t>
            </a:r>
            <a:r>
              <a:rPr lang="en" sz="1600" b="1">
                <a:solidFill>
                  <a:schemeClr val="dk1"/>
                </a:solidFill>
                <a:latin typeface="Catamaran"/>
                <a:ea typeface="Catamaran"/>
                <a:cs typeface="Catamaran"/>
                <a:sym typeface="Catamaran"/>
              </a:rPr>
              <a:t> </a:t>
            </a:r>
            <a:endParaRPr sz="1600" b="1">
              <a:solidFill>
                <a:schemeClr val="dk1"/>
              </a:solidFill>
              <a:latin typeface="Catamaran"/>
              <a:ea typeface="Catamaran"/>
              <a:cs typeface="Catamaran"/>
              <a:sym typeface="Catamaran"/>
            </a:endParaRPr>
          </a:p>
        </p:txBody>
      </p:sp>
      <p:pic>
        <p:nvPicPr>
          <p:cNvPr id="779" name="Google Shape;779;p30"/>
          <p:cNvPicPr preferRelativeResize="0"/>
          <p:nvPr/>
        </p:nvPicPr>
        <p:blipFill rotWithShape="1">
          <a:blip r:embed="rId5">
            <a:alphaModFix/>
          </a:blip>
          <a:srcRect l="2950" b="3660"/>
          <a:stretch/>
        </p:blipFill>
        <p:spPr>
          <a:xfrm rot="-5400000" flipH="1">
            <a:off x="9755534" y="1360400"/>
            <a:ext cx="3791733" cy="1070933"/>
          </a:xfrm>
          <a:prstGeom prst="rect">
            <a:avLst/>
          </a:prstGeom>
          <a:noFill/>
          <a:ln>
            <a:noFill/>
          </a:ln>
        </p:spPr>
      </p:pic>
      <p:pic>
        <p:nvPicPr>
          <p:cNvPr id="780" name="Google Shape;780;p30"/>
          <p:cNvPicPr preferRelativeResize="0"/>
          <p:nvPr/>
        </p:nvPicPr>
        <p:blipFill rotWithShape="1">
          <a:blip r:embed="rId6">
            <a:alphaModFix/>
          </a:blip>
          <a:srcRect l="2922" b="5731"/>
          <a:stretch/>
        </p:blipFill>
        <p:spPr>
          <a:xfrm rot="5400000" flipH="1">
            <a:off x="-1363099" y="4400367"/>
            <a:ext cx="3818700" cy="1092500"/>
          </a:xfrm>
          <a:prstGeom prst="rect">
            <a:avLst/>
          </a:prstGeom>
          <a:noFill/>
          <a:ln>
            <a:noFill/>
          </a:ln>
        </p:spPr>
      </p:pic>
    </p:spTree>
    <p:extLst>
      <p:ext uri="{BB962C8B-B14F-4D97-AF65-F5344CB8AC3E}">
        <p14:creationId xmlns:p14="http://schemas.microsoft.com/office/powerpoint/2010/main" val="2339773725"/>
      </p:ext>
    </p:extLst>
  </p:cSld>
  <p:clrMapOvr>
    <a:masterClrMapping/>
  </p:clrMapOvr>
  <p:transition spd="med">
    <p:pull/>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781"/>
        <p:cNvGrpSpPr/>
        <p:nvPr/>
      </p:nvGrpSpPr>
      <p:grpSpPr>
        <a:xfrm>
          <a:off x="0" y="0"/>
          <a:ext cx="0" cy="0"/>
          <a:chOff x="0" y="0"/>
          <a:chExt cx="0" cy="0"/>
        </a:xfrm>
      </p:grpSpPr>
      <p:sp>
        <p:nvSpPr>
          <p:cNvPr id="782" name="Google Shape;782;p31"/>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783" name="Google Shape;783;p31"/>
          <p:cNvGrpSpPr/>
          <p:nvPr/>
        </p:nvGrpSpPr>
        <p:grpSpPr>
          <a:xfrm rot="5400000">
            <a:off x="1351471" y="3923899"/>
            <a:ext cx="1193196" cy="3896141"/>
            <a:chOff x="6961407" y="2871131"/>
            <a:chExt cx="439278" cy="1434374"/>
          </a:xfrm>
        </p:grpSpPr>
        <p:sp>
          <p:nvSpPr>
            <p:cNvPr id="784" name="Google Shape;784;p31"/>
            <p:cNvSpPr/>
            <p:nvPr/>
          </p:nvSpPr>
          <p:spPr>
            <a:xfrm rot="-5400000">
              <a:off x="6647504" y="3552324"/>
              <a:ext cx="1374825" cy="131536"/>
            </a:xfrm>
            <a:custGeom>
              <a:avLst/>
              <a:gdLst/>
              <a:ahLst/>
              <a:cxnLst/>
              <a:rect l="l" t="t" r="r" b="b"/>
              <a:pathLst>
                <a:path w="31607" h="3024" extrusionOk="0">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85" name="Google Shape;785;p31"/>
            <p:cNvSpPr/>
            <p:nvPr/>
          </p:nvSpPr>
          <p:spPr>
            <a:xfrm rot="-5400000">
              <a:off x="6677278" y="3618071"/>
              <a:ext cx="1230283" cy="144586"/>
            </a:xfrm>
            <a:custGeom>
              <a:avLst/>
              <a:gdLst/>
              <a:ahLst/>
              <a:cxnLst/>
              <a:rect l="l" t="t" r="r" b="b"/>
              <a:pathLst>
                <a:path w="28284" h="3324" extrusionOk="0">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86" name="Google Shape;786;p31"/>
            <p:cNvSpPr/>
            <p:nvPr/>
          </p:nvSpPr>
          <p:spPr>
            <a:xfrm rot="-5400000">
              <a:off x="6529931" y="3512306"/>
              <a:ext cx="1434374" cy="152024"/>
            </a:xfrm>
            <a:custGeom>
              <a:avLst/>
              <a:gdLst/>
              <a:ahLst/>
              <a:cxnLst/>
              <a:rect l="l" t="t" r="r" b="b"/>
              <a:pathLst>
                <a:path w="32976" h="3495" extrusionOk="0">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87" name="Google Shape;787;p31"/>
            <p:cNvSpPr/>
            <p:nvPr/>
          </p:nvSpPr>
          <p:spPr>
            <a:xfrm rot="-5400000">
              <a:off x="6645331" y="3671116"/>
              <a:ext cx="1098138" cy="170641"/>
            </a:xfrm>
            <a:custGeom>
              <a:avLst/>
              <a:gdLst/>
              <a:ahLst/>
              <a:cxnLst/>
              <a:rect l="l" t="t" r="r" b="b"/>
              <a:pathLst>
                <a:path w="25246" h="3923" extrusionOk="0">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88" name="Google Shape;788;p31"/>
            <p:cNvSpPr/>
            <p:nvPr/>
          </p:nvSpPr>
          <p:spPr>
            <a:xfrm rot="-5400000">
              <a:off x="6506661" y="3582076"/>
              <a:ext cx="1284264" cy="162594"/>
            </a:xfrm>
            <a:custGeom>
              <a:avLst/>
              <a:gdLst/>
              <a:ahLst/>
              <a:cxnLst/>
              <a:rect l="l" t="t" r="r" b="b"/>
              <a:pathLst>
                <a:path w="29525" h="3738" extrusionOk="0">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89" name="Google Shape;789;p31"/>
            <p:cNvSpPr/>
            <p:nvPr/>
          </p:nvSpPr>
          <p:spPr>
            <a:xfrm rot="-5400000">
              <a:off x="6617711" y="3742147"/>
              <a:ext cx="953596" cy="173120"/>
            </a:xfrm>
            <a:custGeom>
              <a:avLst/>
              <a:gdLst/>
              <a:ahLst/>
              <a:cxnLst/>
              <a:rect l="l" t="t" r="r" b="b"/>
              <a:pathLst>
                <a:path w="21923" h="3980" extrusionOk="0">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0" name="Google Shape;790;p31"/>
            <p:cNvSpPr/>
            <p:nvPr/>
          </p:nvSpPr>
          <p:spPr>
            <a:xfrm rot="-5400000">
              <a:off x="6516884" y="3690342"/>
              <a:ext cx="1059686" cy="170641"/>
            </a:xfrm>
            <a:custGeom>
              <a:avLst/>
              <a:gdLst/>
              <a:ahLst/>
              <a:cxnLst/>
              <a:rect l="l" t="t" r="r" b="b"/>
              <a:pathLst>
                <a:path w="24362" h="3923" extrusionOk="0">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91" name="Google Shape;791;p31"/>
          <p:cNvGrpSpPr/>
          <p:nvPr/>
        </p:nvGrpSpPr>
        <p:grpSpPr>
          <a:xfrm rot="-5400000">
            <a:off x="10609047" y="-1266780"/>
            <a:ext cx="1263971" cy="4689987"/>
            <a:chOff x="4128096" y="2589445"/>
            <a:chExt cx="465334" cy="1726630"/>
          </a:xfrm>
        </p:grpSpPr>
        <p:sp>
          <p:nvSpPr>
            <p:cNvPr id="792" name="Google Shape;792;p31"/>
            <p:cNvSpPr/>
            <p:nvPr/>
          </p:nvSpPr>
          <p:spPr>
            <a:xfrm rot="-5400000">
              <a:off x="4350516" y="3592343"/>
              <a:ext cx="447328" cy="38495"/>
            </a:xfrm>
            <a:custGeom>
              <a:avLst/>
              <a:gdLst/>
              <a:ahLst/>
              <a:cxnLst/>
              <a:rect l="l" t="t" r="r" b="b"/>
              <a:pathLst>
                <a:path w="10284" h="885" extrusionOk="0">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3" name="Google Shape;793;p31"/>
            <p:cNvSpPr/>
            <p:nvPr/>
          </p:nvSpPr>
          <p:spPr>
            <a:xfrm rot="-5400000">
              <a:off x="4258650" y="2857151"/>
              <a:ext cx="602484" cy="67073"/>
            </a:xfrm>
            <a:custGeom>
              <a:avLst/>
              <a:gdLst/>
              <a:ahLst/>
              <a:cxnLst/>
              <a:rect l="l" t="t" r="r" b="b"/>
              <a:pathLst>
                <a:path w="13851" h="1542" extrusionOk="0">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4" name="Google Shape;794;p31"/>
            <p:cNvSpPr/>
            <p:nvPr/>
          </p:nvSpPr>
          <p:spPr>
            <a:xfrm rot="-5400000">
              <a:off x="4342753" y="2990231"/>
              <a:ext cx="395827" cy="105525"/>
            </a:xfrm>
            <a:custGeom>
              <a:avLst/>
              <a:gdLst/>
              <a:ahLst/>
              <a:cxnLst/>
              <a:rect l="l" t="t" r="r" b="b"/>
              <a:pathLst>
                <a:path w="9100" h="2426" extrusionOk="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5" name="Google Shape;795;p31"/>
            <p:cNvSpPr/>
            <p:nvPr/>
          </p:nvSpPr>
          <p:spPr>
            <a:xfrm rot="-5400000">
              <a:off x="4236967" y="2935946"/>
              <a:ext cx="565859" cy="147065"/>
            </a:xfrm>
            <a:custGeom>
              <a:avLst/>
              <a:gdLst/>
              <a:ahLst/>
              <a:cxnLst/>
              <a:rect l="l" t="t" r="r" b="b"/>
              <a:pathLst>
                <a:path w="13009" h="3381" extrusionOk="0">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6" name="Google Shape;796;p31"/>
            <p:cNvSpPr/>
            <p:nvPr/>
          </p:nvSpPr>
          <p:spPr>
            <a:xfrm rot="-5400000">
              <a:off x="4284728" y="3027769"/>
              <a:ext cx="421317" cy="196087"/>
            </a:xfrm>
            <a:custGeom>
              <a:avLst/>
              <a:gdLst/>
              <a:ahLst/>
              <a:cxnLst/>
              <a:rect l="l" t="t" r="r" b="b"/>
              <a:pathLst>
                <a:path w="9686" h="4508" extrusionOk="0">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7" name="Google Shape;797;p31"/>
            <p:cNvSpPr/>
            <p:nvPr/>
          </p:nvSpPr>
          <p:spPr>
            <a:xfrm rot="-5400000">
              <a:off x="3936988" y="3222875"/>
              <a:ext cx="1067777" cy="245108"/>
            </a:xfrm>
            <a:custGeom>
              <a:avLst/>
              <a:gdLst/>
              <a:ahLst/>
              <a:cxnLst/>
              <a:rect l="l" t="t" r="r" b="b"/>
              <a:pathLst>
                <a:path w="24548" h="5635" extrusionOk="0">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8" name="Google Shape;798;p31"/>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9" name="Google Shape;799;p31"/>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0" name="Google Shape;800;p31"/>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1" name="Google Shape;801;p31"/>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2" name="Google Shape;802;p31"/>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3392693856"/>
      </p:ext>
    </p:extLst>
  </p:cSld>
  <p:clrMapOvr>
    <a:masterClrMapping/>
  </p:clrMapOvr>
  <p:transition spd="med">
    <p:pull/>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803"/>
        <p:cNvGrpSpPr/>
        <p:nvPr/>
      </p:nvGrpSpPr>
      <p:grpSpPr>
        <a:xfrm>
          <a:off x="0" y="0"/>
          <a:ext cx="0" cy="0"/>
          <a:chOff x="0" y="0"/>
          <a:chExt cx="0" cy="0"/>
        </a:xfrm>
      </p:grpSpPr>
      <p:sp>
        <p:nvSpPr>
          <p:cNvPr id="804" name="Google Shape;804;p32"/>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805" name="Google Shape;805;p32"/>
          <p:cNvGrpSpPr/>
          <p:nvPr/>
        </p:nvGrpSpPr>
        <p:grpSpPr>
          <a:xfrm rot="10800000">
            <a:off x="536330" y="-1566192"/>
            <a:ext cx="829295" cy="3601237"/>
            <a:chOff x="4792514" y="2979701"/>
            <a:chExt cx="305307" cy="1325804"/>
          </a:xfrm>
        </p:grpSpPr>
        <p:sp>
          <p:nvSpPr>
            <p:cNvPr id="806" name="Google Shape;806;p32"/>
            <p:cNvSpPr/>
            <p:nvPr/>
          </p:nvSpPr>
          <p:spPr>
            <a:xfrm rot="-5400000">
              <a:off x="4409125" y="3616809"/>
              <a:ext cx="1266256" cy="111136"/>
            </a:xfrm>
            <a:custGeom>
              <a:avLst/>
              <a:gdLst/>
              <a:ahLst/>
              <a:cxnLst/>
              <a:rect l="l" t="t" r="r" b="b"/>
              <a:pathLst>
                <a:path w="29111" h="2555" extrusionOk="0">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7" name="Google Shape;807;p32"/>
            <p:cNvSpPr/>
            <p:nvPr/>
          </p:nvSpPr>
          <p:spPr>
            <a:xfrm rot="-5400000">
              <a:off x="4335310" y="3589536"/>
              <a:ext cx="1325804" cy="106134"/>
            </a:xfrm>
            <a:custGeom>
              <a:avLst/>
              <a:gdLst/>
              <a:ahLst/>
              <a:cxnLst/>
              <a:rect l="l" t="t" r="r" b="b"/>
              <a:pathLst>
                <a:path w="30480" h="2440" extrusionOk="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8" name="Google Shape;808;p32"/>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9" name="Google Shape;809;p32"/>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0" name="Google Shape;810;p32"/>
            <p:cNvSpPr/>
            <p:nvPr/>
          </p:nvSpPr>
          <p:spPr>
            <a:xfrm rot="-5400000">
              <a:off x="4328765" y="3810699"/>
              <a:ext cx="958554" cy="31057"/>
            </a:xfrm>
            <a:custGeom>
              <a:avLst/>
              <a:gdLst/>
              <a:ahLst/>
              <a:cxnLst/>
              <a:rect l="l" t="t" r="r" b="b"/>
              <a:pathLst>
                <a:path w="22037" h="714" extrusionOk="0">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811" name="Google Shape;811;p32"/>
          <p:cNvGrpSpPr/>
          <p:nvPr/>
        </p:nvGrpSpPr>
        <p:grpSpPr>
          <a:xfrm>
            <a:off x="9941607" y="4367010"/>
            <a:ext cx="1299411" cy="4219756"/>
            <a:chOff x="6278982" y="2751992"/>
            <a:chExt cx="478381" cy="1553513"/>
          </a:xfrm>
        </p:grpSpPr>
        <p:sp>
          <p:nvSpPr>
            <p:cNvPr id="812" name="Google Shape;812;p32"/>
            <p:cNvSpPr/>
            <p:nvPr/>
          </p:nvSpPr>
          <p:spPr>
            <a:xfrm rot="-5400000">
              <a:off x="6192439" y="3740581"/>
              <a:ext cx="1059686" cy="70161"/>
            </a:xfrm>
            <a:custGeom>
              <a:avLst/>
              <a:gdLst/>
              <a:ahLst/>
              <a:cxnLst/>
              <a:rect l="l" t="t" r="r" b="b"/>
              <a:pathLst>
                <a:path w="24362" h="1613" extrusionOk="0">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3" name="Google Shape;813;p32"/>
            <p:cNvSpPr/>
            <p:nvPr/>
          </p:nvSpPr>
          <p:spPr>
            <a:xfrm rot="-5400000">
              <a:off x="6010359" y="3607522"/>
              <a:ext cx="1325804" cy="70161"/>
            </a:xfrm>
            <a:custGeom>
              <a:avLst/>
              <a:gdLst/>
              <a:ahLst/>
              <a:cxnLst/>
              <a:rect l="l" t="t" r="r" b="b"/>
              <a:pathLst>
                <a:path w="30480" h="1613" extrusionOk="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4" name="Google Shape;814;p32"/>
            <p:cNvSpPr/>
            <p:nvPr/>
          </p:nvSpPr>
          <p:spPr>
            <a:xfrm rot="-5400000">
              <a:off x="6022147" y="3665853"/>
              <a:ext cx="1214755" cy="64550"/>
            </a:xfrm>
            <a:custGeom>
              <a:avLst/>
              <a:gdLst/>
              <a:ahLst/>
              <a:cxnLst/>
              <a:rect l="l" t="t" r="r" b="b"/>
              <a:pathLst>
                <a:path w="27927" h="1484" extrusionOk="0">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5" name="Google Shape;815;p32"/>
            <p:cNvSpPr/>
            <p:nvPr/>
          </p:nvSpPr>
          <p:spPr>
            <a:xfrm rot="-5400000">
              <a:off x="5843461" y="3619310"/>
              <a:ext cx="1279305" cy="93085"/>
            </a:xfrm>
            <a:custGeom>
              <a:avLst/>
              <a:gdLst/>
              <a:ahLst/>
              <a:cxnLst/>
              <a:rect l="l" t="t" r="r" b="b"/>
              <a:pathLst>
                <a:path w="29411" h="2140" extrusionOk="0">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6" name="Google Shape;816;p32"/>
            <p:cNvSpPr/>
            <p:nvPr/>
          </p:nvSpPr>
          <p:spPr>
            <a:xfrm rot="-5400000">
              <a:off x="5753204" y="3565025"/>
              <a:ext cx="1374825" cy="106134"/>
            </a:xfrm>
            <a:custGeom>
              <a:avLst/>
              <a:gdLst/>
              <a:ahLst/>
              <a:cxnLst/>
              <a:rect l="l" t="t" r="r" b="b"/>
              <a:pathLst>
                <a:path w="31607" h="2440" extrusionOk="0">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7" name="Google Shape;817;p32"/>
            <p:cNvSpPr/>
            <p:nvPr/>
          </p:nvSpPr>
          <p:spPr>
            <a:xfrm rot="-5400000">
              <a:off x="5618885" y="3466677"/>
              <a:ext cx="1553513" cy="124142"/>
            </a:xfrm>
            <a:custGeom>
              <a:avLst/>
              <a:gdLst/>
              <a:ahLst/>
              <a:cxnLst/>
              <a:rect l="l" t="t" r="r" b="b"/>
              <a:pathLst>
                <a:path w="35715" h="2854" extrusionOk="0">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8" name="Google Shape;818;p32"/>
            <p:cNvSpPr/>
            <p:nvPr/>
          </p:nvSpPr>
          <p:spPr>
            <a:xfrm rot="-5400000">
              <a:off x="5790418" y="3674835"/>
              <a:ext cx="1119234" cy="142106"/>
            </a:xfrm>
            <a:custGeom>
              <a:avLst/>
              <a:gdLst/>
              <a:ahLst/>
              <a:cxnLst/>
              <a:rect l="l" t="t" r="r" b="b"/>
              <a:pathLst>
                <a:path w="25731" h="3267" extrusionOk="0">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9" name="Google Shape;819;p32"/>
            <p:cNvSpPr/>
            <p:nvPr/>
          </p:nvSpPr>
          <p:spPr>
            <a:xfrm rot="-5400000">
              <a:off x="6430370" y="3978513"/>
              <a:ext cx="620405" cy="33580"/>
            </a:xfrm>
            <a:custGeom>
              <a:avLst/>
              <a:gdLst/>
              <a:ahLst/>
              <a:cxnLst/>
              <a:rect l="l" t="t" r="r" b="b"/>
              <a:pathLst>
                <a:path w="14263" h="772" extrusionOk="0">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20" name="Google Shape;820;p32"/>
            <p:cNvSpPr/>
            <p:nvPr/>
          </p:nvSpPr>
          <p:spPr>
            <a:xfrm rot="-5400000">
              <a:off x="5858989" y="3544234"/>
              <a:ext cx="1460429" cy="62114"/>
            </a:xfrm>
            <a:custGeom>
              <a:avLst/>
              <a:gdLst/>
              <a:ahLst/>
              <a:cxnLst/>
              <a:rect l="l" t="t" r="r" b="b"/>
              <a:pathLst>
                <a:path w="33575" h="1428" extrusionOk="0">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3552397372"/>
      </p:ext>
    </p:extLst>
  </p:cSld>
  <p:clrMapOvr>
    <a:masterClrMapping/>
  </p:clrMapOvr>
  <p:transition spd="med">
    <p:pull/>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27FE1B-F07F-4FCC-8F1B-3ECC38FC433B}" type="datetimeFigureOut">
              <a:rPr lang="en-IN" smtClean="0"/>
              <a:t>30-04-2023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2C17AD-AEC6-4626-A85C-C927B68A8DFC}" type="slidenum">
              <a:rPr lang="en-IN" smtClean="0"/>
              <a:t>‹#›</a:t>
            </a:fld>
            <a:endParaRPr lang="en-IN"/>
          </a:p>
        </p:txBody>
      </p:sp>
    </p:spTree>
    <p:extLst>
      <p:ext uri="{BB962C8B-B14F-4D97-AF65-F5344CB8AC3E}">
        <p14:creationId xmlns:p14="http://schemas.microsoft.com/office/powerpoint/2010/main" val="3406711721"/>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47"/>
        <p:cNvGrpSpPr/>
        <p:nvPr/>
      </p:nvGrpSpPr>
      <p:grpSpPr>
        <a:xfrm>
          <a:off x="0" y="0"/>
          <a:ext cx="0" cy="0"/>
          <a:chOff x="0" y="0"/>
          <a:chExt cx="0" cy="0"/>
        </a:xfrm>
      </p:grpSpPr>
      <p:sp>
        <p:nvSpPr>
          <p:cNvPr id="148" name="Google Shape;148;p12"/>
          <p:cNvSpPr txBox="1">
            <a:spLocks noGrp="1"/>
          </p:cNvSpPr>
          <p:nvPr>
            <p:ph type="body" idx="1"/>
          </p:nvPr>
        </p:nvSpPr>
        <p:spPr>
          <a:xfrm>
            <a:off x="415600" y="4409159"/>
            <a:ext cx="11360800" cy="868000"/>
          </a:xfrm>
          <a:prstGeom prst="rect">
            <a:avLst/>
          </a:prstGeom>
        </p:spPr>
        <p:txBody>
          <a:bodyPr spcFirstLastPara="1" wrap="square" lIns="91425" tIns="91425" rIns="91425" bIns="91425" anchor="t" anchorCtr="0">
            <a:noAutofit/>
          </a:bodyPr>
          <a:lstStyle>
            <a:lvl1pPr marL="609585" lvl="0" indent="-440256" algn="ctr" rtl="0">
              <a:spcBef>
                <a:spcPts val="0"/>
              </a:spcBef>
              <a:spcAft>
                <a:spcPts val="0"/>
              </a:spcAft>
              <a:buSzPts val="1600"/>
              <a:buChar char="●"/>
              <a:defRPr sz="2133"/>
            </a:lvl1pPr>
            <a:lvl2pPr marL="1219170" lvl="1" indent="-440256" algn="ctr" rtl="0">
              <a:spcBef>
                <a:spcPts val="2133"/>
              </a:spcBef>
              <a:spcAft>
                <a:spcPts val="0"/>
              </a:spcAft>
              <a:buSzPts val="1600"/>
              <a:buChar char="○"/>
              <a:defRPr sz="2133"/>
            </a:lvl2pPr>
            <a:lvl3pPr marL="1828754" lvl="2" indent="-440256" algn="ctr" rtl="0">
              <a:spcBef>
                <a:spcPts val="2133"/>
              </a:spcBef>
              <a:spcAft>
                <a:spcPts val="0"/>
              </a:spcAft>
              <a:buSzPts val="1600"/>
              <a:buChar char="■"/>
              <a:defRPr sz="2133"/>
            </a:lvl3pPr>
            <a:lvl4pPr marL="2438339" lvl="3" indent="-440256" algn="ctr" rtl="0">
              <a:spcBef>
                <a:spcPts val="2133"/>
              </a:spcBef>
              <a:spcAft>
                <a:spcPts val="0"/>
              </a:spcAft>
              <a:buSzPts val="1600"/>
              <a:buChar char="●"/>
              <a:defRPr sz="2133"/>
            </a:lvl4pPr>
            <a:lvl5pPr marL="3047924" lvl="4" indent="-440256" algn="ctr" rtl="0">
              <a:spcBef>
                <a:spcPts val="2133"/>
              </a:spcBef>
              <a:spcAft>
                <a:spcPts val="0"/>
              </a:spcAft>
              <a:buSzPts val="1600"/>
              <a:buChar char="○"/>
              <a:defRPr sz="2133"/>
            </a:lvl5pPr>
            <a:lvl6pPr marL="3657509" lvl="5" indent="-440256" algn="ctr" rtl="0">
              <a:spcBef>
                <a:spcPts val="2133"/>
              </a:spcBef>
              <a:spcAft>
                <a:spcPts val="0"/>
              </a:spcAft>
              <a:buSzPts val="1600"/>
              <a:buChar char="■"/>
              <a:defRPr sz="2133"/>
            </a:lvl6pPr>
            <a:lvl7pPr marL="4267093" lvl="6" indent="-440256" algn="ctr" rtl="0">
              <a:spcBef>
                <a:spcPts val="2133"/>
              </a:spcBef>
              <a:spcAft>
                <a:spcPts val="0"/>
              </a:spcAft>
              <a:buSzPts val="1600"/>
              <a:buChar char="●"/>
              <a:defRPr sz="2133"/>
            </a:lvl7pPr>
            <a:lvl8pPr marL="4876678" lvl="7" indent="-440256" algn="ctr" rtl="0">
              <a:spcBef>
                <a:spcPts val="2133"/>
              </a:spcBef>
              <a:spcAft>
                <a:spcPts val="0"/>
              </a:spcAft>
              <a:buSzPts val="1600"/>
              <a:buChar char="○"/>
              <a:defRPr sz="2133"/>
            </a:lvl8pPr>
            <a:lvl9pPr marL="5486263" lvl="8" indent="-440256" algn="ctr" rtl="0">
              <a:spcBef>
                <a:spcPts val="2133"/>
              </a:spcBef>
              <a:spcAft>
                <a:spcPts val="2133"/>
              </a:spcAft>
              <a:buSzPts val="1600"/>
              <a:buChar char="■"/>
              <a:defRPr sz="2133"/>
            </a:lvl9pPr>
          </a:lstStyle>
          <a:p>
            <a:pPr lvl="0"/>
            <a:r>
              <a:rPr lang="en-US"/>
              <a:t>Click to edit Master text styles</a:t>
            </a:r>
          </a:p>
        </p:txBody>
      </p:sp>
      <p:sp>
        <p:nvSpPr>
          <p:cNvPr id="149" name="Google Shape;149;p12"/>
          <p:cNvSpPr/>
          <p:nvPr/>
        </p:nvSpPr>
        <p:spPr>
          <a:xfrm rot="10800000">
            <a:off x="3669075" y="5657966"/>
            <a:ext cx="8521692" cy="1206501"/>
          </a:xfrm>
          <a:custGeom>
            <a:avLst/>
            <a:gdLst/>
            <a:ahLst/>
            <a:cxnLst/>
            <a:rect l="l" t="t" r="r" b="b"/>
            <a:pathLst>
              <a:path w="16884" h="2763" extrusionOk="0">
                <a:moveTo>
                  <a:pt x="1" y="0"/>
                </a:moveTo>
                <a:lnTo>
                  <a:pt x="1" y="2762"/>
                </a:lnTo>
                <a:lnTo>
                  <a:pt x="16884" y="2762"/>
                </a:lnTo>
                <a:lnTo>
                  <a:pt x="16884"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0" name="Google Shape;150;p12"/>
          <p:cNvSpPr/>
          <p:nvPr/>
        </p:nvSpPr>
        <p:spPr>
          <a:xfrm rot="10800000">
            <a:off x="1815001" y="2001503"/>
            <a:ext cx="10375767" cy="2033464"/>
          </a:xfrm>
          <a:custGeom>
            <a:avLst/>
            <a:gdLst/>
            <a:ahLst/>
            <a:cxnLst/>
            <a:rect l="l" t="t" r="r" b="b"/>
            <a:pathLst>
              <a:path w="2882" h="2775" extrusionOk="0">
                <a:moveTo>
                  <a:pt x="1" y="0"/>
                </a:moveTo>
                <a:lnTo>
                  <a:pt x="1" y="2774"/>
                </a:lnTo>
                <a:lnTo>
                  <a:pt x="2882" y="2774"/>
                </a:lnTo>
                <a:lnTo>
                  <a:pt x="2882"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1" name="Google Shape;151;p12"/>
          <p:cNvSpPr/>
          <p:nvPr/>
        </p:nvSpPr>
        <p:spPr>
          <a:xfrm rot="10800000">
            <a:off x="3" y="1"/>
            <a:ext cx="7721464" cy="674067"/>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2" name="Google Shape;152;p12"/>
          <p:cNvSpPr/>
          <p:nvPr/>
        </p:nvSpPr>
        <p:spPr>
          <a:xfrm rot="10800000">
            <a:off x="28" y="2002495"/>
            <a:ext cx="1472184" cy="473924"/>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3" name="Google Shape;153;p12"/>
          <p:cNvSpPr/>
          <p:nvPr/>
        </p:nvSpPr>
        <p:spPr>
          <a:xfrm rot="10800000">
            <a:off x="709977" y="1216699"/>
            <a:ext cx="1407260" cy="47373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4" name="Google Shape;154;p12"/>
          <p:cNvSpPr/>
          <p:nvPr/>
        </p:nvSpPr>
        <p:spPr>
          <a:xfrm rot="10800000">
            <a:off x="9564167" y="1216689"/>
            <a:ext cx="2627676" cy="473753"/>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5" name="Google Shape;155;p12"/>
          <p:cNvSpPr/>
          <p:nvPr/>
        </p:nvSpPr>
        <p:spPr>
          <a:xfrm rot="10800000">
            <a:off x="2419131" y="1216689"/>
            <a:ext cx="2133519" cy="473753"/>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6" name="Google Shape;156;p12"/>
          <p:cNvSpPr/>
          <p:nvPr/>
        </p:nvSpPr>
        <p:spPr>
          <a:xfrm rot="10800000">
            <a:off x="6031414" y="430733"/>
            <a:ext cx="2794020" cy="47580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7" name="Google Shape;157;p12"/>
          <p:cNvSpPr/>
          <p:nvPr/>
        </p:nvSpPr>
        <p:spPr>
          <a:xfrm rot="10800000">
            <a:off x="9841410" y="4460904"/>
            <a:ext cx="2350591" cy="473763"/>
          </a:xfrm>
          <a:custGeom>
            <a:avLst/>
            <a:gdLst/>
            <a:ahLst/>
            <a:cxnLst/>
            <a:rect l="l" t="t" r="r" b="b"/>
            <a:pathLst>
              <a:path w="16884" h="2763" extrusionOk="0">
                <a:moveTo>
                  <a:pt x="1" y="0"/>
                </a:moveTo>
                <a:lnTo>
                  <a:pt x="1" y="2762"/>
                </a:lnTo>
                <a:lnTo>
                  <a:pt x="16884" y="2762"/>
                </a:lnTo>
                <a:lnTo>
                  <a:pt x="1688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8" name="Google Shape;158;p12"/>
          <p:cNvSpPr/>
          <p:nvPr/>
        </p:nvSpPr>
        <p:spPr>
          <a:xfrm rot="10800000">
            <a:off x="-6" y="2779900"/>
            <a:ext cx="2380739" cy="475801"/>
          </a:xfrm>
          <a:custGeom>
            <a:avLst/>
            <a:gdLst/>
            <a:ahLst/>
            <a:cxnLst/>
            <a:rect l="l" t="t" r="r" b="b"/>
            <a:pathLst>
              <a:path w="15325" h="2775" extrusionOk="0">
                <a:moveTo>
                  <a:pt x="1" y="0"/>
                </a:moveTo>
                <a:lnTo>
                  <a:pt x="1" y="2774"/>
                </a:lnTo>
                <a:lnTo>
                  <a:pt x="15324" y="2774"/>
                </a:lnTo>
                <a:lnTo>
                  <a:pt x="153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9" name="Google Shape;159;p12"/>
          <p:cNvSpPr/>
          <p:nvPr/>
        </p:nvSpPr>
        <p:spPr>
          <a:xfrm rot="10800000">
            <a:off x="875093" y="6384266"/>
            <a:ext cx="3505175" cy="47373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0" name="Google Shape;160;p12"/>
          <p:cNvSpPr txBox="1">
            <a:spLocks noGrp="1"/>
          </p:cNvSpPr>
          <p:nvPr>
            <p:ph type="title" hasCustomPrompt="1"/>
          </p:nvPr>
        </p:nvSpPr>
        <p:spPr>
          <a:xfrm>
            <a:off x="415600" y="2463800"/>
            <a:ext cx="11360800" cy="1843600"/>
          </a:xfrm>
          <a:prstGeom prst="rect">
            <a:avLst/>
          </a:prstGeom>
        </p:spPr>
        <p:txBody>
          <a:bodyPr spcFirstLastPara="1" wrap="square" lIns="91425" tIns="0" rIns="91425" bIns="0" anchor="b" anchorCtr="0">
            <a:noAutofit/>
          </a:bodyPr>
          <a:lstStyle>
            <a:lvl1pPr lvl="0" algn="ctr" rtl="0">
              <a:spcBef>
                <a:spcPts val="0"/>
              </a:spcBef>
              <a:spcAft>
                <a:spcPts val="0"/>
              </a:spcAft>
              <a:buSzPts val="12500"/>
              <a:buNone/>
              <a:defRPr sz="16666"/>
            </a:lvl1pPr>
            <a:lvl2pPr lvl="1" algn="ctr" rtl="0">
              <a:spcBef>
                <a:spcPts val="0"/>
              </a:spcBef>
              <a:spcAft>
                <a:spcPts val="0"/>
              </a:spcAft>
              <a:buSzPts val="12500"/>
              <a:buFont typeface="Overpass Mono"/>
              <a:buNone/>
              <a:defRPr sz="16666"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6666"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6666"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6666"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6666"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6666"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6666"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6666" b="1">
                <a:latin typeface="Overpass Mono"/>
                <a:ea typeface="Overpass Mono"/>
                <a:cs typeface="Overpass Mono"/>
                <a:sym typeface="Overpass Mono"/>
              </a:defRPr>
            </a:lvl9pPr>
          </a:lstStyle>
          <a:p>
            <a:r>
              <a:t>xx%</a:t>
            </a:r>
          </a:p>
        </p:txBody>
      </p:sp>
    </p:spTree>
    <p:extLst>
      <p:ext uri="{BB962C8B-B14F-4D97-AF65-F5344CB8AC3E}">
        <p14:creationId xmlns:p14="http://schemas.microsoft.com/office/powerpoint/2010/main" val="3614577821"/>
      </p:ext>
    </p:extLst>
  </p:cSld>
  <p:clrMapOvr>
    <a:masterClrMapping/>
  </p:clrMapOvr>
  <p:transition spd="med">
    <p:pull/>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824"/>
        <p:cNvGrpSpPr/>
        <p:nvPr/>
      </p:nvGrpSpPr>
      <p:grpSpPr>
        <a:xfrm>
          <a:off x="0" y="0"/>
          <a:ext cx="0" cy="0"/>
          <a:chOff x="0" y="0"/>
          <a:chExt cx="0" cy="0"/>
        </a:xfrm>
      </p:grpSpPr>
    </p:spTree>
    <p:extLst>
      <p:ext uri="{BB962C8B-B14F-4D97-AF65-F5344CB8AC3E}">
        <p14:creationId xmlns:p14="http://schemas.microsoft.com/office/powerpoint/2010/main" val="3270981677"/>
      </p:ext>
    </p:extLst>
  </p:cSld>
  <p:clrMapOvr>
    <a:masterClrMapping/>
  </p:clrMapOvr>
  <p:transition spd="med">
    <p:pull/>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825"/>
        <p:cNvGrpSpPr/>
        <p:nvPr/>
      </p:nvGrpSpPr>
      <p:grpSpPr>
        <a:xfrm>
          <a:off x="0" y="0"/>
          <a:ext cx="0" cy="0"/>
          <a:chOff x="0" y="0"/>
          <a:chExt cx="0" cy="0"/>
        </a:xfrm>
      </p:grpSpPr>
      <p:sp>
        <p:nvSpPr>
          <p:cNvPr id="826" name="Google Shape;826;p35"/>
          <p:cNvSpPr txBox="1">
            <a:spLocks noGrp="1"/>
          </p:cNvSpPr>
          <p:nvPr>
            <p:ph type="title"/>
          </p:nvPr>
        </p:nvSpPr>
        <p:spPr>
          <a:xfrm>
            <a:off x="955700" y="681200"/>
            <a:ext cx="10280800" cy="6432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solidFill>
                  <a:schemeClr val="lt1"/>
                </a:solidFill>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r>
              <a:rPr lang="en-US"/>
              <a:t>Click to edit Master title style</a:t>
            </a:r>
            <a:endParaRPr/>
          </a:p>
        </p:txBody>
      </p:sp>
    </p:spTree>
    <p:extLst>
      <p:ext uri="{BB962C8B-B14F-4D97-AF65-F5344CB8AC3E}">
        <p14:creationId xmlns:p14="http://schemas.microsoft.com/office/powerpoint/2010/main" val="60927063"/>
      </p:ext>
    </p:extLst>
  </p:cSld>
  <p:clrMapOvr>
    <a:masterClrMapping/>
  </p:clrMapOvr>
  <p:transition spd="med">
    <p:pull/>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0" y="723433"/>
            <a:ext cx="12192000" cy="54112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 name="Google Shape;10;p2"/>
          <p:cNvSpPr/>
          <p:nvPr/>
        </p:nvSpPr>
        <p:spPr>
          <a:xfrm>
            <a:off x="0" y="0"/>
            <a:ext cx="6096000" cy="790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 name="Google Shape;11;p2"/>
          <p:cNvSpPr txBox="1">
            <a:spLocks noGrp="1"/>
          </p:cNvSpPr>
          <p:nvPr>
            <p:ph type="ctrTitle"/>
          </p:nvPr>
        </p:nvSpPr>
        <p:spPr>
          <a:xfrm>
            <a:off x="1884700" y="1525667"/>
            <a:ext cx="7718400" cy="6900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000"/>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12" name="Google Shape;12;p2"/>
          <p:cNvSpPr txBox="1">
            <a:spLocks noGrp="1"/>
          </p:cNvSpPr>
          <p:nvPr>
            <p:ph type="subTitle" idx="1"/>
          </p:nvPr>
        </p:nvSpPr>
        <p:spPr>
          <a:xfrm>
            <a:off x="2974700" y="3687067"/>
            <a:ext cx="8270400" cy="6144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2400">
                <a:solidFill>
                  <a:schemeClr val="accent3"/>
                </a:solidFill>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a:t>Click to edit Master subtitle style</a:t>
            </a:r>
            <a:endParaRPr/>
          </a:p>
        </p:txBody>
      </p:sp>
      <p:sp>
        <p:nvSpPr>
          <p:cNvPr id="13" name="Google Shape;13;p2"/>
          <p:cNvSpPr txBox="1">
            <a:spLocks noGrp="1"/>
          </p:cNvSpPr>
          <p:nvPr>
            <p:ph type="subTitle" idx="2"/>
          </p:nvPr>
        </p:nvSpPr>
        <p:spPr>
          <a:xfrm>
            <a:off x="2384967" y="2349067"/>
            <a:ext cx="7718400" cy="614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400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14" name="Google Shape;14;p2"/>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15" name="Google Shape;15;p2"/>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16" name="Google Shape;16;p2"/>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17" name="Google Shape;17;p2"/>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18" name="Google Shape;18;p2"/>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19" name="Google Shape;19;p2"/>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20" name="Google Shape;20;p2"/>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21" name="Google Shape;21;p2"/>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22" name="Google Shape;22;p2"/>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23" name="Google Shape;23;p2"/>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24" name="Google Shape;24;p2"/>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25" name="Google Shape;25;p2"/>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26" name="Google Shape;26;p2"/>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27" name="Google Shape;27;p2"/>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Tree>
    <p:extLst>
      <p:ext uri="{BB962C8B-B14F-4D97-AF65-F5344CB8AC3E}">
        <p14:creationId xmlns:p14="http://schemas.microsoft.com/office/powerpoint/2010/main" val="1741355445"/>
      </p:ext>
    </p:extLst>
  </p:cSld>
  <p:clrMapOvr>
    <a:masterClrMapping/>
  </p:clrMapOvr>
  <p:transition spd="med">
    <p:pull/>
  </p:transition>
  <p:hf sldNum="0" hdr="0" ftr="0" dt="0"/>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8"/>
        <p:cNvGrpSpPr/>
        <p:nvPr/>
      </p:nvGrpSpPr>
      <p:grpSpPr>
        <a:xfrm>
          <a:off x="0" y="0"/>
          <a:ext cx="0" cy="0"/>
          <a:chOff x="0" y="0"/>
          <a:chExt cx="0" cy="0"/>
        </a:xfrm>
      </p:grpSpPr>
      <p:sp>
        <p:nvSpPr>
          <p:cNvPr id="29" name="Google Shape;29;p3"/>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0" name="Google Shape;30;p3"/>
          <p:cNvSpPr/>
          <p:nvPr/>
        </p:nvSpPr>
        <p:spPr>
          <a:xfrm>
            <a:off x="0" y="0"/>
            <a:ext cx="6096000" cy="790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1" name="Google Shape;31;p3"/>
          <p:cNvSpPr txBox="1">
            <a:spLocks noGrp="1"/>
          </p:cNvSpPr>
          <p:nvPr>
            <p:ph type="title" hasCustomPrompt="1"/>
          </p:nvPr>
        </p:nvSpPr>
        <p:spPr>
          <a:xfrm flipH="1">
            <a:off x="2739551" y="782633"/>
            <a:ext cx="2456400" cy="147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3333"/>
            </a:lvl1pPr>
            <a:lvl2pPr lvl="1" algn="r" rtl="0">
              <a:spcBef>
                <a:spcPts val="0"/>
              </a:spcBef>
              <a:spcAft>
                <a:spcPts val="0"/>
              </a:spcAft>
              <a:buClr>
                <a:schemeClr val="dk1"/>
              </a:buClr>
              <a:buSzPts val="2500"/>
              <a:buNone/>
              <a:defRPr sz="3333">
                <a:solidFill>
                  <a:schemeClr val="dk1"/>
                </a:solidFill>
              </a:defRPr>
            </a:lvl2pPr>
            <a:lvl3pPr lvl="2" algn="r" rtl="0">
              <a:spcBef>
                <a:spcPts val="0"/>
              </a:spcBef>
              <a:spcAft>
                <a:spcPts val="0"/>
              </a:spcAft>
              <a:buClr>
                <a:schemeClr val="dk1"/>
              </a:buClr>
              <a:buSzPts val="2500"/>
              <a:buNone/>
              <a:defRPr sz="3333">
                <a:solidFill>
                  <a:schemeClr val="dk1"/>
                </a:solidFill>
              </a:defRPr>
            </a:lvl3pPr>
            <a:lvl4pPr lvl="3" algn="r" rtl="0">
              <a:spcBef>
                <a:spcPts val="0"/>
              </a:spcBef>
              <a:spcAft>
                <a:spcPts val="0"/>
              </a:spcAft>
              <a:buClr>
                <a:schemeClr val="dk1"/>
              </a:buClr>
              <a:buSzPts val="2500"/>
              <a:buNone/>
              <a:defRPr sz="3333">
                <a:solidFill>
                  <a:schemeClr val="dk1"/>
                </a:solidFill>
              </a:defRPr>
            </a:lvl4pPr>
            <a:lvl5pPr lvl="4" algn="r" rtl="0">
              <a:spcBef>
                <a:spcPts val="0"/>
              </a:spcBef>
              <a:spcAft>
                <a:spcPts val="0"/>
              </a:spcAft>
              <a:buClr>
                <a:schemeClr val="dk1"/>
              </a:buClr>
              <a:buSzPts val="2500"/>
              <a:buNone/>
              <a:defRPr sz="3333">
                <a:solidFill>
                  <a:schemeClr val="dk1"/>
                </a:solidFill>
              </a:defRPr>
            </a:lvl5pPr>
            <a:lvl6pPr lvl="5" algn="r" rtl="0">
              <a:spcBef>
                <a:spcPts val="0"/>
              </a:spcBef>
              <a:spcAft>
                <a:spcPts val="0"/>
              </a:spcAft>
              <a:buClr>
                <a:schemeClr val="dk1"/>
              </a:buClr>
              <a:buSzPts val="2500"/>
              <a:buNone/>
              <a:defRPr sz="3333">
                <a:solidFill>
                  <a:schemeClr val="dk1"/>
                </a:solidFill>
              </a:defRPr>
            </a:lvl6pPr>
            <a:lvl7pPr lvl="6" algn="r" rtl="0">
              <a:spcBef>
                <a:spcPts val="0"/>
              </a:spcBef>
              <a:spcAft>
                <a:spcPts val="0"/>
              </a:spcAft>
              <a:buClr>
                <a:schemeClr val="dk1"/>
              </a:buClr>
              <a:buSzPts val="2500"/>
              <a:buNone/>
              <a:defRPr sz="3333">
                <a:solidFill>
                  <a:schemeClr val="dk1"/>
                </a:solidFill>
              </a:defRPr>
            </a:lvl7pPr>
            <a:lvl8pPr lvl="7" algn="r" rtl="0">
              <a:spcBef>
                <a:spcPts val="0"/>
              </a:spcBef>
              <a:spcAft>
                <a:spcPts val="0"/>
              </a:spcAft>
              <a:buClr>
                <a:schemeClr val="dk1"/>
              </a:buClr>
              <a:buSzPts val="2500"/>
              <a:buNone/>
              <a:defRPr sz="3333">
                <a:solidFill>
                  <a:schemeClr val="dk1"/>
                </a:solidFill>
              </a:defRPr>
            </a:lvl8pPr>
            <a:lvl9pPr lvl="8" algn="r" rtl="0">
              <a:spcBef>
                <a:spcPts val="0"/>
              </a:spcBef>
              <a:spcAft>
                <a:spcPts val="0"/>
              </a:spcAft>
              <a:buClr>
                <a:schemeClr val="dk1"/>
              </a:buClr>
              <a:buSzPts val="2500"/>
              <a:buNone/>
              <a:defRPr sz="3333">
                <a:solidFill>
                  <a:schemeClr val="dk1"/>
                </a:solidFill>
              </a:defRPr>
            </a:lvl9pPr>
          </a:lstStyle>
          <a:p>
            <a:r>
              <a:t>xx%</a:t>
            </a:r>
          </a:p>
        </p:txBody>
      </p:sp>
      <p:sp>
        <p:nvSpPr>
          <p:cNvPr id="32" name="Google Shape;32;p3"/>
          <p:cNvSpPr txBox="1">
            <a:spLocks noGrp="1"/>
          </p:cNvSpPr>
          <p:nvPr>
            <p:ph type="title" idx="2"/>
          </p:nvPr>
        </p:nvSpPr>
        <p:spPr>
          <a:xfrm>
            <a:off x="3474384" y="2462164"/>
            <a:ext cx="7169600" cy="7140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000">
                <a:solidFill>
                  <a:schemeClr val="dk2"/>
                </a:solidFill>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33" name="Google Shape;33;p3"/>
          <p:cNvSpPr txBox="1">
            <a:spLocks noGrp="1"/>
          </p:cNvSpPr>
          <p:nvPr>
            <p:ph type="subTitle" idx="1"/>
          </p:nvPr>
        </p:nvSpPr>
        <p:spPr>
          <a:xfrm>
            <a:off x="4051151" y="3264167"/>
            <a:ext cx="5281200" cy="1044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400">
                <a:solidFill>
                  <a:schemeClr val="accent3"/>
                </a:solidFill>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r>
              <a:rPr lang="en-US"/>
              <a:t>Click to edit Master subtitle style</a:t>
            </a:r>
            <a:endParaRPr/>
          </a:p>
        </p:txBody>
      </p:sp>
      <p:sp>
        <p:nvSpPr>
          <p:cNvPr id="34" name="Google Shape;34;p3"/>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35" name="Google Shape;35;p3"/>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36" name="Google Shape;36;p3"/>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37" name="Google Shape;37;p3"/>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38" name="Google Shape;38;p3"/>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39" name="Google Shape;39;p3"/>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40" name="Google Shape;40;p3"/>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41" name="Google Shape;41;p3"/>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42" name="Google Shape;42;p3"/>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43" name="Google Shape;43;p3"/>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44" name="Google Shape;44;p3"/>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45" name="Google Shape;45;p3"/>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46" name="Google Shape;46;p3"/>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47" name="Google Shape;47;p3"/>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Tree>
    <p:extLst>
      <p:ext uri="{BB962C8B-B14F-4D97-AF65-F5344CB8AC3E}">
        <p14:creationId xmlns:p14="http://schemas.microsoft.com/office/powerpoint/2010/main" val="2561912148"/>
      </p:ext>
    </p:extLst>
  </p:cSld>
  <p:clrMapOvr>
    <a:masterClrMapping/>
  </p:clrMapOvr>
  <p:transition spd="med">
    <p:pull/>
  </p:transition>
  <p:hf sldNum="0" hdr="0" ftr="0" dt="0"/>
</p:sldLayout>
</file>

<file path=ppt/slideLayouts/slideLayout1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8"/>
        <p:cNvGrpSpPr/>
        <p:nvPr/>
      </p:nvGrpSpPr>
      <p:grpSpPr>
        <a:xfrm>
          <a:off x="0" y="0"/>
          <a:ext cx="0" cy="0"/>
          <a:chOff x="0" y="0"/>
          <a:chExt cx="0" cy="0"/>
        </a:xfrm>
      </p:grpSpPr>
      <p:sp>
        <p:nvSpPr>
          <p:cNvPr id="49" name="Google Shape;49;p4"/>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0" name="Google Shape;50;p4"/>
          <p:cNvSpPr/>
          <p:nvPr/>
        </p:nvSpPr>
        <p:spPr>
          <a:xfrm>
            <a:off x="6096000" y="0"/>
            <a:ext cx="6096000" cy="790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1" name="Google Shape;51;p4"/>
          <p:cNvSpPr txBox="1">
            <a:spLocks noGrp="1"/>
          </p:cNvSpPr>
          <p:nvPr>
            <p:ph type="title"/>
          </p:nvPr>
        </p:nvSpPr>
        <p:spPr>
          <a:xfrm>
            <a:off x="1524333" y="776933"/>
            <a:ext cx="9720800" cy="721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52" name="Google Shape;52;p4"/>
          <p:cNvSpPr txBox="1">
            <a:spLocks noGrp="1"/>
          </p:cNvSpPr>
          <p:nvPr>
            <p:ph type="body" idx="1"/>
          </p:nvPr>
        </p:nvSpPr>
        <p:spPr>
          <a:xfrm>
            <a:off x="1952333" y="1417567"/>
            <a:ext cx="9292800" cy="4555200"/>
          </a:xfrm>
          <a:prstGeom prst="rect">
            <a:avLst/>
          </a:prstGeom>
        </p:spPr>
        <p:txBody>
          <a:bodyPr spcFirstLastPara="1" wrap="square" lIns="91425" tIns="91425" rIns="91425" bIns="91425" anchor="ctr" anchorCtr="0">
            <a:noAutofit/>
          </a:bodyPr>
          <a:lstStyle>
            <a:lvl1pPr marL="609585" lvl="0" indent="-423323">
              <a:spcBef>
                <a:spcPts val="0"/>
              </a:spcBef>
              <a:spcAft>
                <a:spcPts val="0"/>
              </a:spcAft>
              <a:buSzPts val="1400"/>
              <a:buChar char="∗"/>
              <a:defRPr sz="1333"/>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pPr lvl="0"/>
            <a:r>
              <a:rPr lang="en-US"/>
              <a:t>Click to edit Master text styles</a:t>
            </a:r>
          </a:p>
        </p:txBody>
      </p:sp>
      <p:sp>
        <p:nvSpPr>
          <p:cNvPr id="53" name="Google Shape;53;p4"/>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54" name="Google Shape;54;p4"/>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55" name="Google Shape;55;p4"/>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56" name="Google Shape;56;p4"/>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57" name="Google Shape;57;p4"/>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58" name="Google Shape;58;p4"/>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59" name="Google Shape;59;p4"/>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60" name="Google Shape;60;p4"/>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61" name="Google Shape;61;p4"/>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62" name="Google Shape;62;p4"/>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63" name="Google Shape;63;p4"/>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64" name="Google Shape;64;p4"/>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65" name="Google Shape;65;p4"/>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66" name="Google Shape;66;p4"/>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Tree>
    <p:extLst>
      <p:ext uri="{BB962C8B-B14F-4D97-AF65-F5344CB8AC3E}">
        <p14:creationId xmlns:p14="http://schemas.microsoft.com/office/powerpoint/2010/main" val="3417931655"/>
      </p:ext>
    </p:extLst>
  </p:cSld>
  <p:clrMapOvr>
    <a:masterClrMapping/>
  </p:clrMapOvr>
  <p:transition spd="med">
    <p:pull/>
  </p:transition>
  <p:hf sldNum="0" hdr="0" ftr="0" dt="0"/>
</p:sldLayout>
</file>

<file path=ppt/slideLayouts/slideLayout1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67"/>
        <p:cNvGrpSpPr/>
        <p:nvPr/>
      </p:nvGrpSpPr>
      <p:grpSpPr>
        <a:xfrm>
          <a:off x="0" y="0"/>
          <a:ext cx="0" cy="0"/>
          <a:chOff x="0" y="0"/>
          <a:chExt cx="0" cy="0"/>
        </a:xfrm>
      </p:grpSpPr>
      <p:sp>
        <p:nvSpPr>
          <p:cNvPr id="68" name="Google Shape;68;p5"/>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9" name="Google Shape;69;p5"/>
          <p:cNvSpPr/>
          <p:nvPr/>
        </p:nvSpPr>
        <p:spPr>
          <a:xfrm>
            <a:off x="6096000" y="0"/>
            <a:ext cx="6096000" cy="790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0" name="Google Shape;70;p5"/>
          <p:cNvSpPr txBox="1">
            <a:spLocks noGrp="1"/>
          </p:cNvSpPr>
          <p:nvPr>
            <p:ph type="subTitle" idx="1"/>
          </p:nvPr>
        </p:nvSpPr>
        <p:spPr>
          <a:xfrm>
            <a:off x="2986867" y="4191103"/>
            <a:ext cx="6850000" cy="104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71" name="Google Shape;71;p5"/>
          <p:cNvSpPr txBox="1">
            <a:spLocks noGrp="1"/>
          </p:cNvSpPr>
          <p:nvPr>
            <p:ph type="subTitle" idx="2"/>
          </p:nvPr>
        </p:nvSpPr>
        <p:spPr>
          <a:xfrm>
            <a:off x="2986867" y="1535920"/>
            <a:ext cx="6850000" cy="104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72" name="Google Shape;72;p5"/>
          <p:cNvSpPr txBox="1">
            <a:spLocks noGrp="1"/>
          </p:cNvSpPr>
          <p:nvPr>
            <p:ph type="subTitle" idx="3"/>
          </p:nvPr>
        </p:nvSpPr>
        <p:spPr>
          <a:xfrm>
            <a:off x="1524333" y="3483500"/>
            <a:ext cx="5409600" cy="707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3733"/>
            </a:lvl1pPr>
            <a:lvl2pPr lvl="1" rtl="0">
              <a:spcBef>
                <a:spcPts val="0"/>
              </a:spcBef>
              <a:spcAft>
                <a:spcPts val="0"/>
              </a:spcAft>
              <a:buClr>
                <a:schemeClr val="dk1"/>
              </a:buClr>
              <a:buSzPts val="2000"/>
              <a:buNone/>
              <a:defRPr sz="2667">
                <a:solidFill>
                  <a:schemeClr val="dk1"/>
                </a:solidFill>
              </a:defRPr>
            </a:lvl2pPr>
            <a:lvl3pPr lvl="2" rtl="0">
              <a:spcBef>
                <a:spcPts val="0"/>
              </a:spcBef>
              <a:spcAft>
                <a:spcPts val="0"/>
              </a:spcAft>
              <a:buClr>
                <a:schemeClr val="dk1"/>
              </a:buClr>
              <a:buSzPts val="2000"/>
              <a:buNone/>
              <a:defRPr sz="2667">
                <a:solidFill>
                  <a:schemeClr val="dk1"/>
                </a:solidFill>
              </a:defRPr>
            </a:lvl3pPr>
            <a:lvl4pPr lvl="3" rtl="0">
              <a:spcBef>
                <a:spcPts val="0"/>
              </a:spcBef>
              <a:spcAft>
                <a:spcPts val="0"/>
              </a:spcAft>
              <a:buClr>
                <a:schemeClr val="dk1"/>
              </a:buClr>
              <a:buSzPts val="2000"/>
              <a:buNone/>
              <a:defRPr sz="2667">
                <a:solidFill>
                  <a:schemeClr val="dk1"/>
                </a:solidFill>
              </a:defRPr>
            </a:lvl4pPr>
            <a:lvl5pPr lvl="4" rtl="0">
              <a:spcBef>
                <a:spcPts val="0"/>
              </a:spcBef>
              <a:spcAft>
                <a:spcPts val="0"/>
              </a:spcAft>
              <a:buClr>
                <a:schemeClr val="dk1"/>
              </a:buClr>
              <a:buSzPts val="2000"/>
              <a:buNone/>
              <a:defRPr sz="2667">
                <a:solidFill>
                  <a:schemeClr val="dk1"/>
                </a:solidFill>
              </a:defRPr>
            </a:lvl5pPr>
            <a:lvl6pPr lvl="5" rtl="0">
              <a:spcBef>
                <a:spcPts val="0"/>
              </a:spcBef>
              <a:spcAft>
                <a:spcPts val="0"/>
              </a:spcAft>
              <a:buClr>
                <a:schemeClr val="dk1"/>
              </a:buClr>
              <a:buSzPts val="2000"/>
              <a:buNone/>
              <a:defRPr sz="2667">
                <a:solidFill>
                  <a:schemeClr val="dk1"/>
                </a:solidFill>
              </a:defRPr>
            </a:lvl6pPr>
            <a:lvl7pPr lvl="6" rtl="0">
              <a:spcBef>
                <a:spcPts val="0"/>
              </a:spcBef>
              <a:spcAft>
                <a:spcPts val="0"/>
              </a:spcAft>
              <a:buClr>
                <a:schemeClr val="dk1"/>
              </a:buClr>
              <a:buSzPts val="2000"/>
              <a:buNone/>
              <a:defRPr sz="2667">
                <a:solidFill>
                  <a:schemeClr val="dk1"/>
                </a:solidFill>
              </a:defRPr>
            </a:lvl7pPr>
            <a:lvl8pPr lvl="7" rtl="0">
              <a:spcBef>
                <a:spcPts val="0"/>
              </a:spcBef>
              <a:spcAft>
                <a:spcPts val="0"/>
              </a:spcAft>
              <a:buClr>
                <a:schemeClr val="dk1"/>
              </a:buClr>
              <a:buSzPts val="2000"/>
              <a:buNone/>
              <a:defRPr sz="2667">
                <a:solidFill>
                  <a:schemeClr val="dk1"/>
                </a:solidFill>
              </a:defRPr>
            </a:lvl8pPr>
            <a:lvl9pPr lvl="8"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73" name="Google Shape;73;p5"/>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74" name="Google Shape;74;p5"/>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75" name="Google Shape;75;p5"/>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76" name="Google Shape;76;p5"/>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77" name="Google Shape;77;p5"/>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78" name="Google Shape;78;p5"/>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79" name="Google Shape;79;p5"/>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80" name="Google Shape;80;p5"/>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81" name="Google Shape;81;p5"/>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82" name="Google Shape;82;p5"/>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83" name="Google Shape;83;p5"/>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84" name="Google Shape;84;p5"/>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85" name="Google Shape;85;p5"/>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86" name="Google Shape;86;p5"/>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
        <p:nvSpPr>
          <p:cNvPr id="87" name="Google Shape;87;p5"/>
          <p:cNvSpPr txBox="1">
            <a:spLocks noGrp="1"/>
          </p:cNvSpPr>
          <p:nvPr>
            <p:ph type="title"/>
          </p:nvPr>
        </p:nvSpPr>
        <p:spPr>
          <a:xfrm>
            <a:off x="1524333" y="828320"/>
            <a:ext cx="5409600" cy="707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3715792167"/>
      </p:ext>
    </p:extLst>
  </p:cSld>
  <p:clrMapOvr>
    <a:masterClrMapping/>
  </p:clrMapOvr>
  <p:transition spd="med">
    <p:pull/>
  </p:transition>
  <p:hf sldNum="0" hdr="0" ftr="0" dt="0"/>
</p:sldLayout>
</file>

<file path=ppt/slideLayouts/slideLayout1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88"/>
        <p:cNvGrpSpPr/>
        <p:nvPr/>
      </p:nvGrpSpPr>
      <p:grpSpPr>
        <a:xfrm>
          <a:off x="0" y="0"/>
          <a:ext cx="0" cy="0"/>
          <a:chOff x="0" y="0"/>
          <a:chExt cx="0" cy="0"/>
        </a:xfrm>
      </p:grpSpPr>
      <p:sp>
        <p:nvSpPr>
          <p:cNvPr id="89" name="Google Shape;89;p6"/>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0" name="Google Shape;90;p6"/>
          <p:cNvSpPr/>
          <p:nvPr/>
        </p:nvSpPr>
        <p:spPr>
          <a:xfrm>
            <a:off x="6096000" y="0"/>
            <a:ext cx="6096000" cy="790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1" name="Google Shape;91;p6"/>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92" name="Google Shape;92;p6"/>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93" name="Google Shape;93;p6"/>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94" name="Google Shape;94;p6"/>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95" name="Google Shape;95;p6"/>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96" name="Google Shape;96;p6"/>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97" name="Google Shape;97;p6"/>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98" name="Google Shape;98;p6"/>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99" name="Google Shape;99;p6"/>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100" name="Google Shape;100;p6"/>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101" name="Google Shape;101;p6"/>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102" name="Google Shape;102;p6"/>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103" name="Google Shape;103;p6"/>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104" name="Google Shape;104;p6"/>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
        <p:nvSpPr>
          <p:cNvPr id="105" name="Google Shape;105;p6"/>
          <p:cNvSpPr txBox="1">
            <a:spLocks noGrp="1"/>
          </p:cNvSpPr>
          <p:nvPr>
            <p:ph type="title"/>
          </p:nvPr>
        </p:nvSpPr>
        <p:spPr>
          <a:xfrm>
            <a:off x="1524333" y="776933"/>
            <a:ext cx="9720800" cy="721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3038520187"/>
      </p:ext>
    </p:extLst>
  </p:cSld>
  <p:clrMapOvr>
    <a:masterClrMapping/>
  </p:clrMapOvr>
  <p:transition spd="med">
    <p:pull/>
  </p:transition>
  <p:hf sldNum="0" hdr="0" ftr="0" dt="0"/>
</p:sldLayout>
</file>

<file path=ppt/slideLayouts/slideLayout1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06"/>
        <p:cNvGrpSpPr/>
        <p:nvPr/>
      </p:nvGrpSpPr>
      <p:grpSpPr>
        <a:xfrm>
          <a:off x="0" y="0"/>
          <a:ext cx="0" cy="0"/>
          <a:chOff x="0" y="0"/>
          <a:chExt cx="0" cy="0"/>
        </a:xfrm>
      </p:grpSpPr>
      <p:sp>
        <p:nvSpPr>
          <p:cNvPr id="107" name="Google Shape;107;p7"/>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8" name="Google Shape;108;p7"/>
          <p:cNvSpPr/>
          <p:nvPr/>
        </p:nvSpPr>
        <p:spPr>
          <a:xfrm>
            <a:off x="6096000" y="0"/>
            <a:ext cx="6096000" cy="790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9" name="Google Shape;109;p7"/>
          <p:cNvSpPr txBox="1">
            <a:spLocks noGrp="1"/>
          </p:cNvSpPr>
          <p:nvPr>
            <p:ph type="subTitle" idx="1"/>
          </p:nvPr>
        </p:nvSpPr>
        <p:spPr>
          <a:xfrm>
            <a:off x="2232667" y="3648733"/>
            <a:ext cx="4836800" cy="1356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None/>
              <a:defRPr>
                <a:solidFill>
                  <a:schemeClr val="accent3"/>
                </a:solidFill>
              </a:defRPr>
            </a:lvl1pPr>
            <a:lvl2pPr lvl="1" rtl="0">
              <a:spcBef>
                <a:spcPts val="0"/>
              </a:spcBef>
              <a:spcAft>
                <a:spcPts val="0"/>
              </a:spcAft>
              <a:buClr>
                <a:schemeClr val="dk1"/>
              </a:buClr>
              <a:buSzPts val="1600"/>
              <a:buNone/>
              <a:defRPr sz="2133">
                <a:solidFill>
                  <a:schemeClr val="dk1"/>
                </a:solidFill>
              </a:defRPr>
            </a:lvl2pPr>
            <a:lvl3pPr lvl="2" rtl="0">
              <a:spcBef>
                <a:spcPts val="0"/>
              </a:spcBef>
              <a:spcAft>
                <a:spcPts val="0"/>
              </a:spcAft>
              <a:buClr>
                <a:schemeClr val="dk1"/>
              </a:buClr>
              <a:buSzPts val="1600"/>
              <a:buNone/>
              <a:defRPr sz="2133">
                <a:solidFill>
                  <a:schemeClr val="dk1"/>
                </a:solidFill>
              </a:defRPr>
            </a:lvl3pPr>
            <a:lvl4pPr lvl="3" rtl="0">
              <a:spcBef>
                <a:spcPts val="0"/>
              </a:spcBef>
              <a:spcAft>
                <a:spcPts val="0"/>
              </a:spcAft>
              <a:buClr>
                <a:schemeClr val="dk1"/>
              </a:buClr>
              <a:buSzPts val="1600"/>
              <a:buNone/>
              <a:defRPr sz="2133">
                <a:solidFill>
                  <a:schemeClr val="dk1"/>
                </a:solidFill>
              </a:defRPr>
            </a:lvl4pPr>
            <a:lvl5pPr lvl="4" rtl="0">
              <a:spcBef>
                <a:spcPts val="0"/>
              </a:spcBef>
              <a:spcAft>
                <a:spcPts val="0"/>
              </a:spcAft>
              <a:buClr>
                <a:schemeClr val="dk1"/>
              </a:buClr>
              <a:buSzPts val="1600"/>
              <a:buNone/>
              <a:defRPr sz="2133">
                <a:solidFill>
                  <a:schemeClr val="dk1"/>
                </a:solidFill>
              </a:defRPr>
            </a:lvl5pPr>
            <a:lvl6pPr lvl="5" rtl="0">
              <a:spcBef>
                <a:spcPts val="0"/>
              </a:spcBef>
              <a:spcAft>
                <a:spcPts val="0"/>
              </a:spcAft>
              <a:buClr>
                <a:schemeClr val="dk1"/>
              </a:buClr>
              <a:buSzPts val="1600"/>
              <a:buNone/>
              <a:defRPr sz="2133">
                <a:solidFill>
                  <a:schemeClr val="dk1"/>
                </a:solidFill>
              </a:defRPr>
            </a:lvl6pPr>
            <a:lvl7pPr lvl="6" rtl="0">
              <a:spcBef>
                <a:spcPts val="0"/>
              </a:spcBef>
              <a:spcAft>
                <a:spcPts val="0"/>
              </a:spcAft>
              <a:buClr>
                <a:schemeClr val="dk1"/>
              </a:buClr>
              <a:buSzPts val="1600"/>
              <a:buNone/>
              <a:defRPr sz="2133">
                <a:solidFill>
                  <a:schemeClr val="dk1"/>
                </a:solidFill>
              </a:defRPr>
            </a:lvl7pPr>
            <a:lvl8pPr lvl="7" rtl="0">
              <a:spcBef>
                <a:spcPts val="0"/>
              </a:spcBef>
              <a:spcAft>
                <a:spcPts val="0"/>
              </a:spcAft>
              <a:buClr>
                <a:schemeClr val="dk1"/>
              </a:buClr>
              <a:buSzPts val="1600"/>
              <a:buNone/>
              <a:defRPr sz="2133">
                <a:solidFill>
                  <a:schemeClr val="dk1"/>
                </a:solidFill>
              </a:defRPr>
            </a:lvl8pPr>
            <a:lvl9pPr lvl="8" rtl="0">
              <a:spcBef>
                <a:spcPts val="0"/>
              </a:spcBef>
              <a:spcAft>
                <a:spcPts val="0"/>
              </a:spcAft>
              <a:buClr>
                <a:schemeClr val="dk1"/>
              </a:buClr>
              <a:buSzPts val="1600"/>
              <a:buNone/>
              <a:defRPr sz="2133">
                <a:solidFill>
                  <a:schemeClr val="dk1"/>
                </a:solidFill>
              </a:defRPr>
            </a:lvl9pPr>
          </a:lstStyle>
          <a:p>
            <a:r>
              <a:rPr lang="en-US"/>
              <a:t>Click to edit Master subtitle style</a:t>
            </a:r>
            <a:endParaRPr/>
          </a:p>
        </p:txBody>
      </p:sp>
      <p:sp>
        <p:nvSpPr>
          <p:cNvPr id="110" name="Google Shape;110;p7"/>
          <p:cNvSpPr txBox="1">
            <a:spLocks noGrp="1"/>
          </p:cNvSpPr>
          <p:nvPr>
            <p:ph type="title"/>
          </p:nvPr>
        </p:nvSpPr>
        <p:spPr>
          <a:xfrm>
            <a:off x="1539033" y="1516933"/>
            <a:ext cx="5293200" cy="1898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11" name="Google Shape;111;p7"/>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112" name="Google Shape;112;p7"/>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113" name="Google Shape;113;p7"/>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114" name="Google Shape;114;p7"/>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115" name="Google Shape;115;p7"/>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116" name="Google Shape;116;p7"/>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117" name="Google Shape;117;p7"/>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118" name="Google Shape;118;p7"/>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119" name="Google Shape;119;p7"/>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120" name="Google Shape;120;p7"/>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121" name="Google Shape;121;p7"/>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122" name="Google Shape;122;p7"/>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123" name="Google Shape;123;p7"/>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124" name="Google Shape;124;p7"/>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Tree>
    <p:extLst>
      <p:ext uri="{BB962C8B-B14F-4D97-AF65-F5344CB8AC3E}">
        <p14:creationId xmlns:p14="http://schemas.microsoft.com/office/powerpoint/2010/main" val="824069210"/>
      </p:ext>
    </p:extLst>
  </p:cSld>
  <p:clrMapOvr>
    <a:masterClrMapping/>
  </p:clrMapOvr>
  <p:transition spd="med">
    <p:pull/>
  </p:transition>
  <p:hf sldNum="0" hdr="0" ftr="0" dt="0"/>
</p:sldLayout>
</file>

<file path=ppt/slideLayouts/slideLayout1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25"/>
        <p:cNvGrpSpPr/>
        <p:nvPr/>
      </p:nvGrpSpPr>
      <p:grpSpPr>
        <a:xfrm>
          <a:off x="0" y="0"/>
          <a:ext cx="0" cy="0"/>
          <a:chOff x="0" y="0"/>
          <a:chExt cx="0" cy="0"/>
        </a:xfrm>
      </p:grpSpPr>
      <p:sp>
        <p:nvSpPr>
          <p:cNvPr id="126" name="Google Shape;126;p8"/>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7" name="Google Shape;127;p8"/>
          <p:cNvSpPr/>
          <p:nvPr/>
        </p:nvSpPr>
        <p:spPr>
          <a:xfrm>
            <a:off x="0" y="0"/>
            <a:ext cx="6096000" cy="790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8" name="Google Shape;128;p8"/>
          <p:cNvSpPr txBox="1">
            <a:spLocks noGrp="1"/>
          </p:cNvSpPr>
          <p:nvPr>
            <p:ph type="title"/>
          </p:nvPr>
        </p:nvSpPr>
        <p:spPr>
          <a:xfrm>
            <a:off x="3564467" y="1592200"/>
            <a:ext cx="5708400" cy="21676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
        <p:nvSpPr>
          <p:cNvPr id="129" name="Google Shape;129;p8"/>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130" name="Google Shape;130;p8"/>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131" name="Google Shape;131;p8"/>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132" name="Google Shape;132;p8"/>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133" name="Google Shape;133;p8"/>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134" name="Google Shape;134;p8"/>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135" name="Google Shape;135;p8"/>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136" name="Google Shape;136;p8"/>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137" name="Google Shape;137;p8"/>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138" name="Google Shape;138;p8"/>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139" name="Google Shape;139;p8"/>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140" name="Google Shape;140;p8"/>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141" name="Google Shape;141;p8"/>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142" name="Google Shape;142;p8"/>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Tree>
    <p:extLst>
      <p:ext uri="{BB962C8B-B14F-4D97-AF65-F5344CB8AC3E}">
        <p14:creationId xmlns:p14="http://schemas.microsoft.com/office/powerpoint/2010/main" val="2710982420"/>
      </p:ext>
    </p:extLst>
  </p:cSld>
  <p:clrMapOvr>
    <a:masterClrMapping/>
  </p:clrMapOvr>
  <p:transition spd="med">
    <p:pull/>
  </p:transition>
  <p:hf sldNum="0" hdr="0" ftr="0" dt="0"/>
</p:sldLayout>
</file>

<file path=ppt/slideLayouts/slideLayout1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43"/>
        <p:cNvGrpSpPr/>
        <p:nvPr/>
      </p:nvGrpSpPr>
      <p:grpSpPr>
        <a:xfrm>
          <a:off x="0" y="0"/>
          <a:ext cx="0" cy="0"/>
          <a:chOff x="0" y="0"/>
          <a:chExt cx="0" cy="0"/>
        </a:xfrm>
      </p:grpSpPr>
      <p:sp>
        <p:nvSpPr>
          <p:cNvPr id="144" name="Google Shape;144;p9"/>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5" name="Google Shape;145;p9"/>
          <p:cNvSpPr/>
          <p:nvPr/>
        </p:nvSpPr>
        <p:spPr>
          <a:xfrm>
            <a:off x="0" y="0"/>
            <a:ext cx="6096000" cy="790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6" name="Google Shape;146;p9"/>
          <p:cNvSpPr txBox="1">
            <a:spLocks noGrp="1"/>
          </p:cNvSpPr>
          <p:nvPr>
            <p:ph type="title"/>
          </p:nvPr>
        </p:nvSpPr>
        <p:spPr>
          <a:xfrm>
            <a:off x="1508667" y="828333"/>
            <a:ext cx="5393600" cy="7076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r>
              <a:rPr lang="en-US"/>
              <a:t>Click to edit Master title style</a:t>
            </a:r>
            <a:endParaRPr/>
          </a:p>
        </p:txBody>
      </p:sp>
      <p:sp>
        <p:nvSpPr>
          <p:cNvPr id="147" name="Google Shape;147;p9"/>
          <p:cNvSpPr txBox="1">
            <a:spLocks noGrp="1"/>
          </p:cNvSpPr>
          <p:nvPr>
            <p:ph type="subTitle" idx="1"/>
          </p:nvPr>
        </p:nvSpPr>
        <p:spPr>
          <a:xfrm>
            <a:off x="2124467" y="2099267"/>
            <a:ext cx="7385600" cy="1872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en-US"/>
              <a:t>Click to edit Master subtitle style</a:t>
            </a:r>
            <a:endParaRPr/>
          </a:p>
        </p:txBody>
      </p:sp>
      <p:sp>
        <p:nvSpPr>
          <p:cNvPr id="148" name="Google Shape;148;p9"/>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149" name="Google Shape;149;p9"/>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150" name="Google Shape;150;p9"/>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151" name="Google Shape;151;p9"/>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152" name="Google Shape;152;p9"/>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153" name="Google Shape;153;p9"/>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154" name="Google Shape;154;p9"/>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155" name="Google Shape;155;p9"/>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156" name="Google Shape;156;p9"/>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157" name="Google Shape;157;p9"/>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158" name="Google Shape;158;p9"/>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159" name="Google Shape;159;p9"/>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160" name="Google Shape;160;p9"/>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161" name="Google Shape;161;p9"/>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Tree>
    <p:extLst>
      <p:ext uri="{BB962C8B-B14F-4D97-AF65-F5344CB8AC3E}">
        <p14:creationId xmlns:p14="http://schemas.microsoft.com/office/powerpoint/2010/main" val="4247375487"/>
      </p:ext>
    </p:extLst>
  </p:cSld>
  <p:clrMapOvr>
    <a:masterClrMapping/>
  </p:clrMapOvr>
  <p:transition spd="med">
    <p:pull/>
  </p:transition>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extLst>
      <p:ext uri="{BB962C8B-B14F-4D97-AF65-F5344CB8AC3E}">
        <p14:creationId xmlns:p14="http://schemas.microsoft.com/office/powerpoint/2010/main" val="2959005865"/>
      </p:ext>
    </p:extLst>
  </p:cSld>
  <p:clrMapOvr>
    <a:masterClrMapping/>
  </p:clrMapOvr>
  <p:transition spd="med">
    <p:pull/>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62"/>
        <p:cNvGrpSpPr/>
        <p:nvPr/>
      </p:nvGrpSpPr>
      <p:grpSpPr>
        <a:xfrm>
          <a:off x="0" y="0"/>
          <a:ext cx="0" cy="0"/>
          <a:chOff x="0" y="0"/>
          <a:chExt cx="0" cy="0"/>
        </a:xfrm>
      </p:grpSpPr>
      <p:sp>
        <p:nvSpPr>
          <p:cNvPr id="163" name="Google Shape;163;p10"/>
          <p:cNvSpPr txBox="1">
            <a:spLocks noGrp="1"/>
          </p:cNvSpPr>
          <p:nvPr>
            <p:ph type="title"/>
          </p:nvPr>
        </p:nvSpPr>
        <p:spPr>
          <a:xfrm>
            <a:off x="946833" y="723433"/>
            <a:ext cx="5149200" cy="19000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Tree>
    <p:extLst>
      <p:ext uri="{BB962C8B-B14F-4D97-AF65-F5344CB8AC3E}">
        <p14:creationId xmlns:p14="http://schemas.microsoft.com/office/powerpoint/2010/main" val="134186201"/>
      </p:ext>
    </p:extLst>
  </p:cSld>
  <p:clrMapOvr>
    <a:masterClrMapping/>
  </p:clrMapOvr>
  <p:transition spd="med">
    <p:pull/>
  </p:transition>
  <p:hf sldNum="0" hdr="0" ftr="0" dt="0"/>
</p:sldLayout>
</file>

<file path=ppt/slideLayouts/slideLayout12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64"/>
        <p:cNvGrpSpPr/>
        <p:nvPr/>
      </p:nvGrpSpPr>
      <p:grpSpPr>
        <a:xfrm>
          <a:off x="0" y="0"/>
          <a:ext cx="0" cy="0"/>
          <a:chOff x="0" y="0"/>
          <a:chExt cx="0" cy="0"/>
        </a:xfrm>
      </p:grpSpPr>
      <p:sp>
        <p:nvSpPr>
          <p:cNvPr id="165" name="Google Shape;165;p11"/>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6" name="Google Shape;166;p11"/>
          <p:cNvSpPr/>
          <p:nvPr/>
        </p:nvSpPr>
        <p:spPr>
          <a:xfrm>
            <a:off x="0" y="0"/>
            <a:ext cx="6096000" cy="790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7" name="Google Shape;167;p11"/>
          <p:cNvSpPr txBox="1">
            <a:spLocks noGrp="1"/>
          </p:cNvSpPr>
          <p:nvPr>
            <p:ph type="title" hasCustomPrompt="1"/>
          </p:nvPr>
        </p:nvSpPr>
        <p:spPr>
          <a:xfrm>
            <a:off x="1445633" y="1748567"/>
            <a:ext cx="8505600" cy="1358000"/>
          </a:xfrm>
          <a:prstGeom prst="rect">
            <a:avLst/>
          </a:prstGeom>
        </p:spPr>
        <p:txBody>
          <a:bodyPr spcFirstLastPara="1" wrap="square" lIns="91425" tIns="91425" rIns="91425" bIns="91425" anchor="ctr" anchorCtr="0">
            <a:noAutofit/>
          </a:bodyPr>
          <a:lstStyle>
            <a:lvl1pPr lvl="0">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168" name="Google Shape;168;p11"/>
          <p:cNvSpPr txBox="1">
            <a:spLocks noGrp="1"/>
          </p:cNvSpPr>
          <p:nvPr>
            <p:ph type="body" idx="1"/>
          </p:nvPr>
        </p:nvSpPr>
        <p:spPr>
          <a:xfrm>
            <a:off x="2072300" y="3315900"/>
            <a:ext cx="8918800" cy="704000"/>
          </a:xfrm>
          <a:prstGeom prst="rect">
            <a:avLst/>
          </a:prstGeom>
        </p:spPr>
        <p:txBody>
          <a:bodyPr spcFirstLastPara="1" wrap="square" lIns="91425" tIns="91425" rIns="91425" bIns="91425" anchor="ctr" anchorCtr="0">
            <a:noAutofit/>
          </a:bodyPr>
          <a:lstStyle>
            <a:lvl1pPr marL="609585" lvl="0" indent="-423323">
              <a:spcBef>
                <a:spcPts val="0"/>
              </a:spcBef>
              <a:spcAft>
                <a:spcPts val="0"/>
              </a:spcAft>
              <a:buSzPts val="1400"/>
              <a:buChar char="●"/>
              <a:defRPr sz="2400">
                <a:solidFill>
                  <a:schemeClr val="accent3"/>
                </a:solidFill>
              </a:defRPr>
            </a:lvl1pPr>
            <a:lvl2pPr marL="1219170" lvl="1" indent="-423323" algn="ctr">
              <a:spcBef>
                <a:spcPts val="0"/>
              </a:spcBef>
              <a:spcAft>
                <a:spcPts val="0"/>
              </a:spcAft>
              <a:buSzPts val="1400"/>
              <a:buChar char="○"/>
              <a:defRPr/>
            </a:lvl2pPr>
            <a:lvl3pPr marL="1828754" lvl="2" indent="-423323" algn="ctr">
              <a:spcBef>
                <a:spcPts val="0"/>
              </a:spcBef>
              <a:spcAft>
                <a:spcPts val="0"/>
              </a:spcAft>
              <a:buSzPts val="1400"/>
              <a:buChar char="■"/>
              <a:defRPr/>
            </a:lvl3pPr>
            <a:lvl4pPr marL="2438339" lvl="3" indent="-423323" algn="ctr">
              <a:spcBef>
                <a:spcPts val="0"/>
              </a:spcBef>
              <a:spcAft>
                <a:spcPts val="0"/>
              </a:spcAft>
              <a:buSzPts val="1400"/>
              <a:buChar char="●"/>
              <a:defRPr/>
            </a:lvl4pPr>
            <a:lvl5pPr marL="3047924" lvl="4" indent="-423323" algn="ctr">
              <a:spcBef>
                <a:spcPts val="0"/>
              </a:spcBef>
              <a:spcAft>
                <a:spcPts val="0"/>
              </a:spcAft>
              <a:buSzPts val="1400"/>
              <a:buChar char="○"/>
              <a:defRPr/>
            </a:lvl5pPr>
            <a:lvl6pPr marL="3657509" lvl="5" indent="-423323" algn="ctr">
              <a:spcBef>
                <a:spcPts val="0"/>
              </a:spcBef>
              <a:spcAft>
                <a:spcPts val="0"/>
              </a:spcAft>
              <a:buSzPts val="1400"/>
              <a:buChar char="■"/>
              <a:defRPr/>
            </a:lvl6pPr>
            <a:lvl7pPr marL="4267093" lvl="6" indent="-423323" algn="ctr">
              <a:spcBef>
                <a:spcPts val="0"/>
              </a:spcBef>
              <a:spcAft>
                <a:spcPts val="0"/>
              </a:spcAft>
              <a:buSzPts val="1400"/>
              <a:buChar char="●"/>
              <a:defRPr/>
            </a:lvl7pPr>
            <a:lvl8pPr marL="4876678" lvl="7" indent="-423323" algn="ctr">
              <a:spcBef>
                <a:spcPts val="0"/>
              </a:spcBef>
              <a:spcAft>
                <a:spcPts val="0"/>
              </a:spcAft>
              <a:buSzPts val="1400"/>
              <a:buChar char="○"/>
              <a:defRPr/>
            </a:lvl8pPr>
            <a:lvl9pPr marL="5486263" lvl="8" indent="-423323" algn="ctr">
              <a:spcBef>
                <a:spcPts val="0"/>
              </a:spcBef>
              <a:spcAft>
                <a:spcPts val="0"/>
              </a:spcAft>
              <a:buSzPts val="1400"/>
              <a:buChar char="■"/>
              <a:defRPr/>
            </a:lvl9pPr>
          </a:lstStyle>
          <a:p>
            <a:pPr lvl="0"/>
            <a:r>
              <a:rPr lang="en-US"/>
              <a:t>Click to edit Master text styles</a:t>
            </a:r>
          </a:p>
        </p:txBody>
      </p:sp>
      <p:sp>
        <p:nvSpPr>
          <p:cNvPr id="169" name="Google Shape;169;p11"/>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170" name="Google Shape;170;p11"/>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171" name="Google Shape;171;p11"/>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172" name="Google Shape;172;p11"/>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173" name="Google Shape;173;p11"/>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174" name="Google Shape;174;p11"/>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175" name="Google Shape;175;p11"/>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176" name="Google Shape;176;p11"/>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177" name="Google Shape;177;p11"/>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178" name="Google Shape;178;p11"/>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179" name="Google Shape;179;p11"/>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180" name="Google Shape;180;p11"/>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181" name="Google Shape;181;p11"/>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182" name="Google Shape;182;p11"/>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Tree>
    <p:extLst>
      <p:ext uri="{BB962C8B-B14F-4D97-AF65-F5344CB8AC3E}">
        <p14:creationId xmlns:p14="http://schemas.microsoft.com/office/powerpoint/2010/main" val="700592922"/>
      </p:ext>
    </p:extLst>
  </p:cSld>
  <p:clrMapOvr>
    <a:masterClrMapping/>
  </p:clrMapOvr>
  <p:transition spd="med">
    <p:pull/>
  </p:transition>
  <p:hf sldNum="0" hdr="0" ftr="0" dt="0"/>
</p:sldLayout>
</file>

<file path=ppt/slideLayouts/slideLayout12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83"/>
        <p:cNvGrpSpPr/>
        <p:nvPr/>
      </p:nvGrpSpPr>
      <p:grpSpPr>
        <a:xfrm>
          <a:off x="0" y="0"/>
          <a:ext cx="0" cy="0"/>
          <a:chOff x="0" y="0"/>
          <a:chExt cx="0" cy="0"/>
        </a:xfrm>
      </p:grpSpPr>
    </p:spTree>
    <p:extLst>
      <p:ext uri="{BB962C8B-B14F-4D97-AF65-F5344CB8AC3E}">
        <p14:creationId xmlns:p14="http://schemas.microsoft.com/office/powerpoint/2010/main" val="962990218"/>
      </p:ext>
    </p:extLst>
  </p:cSld>
  <p:clrMapOvr>
    <a:masterClrMapping/>
  </p:clrMapOvr>
  <p:transition spd="med">
    <p:pull/>
  </p:transition>
  <p:hf sldNum="0" hdr="0" ftr="0" dt="0"/>
</p:sldLayout>
</file>

<file path=ppt/slideLayouts/slideLayout12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84"/>
        <p:cNvGrpSpPr/>
        <p:nvPr/>
      </p:nvGrpSpPr>
      <p:grpSpPr>
        <a:xfrm>
          <a:off x="0" y="0"/>
          <a:ext cx="0" cy="0"/>
          <a:chOff x="0" y="0"/>
          <a:chExt cx="0" cy="0"/>
        </a:xfrm>
      </p:grpSpPr>
      <p:sp>
        <p:nvSpPr>
          <p:cNvPr id="185" name="Google Shape;185;p13"/>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86" name="Google Shape;186;p13"/>
          <p:cNvSpPr/>
          <p:nvPr/>
        </p:nvSpPr>
        <p:spPr>
          <a:xfrm>
            <a:off x="6096000" y="0"/>
            <a:ext cx="6096000" cy="835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87" name="Google Shape;187;p13"/>
          <p:cNvSpPr txBox="1">
            <a:spLocks noGrp="1"/>
          </p:cNvSpPr>
          <p:nvPr>
            <p:ph type="title" hasCustomPrompt="1"/>
          </p:nvPr>
        </p:nvSpPr>
        <p:spPr>
          <a:xfrm flipH="1">
            <a:off x="1947267" y="1915617"/>
            <a:ext cx="1162800" cy="45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3333"/>
            </a:lvl2pPr>
            <a:lvl3pPr lvl="2" algn="r" rtl="0">
              <a:spcBef>
                <a:spcPts val="0"/>
              </a:spcBef>
              <a:spcAft>
                <a:spcPts val="0"/>
              </a:spcAft>
              <a:buSzPts val="2500"/>
              <a:buNone/>
              <a:defRPr sz="3333"/>
            </a:lvl3pPr>
            <a:lvl4pPr lvl="3" algn="r" rtl="0">
              <a:spcBef>
                <a:spcPts val="0"/>
              </a:spcBef>
              <a:spcAft>
                <a:spcPts val="0"/>
              </a:spcAft>
              <a:buSzPts val="2500"/>
              <a:buNone/>
              <a:defRPr sz="3333"/>
            </a:lvl4pPr>
            <a:lvl5pPr lvl="4" algn="r" rtl="0">
              <a:spcBef>
                <a:spcPts val="0"/>
              </a:spcBef>
              <a:spcAft>
                <a:spcPts val="0"/>
              </a:spcAft>
              <a:buSzPts val="2500"/>
              <a:buNone/>
              <a:defRPr sz="3333"/>
            </a:lvl5pPr>
            <a:lvl6pPr lvl="5" algn="r" rtl="0">
              <a:spcBef>
                <a:spcPts val="0"/>
              </a:spcBef>
              <a:spcAft>
                <a:spcPts val="0"/>
              </a:spcAft>
              <a:buSzPts val="2500"/>
              <a:buNone/>
              <a:defRPr sz="3333"/>
            </a:lvl6pPr>
            <a:lvl7pPr lvl="6" algn="r" rtl="0">
              <a:spcBef>
                <a:spcPts val="0"/>
              </a:spcBef>
              <a:spcAft>
                <a:spcPts val="0"/>
              </a:spcAft>
              <a:buSzPts val="2500"/>
              <a:buNone/>
              <a:defRPr sz="3333"/>
            </a:lvl7pPr>
            <a:lvl8pPr lvl="7" algn="r" rtl="0">
              <a:spcBef>
                <a:spcPts val="0"/>
              </a:spcBef>
              <a:spcAft>
                <a:spcPts val="0"/>
              </a:spcAft>
              <a:buSzPts val="2500"/>
              <a:buNone/>
              <a:defRPr sz="3333"/>
            </a:lvl8pPr>
            <a:lvl9pPr lvl="8" algn="r" rtl="0">
              <a:spcBef>
                <a:spcPts val="0"/>
              </a:spcBef>
              <a:spcAft>
                <a:spcPts val="0"/>
              </a:spcAft>
              <a:buSzPts val="2500"/>
              <a:buNone/>
              <a:defRPr sz="3333"/>
            </a:lvl9pPr>
          </a:lstStyle>
          <a:p>
            <a:r>
              <a:t>xx%</a:t>
            </a:r>
          </a:p>
        </p:txBody>
      </p:sp>
      <p:sp>
        <p:nvSpPr>
          <p:cNvPr id="188" name="Google Shape;188;p13"/>
          <p:cNvSpPr txBox="1">
            <a:spLocks noGrp="1"/>
          </p:cNvSpPr>
          <p:nvPr>
            <p:ph type="subTitle" idx="1"/>
          </p:nvPr>
        </p:nvSpPr>
        <p:spPr>
          <a:xfrm>
            <a:off x="3110067" y="2366817"/>
            <a:ext cx="4172000" cy="65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189" name="Google Shape;189;p13"/>
          <p:cNvSpPr txBox="1">
            <a:spLocks noGrp="1"/>
          </p:cNvSpPr>
          <p:nvPr>
            <p:ph type="subTitle" idx="2"/>
          </p:nvPr>
        </p:nvSpPr>
        <p:spPr>
          <a:xfrm>
            <a:off x="3110067" y="1915633"/>
            <a:ext cx="41720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400">
                <a:solidFill>
                  <a:schemeClr val="accent1"/>
                </a:solidFill>
              </a:defRPr>
            </a:lvl1pPr>
            <a:lvl2pPr lvl="1" algn="r" rtl="0">
              <a:spcBef>
                <a:spcPts val="0"/>
              </a:spcBef>
              <a:spcAft>
                <a:spcPts val="0"/>
              </a:spcAft>
              <a:buClr>
                <a:schemeClr val="dk1"/>
              </a:buClr>
              <a:buSzPts val="2000"/>
              <a:buNone/>
              <a:defRPr sz="2667">
                <a:solidFill>
                  <a:schemeClr val="dk1"/>
                </a:solidFill>
              </a:defRPr>
            </a:lvl2pPr>
            <a:lvl3pPr lvl="2" algn="r" rtl="0">
              <a:spcBef>
                <a:spcPts val="0"/>
              </a:spcBef>
              <a:spcAft>
                <a:spcPts val="0"/>
              </a:spcAft>
              <a:buClr>
                <a:schemeClr val="dk1"/>
              </a:buClr>
              <a:buSzPts val="2000"/>
              <a:buNone/>
              <a:defRPr sz="2667">
                <a:solidFill>
                  <a:schemeClr val="dk1"/>
                </a:solidFill>
              </a:defRPr>
            </a:lvl3pPr>
            <a:lvl4pPr lvl="3" algn="r" rtl="0">
              <a:spcBef>
                <a:spcPts val="0"/>
              </a:spcBef>
              <a:spcAft>
                <a:spcPts val="0"/>
              </a:spcAft>
              <a:buClr>
                <a:schemeClr val="dk1"/>
              </a:buClr>
              <a:buSzPts val="2000"/>
              <a:buNone/>
              <a:defRPr sz="2667">
                <a:solidFill>
                  <a:schemeClr val="dk1"/>
                </a:solidFill>
              </a:defRPr>
            </a:lvl4pPr>
            <a:lvl5pPr lvl="4" algn="r" rtl="0">
              <a:spcBef>
                <a:spcPts val="0"/>
              </a:spcBef>
              <a:spcAft>
                <a:spcPts val="0"/>
              </a:spcAft>
              <a:buClr>
                <a:schemeClr val="dk1"/>
              </a:buClr>
              <a:buSzPts val="2000"/>
              <a:buNone/>
              <a:defRPr sz="2667">
                <a:solidFill>
                  <a:schemeClr val="dk1"/>
                </a:solidFill>
              </a:defRPr>
            </a:lvl5pPr>
            <a:lvl6pPr lvl="5" algn="r" rtl="0">
              <a:spcBef>
                <a:spcPts val="0"/>
              </a:spcBef>
              <a:spcAft>
                <a:spcPts val="0"/>
              </a:spcAft>
              <a:buClr>
                <a:schemeClr val="dk1"/>
              </a:buClr>
              <a:buSzPts val="2000"/>
              <a:buNone/>
              <a:defRPr sz="2667">
                <a:solidFill>
                  <a:schemeClr val="dk1"/>
                </a:solidFill>
              </a:defRPr>
            </a:lvl6pPr>
            <a:lvl7pPr lvl="6" algn="r" rtl="0">
              <a:spcBef>
                <a:spcPts val="0"/>
              </a:spcBef>
              <a:spcAft>
                <a:spcPts val="0"/>
              </a:spcAft>
              <a:buClr>
                <a:schemeClr val="dk1"/>
              </a:buClr>
              <a:buSzPts val="2000"/>
              <a:buNone/>
              <a:defRPr sz="2667">
                <a:solidFill>
                  <a:schemeClr val="dk1"/>
                </a:solidFill>
              </a:defRPr>
            </a:lvl7pPr>
            <a:lvl8pPr lvl="7" algn="r" rtl="0">
              <a:spcBef>
                <a:spcPts val="0"/>
              </a:spcBef>
              <a:spcAft>
                <a:spcPts val="0"/>
              </a:spcAft>
              <a:buClr>
                <a:schemeClr val="dk1"/>
              </a:buClr>
              <a:buSzPts val="2000"/>
              <a:buNone/>
              <a:defRPr sz="2667">
                <a:solidFill>
                  <a:schemeClr val="dk1"/>
                </a:solidFill>
              </a:defRPr>
            </a:lvl8pPr>
            <a:lvl9pPr lvl="8" algn="r"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190" name="Google Shape;190;p13"/>
          <p:cNvSpPr txBox="1">
            <a:spLocks noGrp="1"/>
          </p:cNvSpPr>
          <p:nvPr>
            <p:ph type="title" idx="3" hasCustomPrompt="1"/>
          </p:nvPr>
        </p:nvSpPr>
        <p:spPr>
          <a:xfrm flipH="1">
            <a:off x="3800167" y="3226483"/>
            <a:ext cx="1162800" cy="45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3333"/>
            </a:lvl2pPr>
            <a:lvl3pPr lvl="2" algn="r" rtl="0">
              <a:spcBef>
                <a:spcPts val="0"/>
              </a:spcBef>
              <a:spcAft>
                <a:spcPts val="0"/>
              </a:spcAft>
              <a:buSzPts val="2500"/>
              <a:buNone/>
              <a:defRPr sz="3333"/>
            </a:lvl3pPr>
            <a:lvl4pPr lvl="3" algn="r" rtl="0">
              <a:spcBef>
                <a:spcPts val="0"/>
              </a:spcBef>
              <a:spcAft>
                <a:spcPts val="0"/>
              </a:spcAft>
              <a:buSzPts val="2500"/>
              <a:buNone/>
              <a:defRPr sz="3333"/>
            </a:lvl4pPr>
            <a:lvl5pPr lvl="4" algn="r" rtl="0">
              <a:spcBef>
                <a:spcPts val="0"/>
              </a:spcBef>
              <a:spcAft>
                <a:spcPts val="0"/>
              </a:spcAft>
              <a:buSzPts val="2500"/>
              <a:buNone/>
              <a:defRPr sz="3333"/>
            </a:lvl5pPr>
            <a:lvl6pPr lvl="5" algn="r" rtl="0">
              <a:spcBef>
                <a:spcPts val="0"/>
              </a:spcBef>
              <a:spcAft>
                <a:spcPts val="0"/>
              </a:spcAft>
              <a:buSzPts val="2500"/>
              <a:buNone/>
              <a:defRPr sz="3333"/>
            </a:lvl6pPr>
            <a:lvl7pPr lvl="6" algn="r" rtl="0">
              <a:spcBef>
                <a:spcPts val="0"/>
              </a:spcBef>
              <a:spcAft>
                <a:spcPts val="0"/>
              </a:spcAft>
              <a:buSzPts val="2500"/>
              <a:buNone/>
              <a:defRPr sz="3333"/>
            </a:lvl7pPr>
            <a:lvl8pPr lvl="7" algn="r" rtl="0">
              <a:spcBef>
                <a:spcPts val="0"/>
              </a:spcBef>
              <a:spcAft>
                <a:spcPts val="0"/>
              </a:spcAft>
              <a:buSzPts val="2500"/>
              <a:buNone/>
              <a:defRPr sz="3333"/>
            </a:lvl8pPr>
            <a:lvl9pPr lvl="8" algn="r" rtl="0">
              <a:spcBef>
                <a:spcPts val="0"/>
              </a:spcBef>
              <a:spcAft>
                <a:spcPts val="0"/>
              </a:spcAft>
              <a:buSzPts val="2500"/>
              <a:buNone/>
              <a:defRPr sz="3333"/>
            </a:lvl9pPr>
          </a:lstStyle>
          <a:p>
            <a:r>
              <a:t>xx%</a:t>
            </a:r>
          </a:p>
        </p:txBody>
      </p:sp>
      <p:sp>
        <p:nvSpPr>
          <p:cNvPr id="191" name="Google Shape;191;p13"/>
          <p:cNvSpPr txBox="1">
            <a:spLocks noGrp="1"/>
          </p:cNvSpPr>
          <p:nvPr>
            <p:ph type="subTitle" idx="4"/>
          </p:nvPr>
        </p:nvSpPr>
        <p:spPr>
          <a:xfrm>
            <a:off x="4962967" y="3673951"/>
            <a:ext cx="4172000" cy="65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192" name="Google Shape;192;p13"/>
          <p:cNvSpPr txBox="1">
            <a:spLocks noGrp="1"/>
          </p:cNvSpPr>
          <p:nvPr>
            <p:ph type="subTitle" idx="5"/>
          </p:nvPr>
        </p:nvSpPr>
        <p:spPr>
          <a:xfrm>
            <a:off x="4962967" y="3226467"/>
            <a:ext cx="41720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400">
                <a:solidFill>
                  <a:schemeClr val="lt2"/>
                </a:solidFill>
              </a:defRPr>
            </a:lvl1pPr>
            <a:lvl2pPr lvl="1" algn="r" rtl="0">
              <a:spcBef>
                <a:spcPts val="0"/>
              </a:spcBef>
              <a:spcAft>
                <a:spcPts val="0"/>
              </a:spcAft>
              <a:buClr>
                <a:schemeClr val="dk1"/>
              </a:buClr>
              <a:buSzPts val="2000"/>
              <a:buNone/>
              <a:defRPr sz="2667">
                <a:solidFill>
                  <a:schemeClr val="dk1"/>
                </a:solidFill>
              </a:defRPr>
            </a:lvl2pPr>
            <a:lvl3pPr lvl="2" algn="r" rtl="0">
              <a:spcBef>
                <a:spcPts val="0"/>
              </a:spcBef>
              <a:spcAft>
                <a:spcPts val="0"/>
              </a:spcAft>
              <a:buClr>
                <a:schemeClr val="dk1"/>
              </a:buClr>
              <a:buSzPts val="2000"/>
              <a:buNone/>
              <a:defRPr sz="2667">
                <a:solidFill>
                  <a:schemeClr val="dk1"/>
                </a:solidFill>
              </a:defRPr>
            </a:lvl3pPr>
            <a:lvl4pPr lvl="3" algn="r" rtl="0">
              <a:spcBef>
                <a:spcPts val="0"/>
              </a:spcBef>
              <a:spcAft>
                <a:spcPts val="0"/>
              </a:spcAft>
              <a:buClr>
                <a:schemeClr val="dk1"/>
              </a:buClr>
              <a:buSzPts val="2000"/>
              <a:buNone/>
              <a:defRPr sz="2667">
                <a:solidFill>
                  <a:schemeClr val="dk1"/>
                </a:solidFill>
              </a:defRPr>
            </a:lvl4pPr>
            <a:lvl5pPr lvl="4" algn="r" rtl="0">
              <a:spcBef>
                <a:spcPts val="0"/>
              </a:spcBef>
              <a:spcAft>
                <a:spcPts val="0"/>
              </a:spcAft>
              <a:buClr>
                <a:schemeClr val="dk1"/>
              </a:buClr>
              <a:buSzPts val="2000"/>
              <a:buNone/>
              <a:defRPr sz="2667">
                <a:solidFill>
                  <a:schemeClr val="dk1"/>
                </a:solidFill>
              </a:defRPr>
            </a:lvl5pPr>
            <a:lvl6pPr lvl="5" algn="r" rtl="0">
              <a:spcBef>
                <a:spcPts val="0"/>
              </a:spcBef>
              <a:spcAft>
                <a:spcPts val="0"/>
              </a:spcAft>
              <a:buClr>
                <a:schemeClr val="dk1"/>
              </a:buClr>
              <a:buSzPts val="2000"/>
              <a:buNone/>
              <a:defRPr sz="2667">
                <a:solidFill>
                  <a:schemeClr val="dk1"/>
                </a:solidFill>
              </a:defRPr>
            </a:lvl6pPr>
            <a:lvl7pPr lvl="6" algn="r" rtl="0">
              <a:spcBef>
                <a:spcPts val="0"/>
              </a:spcBef>
              <a:spcAft>
                <a:spcPts val="0"/>
              </a:spcAft>
              <a:buClr>
                <a:schemeClr val="dk1"/>
              </a:buClr>
              <a:buSzPts val="2000"/>
              <a:buNone/>
              <a:defRPr sz="2667">
                <a:solidFill>
                  <a:schemeClr val="dk1"/>
                </a:solidFill>
              </a:defRPr>
            </a:lvl7pPr>
            <a:lvl8pPr lvl="7" algn="r" rtl="0">
              <a:spcBef>
                <a:spcPts val="0"/>
              </a:spcBef>
              <a:spcAft>
                <a:spcPts val="0"/>
              </a:spcAft>
              <a:buClr>
                <a:schemeClr val="dk1"/>
              </a:buClr>
              <a:buSzPts val="2000"/>
              <a:buNone/>
              <a:defRPr sz="2667">
                <a:solidFill>
                  <a:schemeClr val="dk1"/>
                </a:solidFill>
              </a:defRPr>
            </a:lvl8pPr>
            <a:lvl9pPr lvl="8" algn="r"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193" name="Google Shape;193;p13"/>
          <p:cNvSpPr txBox="1">
            <a:spLocks noGrp="1"/>
          </p:cNvSpPr>
          <p:nvPr>
            <p:ph type="title" idx="6" hasCustomPrompt="1"/>
          </p:nvPr>
        </p:nvSpPr>
        <p:spPr>
          <a:xfrm flipH="1">
            <a:off x="5657167" y="4533616"/>
            <a:ext cx="1162800" cy="45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3333"/>
            </a:lvl2pPr>
            <a:lvl3pPr lvl="2" algn="r" rtl="0">
              <a:spcBef>
                <a:spcPts val="0"/>
              </a:spcBef>
              <a:spcAft>
                <a:spcPts val="0"/>
              </a:spcAft>
              <a:buSzPts val="2500"/>
              <a:buNone/>
              <a:defRPr sz="3333"/>
            </a:lvl3pPr>
            <a:lvl4pPr lvl="3" algn="r" rtl="0">
              <a:spcBef>
                <a:spcPts val="0"/>
              </a:spcBef>
              <a:spcAft>
                <a:spcPts val="0"/>
              </a:spcAft>
              <a:buSzPts val="2500"/>
              <a:buNone/>
              <a:defRPr sz="3333"/>
            </a:lvl4pPr>
            <a:lvl5pPr lvl="4" algn="r" rtl="0">
              <a:spcBef>
                <a:spcPts val="0"/>
              </a:spcBef>
              <a:spcAft>
                <a:spcPts val="0"/>
              </a:spcAft>
              <a:buSzPts val="2500"/>
              <a:buNone/>
              <a:defRPr sz="3333"/>
            </a:lvl5pPr>
            <a:lvl6pPr lvl="5" algn="r" rtl="0">
              <a:spcBef>
                <a:spcPts val="0"/>
              </a:spcBef>
              <a:spcAft>
                <a:spcPts val="0"/>
              </a:spcAft>
              <a:buSzPts val="2500"/>
              <a:buNone/>
              <a:defRPr sz="3333"/>
            </a:lvl6pPr>
            <a:lvl7pPr lvl="6" algn="r" rtl="0">
              <a:spcBef>
                <a:spcPts val="0"/>
              </a:spcBef>
              <a:spcAft>
                <a:spcPts val="0"/>
              </a:spcAft>
              <a:buSzPts val="2500"/>
              <a:buNone/>
              <a:defRPr sz="3333"/>
            </a:lvl7pPr>
            <a:lvl8pPr lvl="7" algn="r" rtl="0">
              <a:spcBef>
                <a:spcPts val="0"/>
              </a:spcBef>
              <a:spcAft>
                <a:spcPts val="0"/>
              </a:spcAft>
              <a:buSzPts val="2500"/>
              <a:buNone/>
              <a:defRPr sz="3333"/>
            </a:lvl8pPr>
            <a:lvl9pPr lvl="8" algn="r" rtl="0">
              <a:spcBef>
                <a:spcPts val="0"/>
              </a:spcBef>
              <a:spcAft>
                <a:spcPts val="0"/>
              </a:spcAft>
              <a:buSzPts val="2500"/>
              <a:buNone/>
              <a:defRPr sz="3333"/>
            </a:lvl9pPr>
          </a:lstStyle>
          <a:p>
            <a:r>
              <a:t>xx%</a:t>
            </a:r>
          </a:p>
        </p:txBody>
      </p:sp>
      <p:sp>
        <p:nvSpPr>
          <p:cNvPr id="194" name="Google Shape;194;p13"/>
          <p:cNvSpPr txBox="1">
            <a:spLocks noGrp="1"/>
          </p:cNvSpPr>
          <p:nvPr>
            <p:ph type="subTitle" idx="7"/>
          </p:nvPr>
        </p:nvSpPr>
        <p:spPr>
          <a:xfrm>
            <a:off x="6819967" y="4984791"/>
            <a:ext cx="4172000" cy="65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195" name="Google Shape;195;p13"/>
          <p:cNvSpPr txBox="1">
            <a:spLocks noGrp="1"/>
          </p:cNvSpPr>
          <p:nvPr>
            <p:ph type="subTitle" idx="8"/>
          </p:nvPr>
        </p:nvSpPr>
        <p:spPr>
          <a:xfrm>
            <a:off x="6819967" y="4533600"/>
            <a:ext cx="41720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400"/>
            </a:lvl1pPr>
            <a:lvl2pPr lvl="1" algn="r" rtl="0">
              <a:spcBef>
                <a:spcPts val="0"/>
              </a:spcBef>
              <a:spcAft>
                <a:spcPts val="0"/>
              </a:spcAft>
              <a:buClr>
                <a:schemeClr val="dk1"/>
              </a:buClr>
              <a:buSzPts val="2000"/>
              <a:buNone/>
              <a:defRPr sz="2667">
                <a:solidFill>
                  <a:schemeClr val="dk1"/>
                </a:solidFill>
              </a:defRPr>
            </a:lvl2pPr>
            <a:lvl3pPr lvl="2" algn="r" rtl="0">
              <a:spcBef>
                <a:spcPts val="0"/>
              </a:spcBef>
              <a:spcAft>
                <a:spcPts val="0"/>
              </a:spcAft>
              <a:buClr>
                <a:schemeClr val="dk1"/>
              </a:buClr>
              <a:buSzPts val="2000"/>
              <a:buNone/>
              <a:defRPr sz="2667">
                <a:solidFill>
                  <a:schemeClr val="dk1"/>
                </a:solidFill>
              </a:defRPr>
            </a:lvl3pPr>
            <a:lvl4pPr lvl="3" algn="r" rtl="0">
              <a:spcBef>
                <a:spcPts val="0"/>
              </a:spcBef>
              <a:spcAft>
                <a:spcPts val="0"/>
              </a:spcAft>
              <a:buClr>
                <a:schemeClr val="dk1"/>
              </a:buClr>
              <a:buSzPts val="2000"/>
              <a:buNone/>
              <a:defRPr sz="2667">
                <a:solidFill>
                  <a:schemeClr val="dk1"/>
                </a:solidFill>
              </a:defRPr>
            </a:lvl4pPr>
            <a:lvl5pPr lvl="4" algn="r" rtl="0">
              <a:spcBef>
                <a:spcPts val="0"/>
              </a:spcBef>
              <a:spcAft>
                <a:spcPts val="0"/>
              </a:spcAft>
              <a:buClr>
                <a:schemeClr val="dk1"/>
              </a:buClr>
              <a:buSzPts val="2000"/>
              <a:buNone/>
              <a:defRPr sz="2667">
                <a:solidFill>
                  <a:schemeClr val="dk1"/>
                </a:solidFill>
              </a:defRPr>
            </a:lvl5pPr>
            <a:lvl6pPr lvl="5" algn="r" rtl="0">
              <a:spcBef>
                <a:spcPts val="0"/>
              </a:spcBef>
              <a:spcAft>
                <a:spcPts val="0"/>
              </a:spcAft>
              <a:buClr>
                <a:schemeClr val="dk1"/>
              </a:buClr>
              <a:buSzPts val="2000"/>
              <a:buNone/>
              <a:defRPr sz="2667">
                <a:solidFill>
                  <a:schemeClr val="dk1"/>
                </a:solidFill>
              </a:defRPr>
            </a:lvl6pPr>
            <a:lvl7pPr lvl="6" algn="r" rtl="0">
              <a:spcBef>
                <a:spcPts val="0"/>
              </a:spcBef>
              <a:spcAft>
                <a:spcPts val="0"/>
              </a:spcAft>
              <a:buClr>
                <a:schemeClr val="dk1"/>
              </a:buClr>
              <a:buSzPts val="2000"/>
              <a:buNone/>
              <a:defRPr sz="2667">
                <a:solidFill>
                  <a:schemeClr val="dk1"/>
                </a:solidFill>
              </a:defRPr>
            </a:lvl7pPr>
            <a:lvl8pPr lvl="7" algn="r" rtl="0">
              <a:spcBef>
                <a:spcPts val="0"/>
              </a:spcBef>
              <a:spcAft>
                <a:spcPts val="0"/>
              </a:spcAft>
              <a:buClr>
                <a:schemeClr val="dk1"/>
              </a:buClr>
              <a:buSzPts val="2000"/>
              <a:buNone/>
              <a:defRPr sz="2667">
                <a:solidFill>
                  <a:schemeClr val="dk1"/>
                </a:solidFill>
              </a:defRPr>
            </a:lvl8pPr>
            <a:lvl9pPr lvl="8" algn="r"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196" name="Google Shape;196;p13"/>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197" name="Google Shape;197;p13"/>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198" name="Google Shape;198;p13"/>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199" name="Google Shape;199;p13"/>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200" name="Google Shape;200;p13"/>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201" name="Google Shape;201;p13"/>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202" name="Google Shape;202;p13"/>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203" name="Google Shape;203;p13"/>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204" name="Google Shape;204;p13"/>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205" name="Google Shape;205;p13"/>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206" name="Google Shape;206;p13"/>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207" name="Google Shape;207;p13"/>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208" name="Google Shape;208;p13"/>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209" name="Google Shape;209;p13"/>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
        <p:nvSpPr>
          <p:cNvPr id="210" name="Google Shape;210;p13"/>
          <p:cNvSpPr txBox="1">
            <a:spLocks noGrp="1"/>
          </p:cNvSpPr>
          <p:nvPr>
            <p:ph type="title" idx="9"/>
          </p:nvPr>
        </p:nvSpPr>
        <p:spPr>
          <a:xfrm>
            <a:off x="1524333" y="776933"/>
            <a:ext cx="9720800" cy="721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3064351305"/>
      </p:ext>
    </p:extLst>
  </p:cSld>
  <p:clrMapOvr>
    <a:masterClrMapping/>
  </p:clrMapOvr>
  <p:transition spd="med">
    <p:pull/>
  </p:transition>
  <p:hf sldNum="0" hdr="0" ftr="0" dt="0"/>
</p:sldLayout>
</file>

<file path=ppt/slideLayouts/slideLayout12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11"/>
        <p:cNvGrpSpPr/>
        <p:nvPr/>
      </p:nvGrpSpPr>
      <p:grpSpPr>
        <a:xfrm>
          <a:off x="0" y="0"/>
          <a:ext cx="0" cy="0"/>
          <a:chOff x="0" y="0"/>
          <a:chExt cx="0" cy="0"/>
        </a:xfrm>
      </p:grpSpPr>
      <p:sp>
        <p:nvSpPr>
          <p:cNvPr id="212" name="Google Shape;212;p14"/>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13" name="Google Shape;213;p14"/>
          <p:cNvSpPr/>
          <p:nvPr/>
        </p:nvSpPr>
        <p:spPr>
          <a:xfrm>
            <a:off x="6096000" y="0"/>
            <a:ext cx="6096000" cy="835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14" name="Google Shape;214;p14"/>
          <p:cNvSpPr txBox="1">
            <a:spLocks noGrp="1"/>
          </p:cNvSpPr>
          <p:nvPr>
            <p:ph type="title"/>
          </p:nvPr>
        </p:nvSpPr>
        <p:spPr>
          <a:xfrm>
            <a:off x="2337267" y="4006800"/>
            <a:ext cx="8145600" cy="498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4200"/>
              <a:buNone/>
              <a:defRPr sz="2400">
                <a:solidFill>
                  <a:schemeClr val="dk2"/>
                </a:solidFill>
              </a:defRPr>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215" name="Google Shape;215;p14"/>
          <p:cNvSpPr txBox="1">
            <a:spLocks noGrp="1"/>
          </p:cNvSpPr>
          <p:nvPr>
            <p:ph type="subTitle" idx="1"/>
          </p:nvPr>
        </p:nvSpPr>
        <p:spPr>
          <a:xfrm>
            <a:off x="2337267" y="2353200"/>
            <a:ext cx="8145600" cy="165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667">
                <a:solidFill>
                  <a:schemeClr val="accent3"/>
                </a:solidFill>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a:t>Click to edit Master subtitle style</a:t>
            </a:r>
            <a:endParaRPr/>
          </a:p>
        </p:txBody>
      </p:sp>
      <p:sp>
        <p:nvSpPr>
          <p:cNvPr id="216" name="Google Shape;216;p14"/>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217" name="Google Shape;217;p14"/>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218" name="Google Shape;218;p14"/>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219" name="Google Shape;219;p14"/>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220" name="Google Shape;220;p14"/>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221" name="Google Shape;221;p14"/>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222" name="Google Shape;222;p14"/>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223" name="Google Shape;223;p14"/>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224" name="Google Shape;224;p14"/>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225" name="Google Shape;225;p14"/>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226" name="Google Shape;226;p14"/>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227" name="Google Shape;227;p14"/>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228" name="Google Shape;228;p14"/>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229" name="Google Shape;229;p14"/>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Tree>
    <p:extLst>
      <p:ext uri="{BB962C8B-B14F-4D97-AF65-F5344CB8AC3E}">
        <p14:creationId xmlns:p14="http://schemas.microsoft.com/office/powerpoint/2010/main" val="3519234455"/>
      </p:ext>
    </p:extLst>
  </p:cSld>
  <p:clrMapOvr>
    <a:masterClrMapping/>
  </p:clrMapOvr>
  <p:transition spd="med">
    <p:pull/>
  </p:transition>
  <p:hf sldNum="0" hdr="0" ftr="0" dt="0"/>
</p:sldLayout>
</file>

<file path=ppt/slideLayouts/slideLayout125.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230"/>
        <p:cNvGrpSpPr/>
        <p:nvPr/>
      </p:nvGrpSpPr>
      <p:grpSpPr>
        <a:xfrm>
          <a:off x="0" y="0"/>
          <a:ext cx="0" cy="0"/>
          <a:chOff x="0" y="0"/>
          <a:chExt cx="0" cy="0"/>
        </a:xfrm>
      </p:grpSpPr>
      <p:sp>
        <p:nvSpPr>
          <p:cNvPr id="231" name="Google Shape;231;p15"/>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32" name="Google Shape;232;p15"/>
          <p:cNvSpPr/>
          <p:nvPr/>
        </p:nvSpPr>
        <p:spPr>
          <a:xfrm>
            <a:off x="6096000" y="0"/>
            <a:ext cx="6096000" cy="835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33" name="Google Shape;233;p15"/>
          <p:cNvSpPr txBox="1">
            <a:spLocks noGrp="1"/>
          </p:cNvSpPr>
          <p:nvPr>
            <p:ph type="subTitle" idx="1"/>
          </p:nvPr>
        </p:nvSpPr>
        <p:spPr>
          <a:xfrm>
            <a:off x="4591667" y="4828359"/>
            <a:ext cx="6680400" cy="76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234" name="Google Shape;234;p15"/>
          <p:cNvSpPr txBox="1">
            <a:spLocks noGrp="1"/>
          </p:cNvSpPr>
          <p:nvPr>
            <p:ph type="subTitle" idx="2"/>
          </p:nvPr>
        </p:nvSpPr>
        <p:spPr>
          <a:xfrm>
            <a:off x="4068333" y="3517800"/>
            <a:ext cx="6680400" cy="76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235" name="Google Shape;235;p15"/>
          <p:cNvSpPr txBox="1">
            <a:spLocks noGrp="1"/>
          </p:cNvSpPr>
          <p:nvPr>
            <p:ph type="subTitle" idx="3"/>
          </p:nvPr>
        </p:nvSpPr>
        <p:spPr>
          <a:xfrm>
            <a:off x="4068333" y="3107233"/>
            <a:ext cx="66804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667">
                <a:solidFill>
                  <a:schemeClr val="lt2"/>
                </a:solidFill>
              </a:defRPr>
            </a:lvl1pPr>
            <a:lvl2pPr lvl="1" rtl="0">
              <a:spcBef>
                <a:spcPts val="0"/>
              </a:spcBef>
              <a:spcAft>
                <a:spcPts val="0"/>
              </a:spcAft>
              <a:buClr>
                <a:schemeClr val="dk1"/>
              </a:buClr>
              <a:buSzPts val="2000"/>
              <a:buNone/>
              <a:defRPr sz="2667">
                <a:solidFill>
                  <a:schemeClr val="dk1"/>
                </a:solidFill>
              </a:defRPr>
            </a:lvl2pPr>
            <a:lvl3pPr lvl="2" rtl="0">
              <a:spcBef>
                <a:spcPts val="0"/>
              </a:spcBef>
              <a:spcAft>
                <a:spcPts val="0"/>
              </a:spcAft>
              <a:buClr>
                <a:schemeClr val="dk1"/>
              </a:buClr>
              <a:buSzPts val="2000"/>
              <a:buNone/>
              <a:defRPr sz="2667">
                <a:solidFill>
                  <a:schemeClr val="dk1"/>
                </a:solidFill>
              </a:defRPr>
            </a:lvl3pPr>
            <a:lvl4pPr lvl="3" rtl="0">
              <a:spcBef>
                <a:spcPts val="0"/>
              </a:spcBef>
              <a:spcAft>
                <a:spcPts val="0"/>
              </a:spcAft>
              <a:buClr>
                <a:schemeClr val="dk1"/>
              </a:buClr>
              <a:buSzPts val="2000"/>
              <a:buNone/>
              <a:defRPr sz="2667">
                <a:solidFill>
                  <a:schemeClr val="dk1"/>
                </a:solidFill>
              </a:defRPr>
            </a:lvl4pPr>
            <a:lvl5pPr lvl="4" rtl="0">
              <a:spcBef>
                <a:spcPts val="0"/>
              </a:spcBef>
              <a:spcAft>
                <a:spcPts val="0"/>
              </a:spcAft>
              <a:buClr>
                <a:schemeClr val="dk1"/>
              </a:buClr>
              <a:buSzPts val="2000"/>
              <a:buNone/>
              <a:defRPr sz="2667">
                <a:solidFill>
                  <a:schemeClr val="dk1"/>
                </a:solidFill>
              </a:defRPr>
            </a:lvl5pPr>
            <a:lvl6pPr lvl="5" rtl="0">
              <a:spcBef>
                <a:spcPts val="0"/>
              </a:spcBef>
              <a:spcAft>
                <a:spcPts val="0"/>
              </a:spcAft>
              <a:buClr>
                <a:schemeClr val="dk1"/>
              </a:buClr>
              <a:buSzPts val="2000"/>
              <a:buNone/>
              <a:defRPr sz="2667">
                <a:solidFill>
                  <a:schemeClr val="dk1"/>
                </a:solidFill>
              </a:defRPr>
            </a:lvl6pPr>
            <a:lvl7pPr lvl="6" rtl="0">
              <a:spcBef>
                <a:spcPts val="0"/>
              </a:spcBef>
              <a:spcAft>
                <a:spcPts val="0"/>
              </a:spcAft>
              <a:buClr>
                <a:schemeClr val="dk1"/>
              </a:buClr>
              <a:buSzPts val="2000"/>
              <a:buNone/>
              <a:defRPr sz="2667">
                <a:solidFill>
                  <a:schemeClr val="dk1"/>
                </a:solidFill>
              </a:defRPr>
            </a:lvl7pPr>
            <a:lvl8pPr lvl="7" rtl="0">
              <a:spcBef>
                <a:spcPts val="0"/>
              </a:spcBef>
              <a:spcAft>
                <a:spcPts val="0"/>
              </a:spcAft>
              <a:buClr>
                <a:schemeClr val="dk1"/>
              </a:buClr>
              <a:buSzPts val="2000"/>
              <a:buNone/>
              <a:defRPr sz="2667">
                <a:solidFill>
                  <a:schemeClr val="dk1"/>
                </a:solidFill>
              </a:defRPr>
            </a:lvl8pPr>
            <a:lvl9pPr lvl="8"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236" name="Google Shape;236;p15"/>
          <p:cNvSpPr txBox="1">
            <a:spLocks noGrp="1"/>
          </p:cNvSpPr>
          <p:nvPr>
            <p:ph type="subTitle" idx="4"/>
          </p:nvPr>
        </p:nvSpPr>
        <p:spPr>
          <a:xfrm>
            <a:off x="3499633" y="2207267"/>
            <a:ext cx="6680400" cy="76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237" name="Google Shape;237;p15"/>
          <p:cNvSpPr txBox="1">
            <a:spLocks noGrp="1"/>
          </p:cNvSpPr>
          <p:nvPr>
            <p:ph type="subTitle" idx="5"/>
          </p:nvPr>
        </p:nvSpPr>
        <p:spPr>
          <a:xfrm>
            <a:off x="3499633" y="1796700"/>
            <a:ext cx="66804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667">
                <a:solidFill>
                  <a:schemeClr val="accent1"/>
                </a:solidFill>
              </a:defRPr>
            </a:lvl1pPr>
            <a:lvl2pPr lvl="1" rtl="0">
              <a:spcBef>
                <a:spcPts val="0"/>
              </a:spcBef>
              <a:spcAft>
                <a:spcPts val="0"/>
              </a:spcAft>
              <a:buClr>
                <a:schemeClr val="dk1"/>
              </a:buClr>
              <a:buSzPts val="2000"/>
              <a:buNone/>
              <a:defRPr sz="2667">
                <a:solidFill>
                  <a:schemeClr val="dk1"/>
                </a:solidFill>
              </a:defRPr>
            </a:lvl2pPr>
            <a:lvl3pPr lvl="2" rtl="0">
              <a:spcBef>
                <a:spcPts val="0"/>
              </a:spcBef>
              <a:spcAft>
                <a:spcPts val="0"/>
              </a:spcAft>
              <a:buClr>
                <a:schemeClr val="dk1"/>
              </a:buClr>
              <a:buSzPts val="2000"/>
              <a:buNone/>
              <a:defRPr sz="2667">
                <a:solidFill>
                  <a:schemeClr val="dk1"/>
                </a:solidFill>
              </a:defRPr>
            </a:lvl3pPr>
            <a:lvl4pPr lvl="3" rtl="0">
              <a:spcBef>
                <a:spcPts val="0"/>
              </a:spcBef>
              <a:spcAft>
                <a:spcPts val="0"/>
              </a:spcAft>
              <a:buClr>
                <a:schemeClr val="dk1"/>
              </a:buClr>
              <a:buSzPts val="2000"/>
              <a:buNone/>
              <a:defRPr sz="2667">
                <a:solidFill>
                  <a:schemeClr val="dk1"/>
                </a:solidFill>
              </a:defRPr>
            </a:lvl4pPr>
            <a:lvl5pPr lvl="4" rtl="0">
              <a:spcBef>
                <a:spcPts val="0"/>
              </a:spcBef>
              <a:spcAft>
                <a:spcPts val="0"/>
              </a:spcAft>
              <a:buClr>
                <a:schemeClr val="dk1"/>
              </a:buClr>
              <a:buSzPts val="2000"/>
              <a:buNone/>
              <a:defRPr sz="2667">
                <a:solidFill>
                  <a:schemeClr val="dk1"/>
                </a:solidFill>
              </a:defRPr>
            </a:lvl5pPr>
            <a:lvl6pPr lvl="5" rtl="0">
              <a:spcBef>
                <a:spcPts val="0"/>
              </a:spcBef>
              <a:spcAft>
                <a:spcPts val="0"/>
              </a:spcAft>
              <a:buClr>
                <a:schemeClr val="dk1"/>
              </a:buClr>
              <a:buSzPts val="2000"/>
              <a:buNone/>
              <a:defRPr sz="2667">
                <a:solidFill>
                  <a:schemeClr val="dk1"/>
                </a:solidFill>
              </a:defRPr>
            </a:lvl6pPr>
            <a:lvl7pPr lvl="6" rtl="0">
              <a:spcBef>
                <a:spcPts val="0"/>
              </a:spcBef>
              <a:spcAft>
                <a:spcPts val="0"/>
              </a:spcAft>
              <a:buClr>
                <a:schemeClr val="dk1"/>
              </a:buClr>
              <a:buSzPts val="2000"/>
              <a:buNone/>
              <a:defRPr sz="2667">
                <a:solidFill>
                  <a:schemeClr val="dk1"/>
                </a:solidFill>
              </a:defRPr>
            </a:lvl7pPr>
            <a:lvl8pPr lvl="7" rtl="0">
              <a:spcBef>
                <a:spcPts val="0"/>
              </a:spcBef>
              <a:spcAft>
                <a:spcPts val="0"/>
              </a:spcAft>
              <a:buClr>
                <a:schemeClr val="dk1"/>
              </a:buClr>
              <a:buSzPts val="2000"/>
              <a:buNone/>
              <a:defRPr sz="2667">
                <a:solidFill>
                  <a:schemeClr val="dk1"/>
                </a:solidFill>
              </a:defRPr>
            </a:lvl8pPr>
            <a:lvl9pPr lvl="8"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238" name="Google Shape;238;p15"/>
          <p:cNvSpPr txBox="1">
            <a:spLocks noGrp="1"/>
          </p:cNvSpPr>
          <p:nvPr>
            <p:ph type="subTitle" idx="6"/>
          </p:nvPr>
        </p:nvSpPr>
        <p:spPr>
          <a:xfrm>
            <a:off x="4591667" y="4417800"/>
            <a:ext cx="66804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667"/>
            </a:lvl1pPr>
            <a:lvl2pPr lvl="1" rtl="0">
              <a:spcBef>
                <a:spcPts val="0"/>
              </a:spcBef>
              <a:spcAft>
                <a:spcPts val="0"/>
              </a:spcAft>
              <a:buClr>
                <a:schemeClr val="dk1"/>
              </a:buClr>
              <a:buSzPts val="2000"/>
              <a:buNone/>
              <a:defRPr sz="2667">
                <a:solidFill>
                  <a:schemeClr val="dk1"/>
                </a:solidFill>
              </a:defRPr>
            </a:lvl2pPr>
            <a:lvl3pPr lvl="2" rtl="0">
              <a:spcBef>
                <a:spcPts val="0"/>
              </a:spcBef>
              <a:spcAft>
                <a:spcPts val="0"/>
              </a:spcAft>
              <a:buClr>
                <a:schemeClr val="dk1"/>
              </a:buClr>
              <a:buSzPts val="2000"/>
              <a:buNone/>
              <a:defRPr sz="2667">
                <a:solidFill>
                  <a:schemeClr val="dk1"/>
                </a:solidFill>
              </a:defRPr>
            </a:lvl3pPr>
            <a:lvl4pPr lvl="3" rtl="0">
              <a:spcBef>
                <a:spcPts val="0"/>
              </a:spcBef>
              <a:spcAft>
                <a:spcPts val="0"/>
              </a:spcAft>
              <a:buClr>
                <a:schemeClr val="dk1"/>
              </a:buClr>
              <a:buSzPts val="2000"/>
              <a:buNone/>
              <a:defRPr sz="2667">
                <a:solidFill>
                  <a:schemeClr val="dk1"/>
                </a:solidFill>
              </a:defRPr>
            </a:lvl4pPr>
            <a:lvl5pPr lvl="4" rtl="0">
              <a:spcBef>
                <a:spcPts val="0"/>
              </a:spcBef>
              <a:spcAft>
                <a:spcPts val="0"/>
              </a:spcAft>
              <a:buClr>
                <a:schemeClr val="dk1"/>
              </a:buClr>
              <a:buSzPts val="2000"/>
              <a:buNone/>
              <a:defRPr sz="2667">
                <a:solidFill>
                  <a:schemeClr val="dk1"/>
                </a:solidFill>
              </a:defRPr>
            </a:lvl5pPr>
            <a:lvl6pPr lvl="5" rtl="0">
              <a:spcBef>
                <a:spcPts val="0"/>
              </a:spcBef>
              <a:spcAft>
                <a:spcPts val="0"/>
              </a:spcAft>
              <a:buClr>
                <a:schemeClr val="dk1"/>
              </a:buClr>
              <a:buSzPts val="2000"/>
              <a:buNone/>
              <a:defRPr sz="2667">
                <a:solidFill>
                  <a:schemeClr val="dk1"/>
                </a:solidFill>
              </a:defRPr>
            </a:lvl6pPr>
            <a:lvl7pPr lvl="6" rtl="0">
              <a:spcBef>
                <a:spcPts val="0"/>
              </a:spcBef>
              <a:spcAft>
                <a:spcPts val="0"/>
              </a:spcAft>
              <a:buClr>
                <a:schemeClr val="dk1"/>
              </a:buClr>
              <a:buSzPts val="2000"/>
              <a:buNone/>
              <a:defRPr sz="2667">
                <a:solidFill>
                  <a:schemeClr val="dk1"/>
                </a:solidFill>
              </a:defRPr>
            </a:lvl7pPr>
            <a:lvl8pPr lvl="7" rtl="0">
              <a:spcBef>
                <a:spcPts val="0"/>
              </a:spcBef>
              <a:spcAft>
                <a:spcPts val="0"/>
              </a:spcAft>
              <a:buClr>
                <a:schemeClr val="dk1"/>
              </a:buClr>
              <a:buSzPts val="2000"/>
              <a:buNone/>
              <a:defRPr sz="2667">
                <a:solidFill>
                  <a:schemeClr val="dk1"/>
                </a:solidFill>
              </a:defRPr>
            </a:lvl8pPr>
            <a:lvl9pPr lvl="8"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239" name="Google Shape;239;p15"/>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240" name="Google Shape;240;p15"/>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241" name="Google Shape;241;p15"/>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242" name="Google Shape;242;p15"/>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243" name="Google Shape;243;p15"/>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244" name="Google Shape;244;p15"/>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245" name="Google Shape;245;p15"/>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246" name="Google Shape;246;p15"/>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247" name="Google Shape;247;p15"/>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248" name="Google Shape;248;p15"/>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249" name="Google Shape;249;p15"/>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250" name="Google Shape;250;p15"/>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251" name="Google Shape;251;p15"/>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252" name="Google Shape;252;p15"/>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
        <p:nvSpPr>
          <p:cNvPr id="253" name="Google Shape;253;p15"/>
          <p:cNvSpPr txBox="1">
            <a:spLocks noGrp="1"/>
          </p:cNvSpPr>
          <p:nvPr>
            <p:ph type="title"/>
          </p:nvPr>
        </p:nvSpPr>
        <p:spPr>
          <a:xfrm>
            <a:off x="1524333" y="776933"/>
            <a:ext cx="9720800" cy="721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907369750"/>
      </p:ext>
    </p:extLst>
  </p:cSld>
  <p:clrMapOvr>
    <a:masterClrMapping/>
  </p:clrMapOvr>
  <p:transition spd="med">
    <p:pull/>
  </p:transition>
  <p:hf sldNum="0" hdr="0" ftr="0" dt="0"/>
</p:sldLayout>
</file>

<file path=ppt/slideLayouts/slideLayout126.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254"/>
        <p:cNvGrpSpPr/>
        <p:nvPr/>
      </p:nvGrpSpPr>
      <p:grpSpPr>
        <a:xfrm>
          <a:off x="0" y="0"/>
          <a:ext cx="0" cy="0"/>
          <a:chOff x="0" y="0"/>
          <a:chExt cx="0" cy="0"/>
        </a:xfrm>
      </p:grpSpPr>
      <p:sp>
        <p:nvSpPr>
          <p:cNvPr id="255" name="Google Shape;255;p16"/>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56" name="Google Shape;256;p16"/>
          <p:cNvSpPr/>
          <p:nvPr/>
        </p:nvSpPr>
        <p:spPr>
          <a:xfrm>
            <a:off x="6096000" y="0"/>
            <a:ext cx="6096000" cy="835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57" name="Google Shape;257;p16"/>
          <p:cNvSpPr txBox="1">
            <a:spLocks noGrp="1"/>
          </p:cNvSpPr>
          <p:nvPr>
            <p:ph type="subTitle" idx="1"/>
          </p:nvPr>
        </p:nvSpPr>
        <p:spPr>
          <a:xfrm>
            <a:off x="7461641" y="2356739"/>
            <a:ext cx="3107600" cy="86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258" name="Google Shape;258;p16"/>
          <p:cNvSpPr txBox="1">
            <a:spLocks noGrp="1"/>
          </p:cNvSpPr>
          <p:nvPr>
            <p:ph type="subTitle" idx="2"/>
          </p:nvPr>
        </p:nvSpPr>
        <p:spPr>
          <a:xfrm>
            <a:off x="3326300" y="2356744"/>
            <a:ext cx="3107600" cy="86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259" name="Google Shape;259;p16"/>
          <p:cNvSpPr txBox="1">
            <a:spLocks noGrp="1"/>
          </p:cNvSpPr>
          <p:nvPr>
            <p:ph type="subTitle" idx="3"/>
          </p:nvPr>
        </p:nvSpPr>
        <p:spPr>
          <a:xfrm>
            <a:off x="3326300" y="1852884"/>
            <a:ext cx="31076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667">
                <a:solidFill>
                  <a:schemeClr val="accent1"/>
                </a:solidFill>
              </a:defRPr>
            </a:lvl1pPr>
            <a:lvl2pPr lvl="1" rtl="0">
              <a:spcBef>
                <a:spcPts val="0"/>
              </a:spcBef>
              <a:spcAft>
                <a:spcPts val="0"/>
              </a:spcAft>
              <a:buClr>
                <a:schemeClr val="dk1"/>
              </a:buClr>
              <a:buSzPts val="2000"/>
              <a:buNone/>
              <a:defRPr sz="2667">
                <a:solidFill>
                  <a:schemeClr val="dk1"/>
                </a:solidFill>
              </a:defRPr>
            </a:lvl2pPr>
            <a:lvl3pPr lvl="2" rtl="0">
              <a:spcBef>
                <a:spcPts val="0"/>
              </a:spcBef>
              <a:spcAft>
                <a:spcPts val="0"/>
              </a:spcAft>
              <a:buClr>
                <a:schemeClr val="dk1"/>
              </a:buClr>
              <a:buSzPts val="2000"/>
              <a:buNone/>
              <a:defRPr sz="2667">
                <a:solidFill>
                  <a:schemeClr val="dk1"/>
                </a:solidFill>
              </a:defRPr>
            </a:lvl3pPr>
            <a:lvl4pPr lvl="3" rtl="0">
              <a:spcBef>
                <a:spcPts val="0"/>
              </a:spcBef>
              <a:spcAft>
                <a:spcPts val="0"/>
              </a:spcAft>
              <a:buClr>
                <a:schemeClr val="dk1"/>
              </a:buClr>
              <a:buSzPts val="2000"/>
              <a:buNone/>
              <a:defRPr sz="2667">
                <a:solidFill>
                  <a:schemeClr val="dk1"/>
                </a:solidFill>
              </a:defRPr>
            </a:lvl4pPr>
            <a:lvl5pPr lvl="4" rtl="0">
              <a:spcBef>
                <a:spcPts val="0"/>
              </a:spcBef>
              <a:spcAft>
                <a:spcPts val="0"/>
              </a:spcAft>
              <a:buClr>
                <a:schemeClr val="dk1"/>
              </a:buClr>
              <a:buSzPts val="2000"/>
              <a:buNone/>
              <a:defRPr sz="2667">
                <a:solidFill>
                  <a:schemeClr val="dk1"/>
                </a:solidFill>
              </a:defRPr>
            </a:lvl5pPr>
            <a:lvl6pPr lvl="5" rtl="0">
              <a:spcBef>
                <a:spcPts val="0"/>
              </a:spcBef>
              <a:spcAft>
                <a:spcPts val="0"/>
              </a:spcAft>
              <a:buClr>
                <a:schemeClr val="dk1"/>
              </a:buClr>
              <a:buSzPts val="2000"/>
              <a:buNone/>
              <a:defRPr sz="2667">
                <a:solidFill>
                  <a:schemeClr val="dk1"/>
                </a:solidFill>
              </a:defRPr>
            </a:lvl6pPr>
            <a:lvl7pPr lvl="6" rtl="0">
              <a:spcBef>
                <a:spcPts val="0"/>
              </a:spcBef>
              <a:spcAft>
                <a:spcPts val="0"/>
              </a:spcAft>
              <a:buClr>
                <a:schemeClr val="dk1"/>
              </a:buClr>
              <a:buSzPts val="2000"/>
              <a:buNone/>
              <a:defRPr sz="2667">
                <a:solidFill>
                  <a:schemeClr val="dk1"/>
                </a:solidFill>
              </a:defRPr>
            </a:lvl7pPr>
            <a:lvl8pPr lvl="7" rtl="0">
              <a:spcBef>
                <a:spcPts val="0"/>
              </a:spcBef>
              <a:spcAft>
                <a:spcPts val="0"/>
              </a:spcAft>
              <a:buClr>
                <a:schemeClr val="dk1"/>
              </a:buClr>
              <a:buSzPts val="2000"/>
              <a:buNone/>
              <a:defRPr sz="2667">
                <a:solidFill>
                  <a:schemeClr val="dk1"/>
                </a:solidFill>
              </a:defRPr>
            </a:lvl8pPr>
            <a:lvl9pPr lvl="8"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260" name="Google Shape;260;p16"/>
          <p:cNvSpPr txBox="1">
            <a:spLocks noGrp="1"/>
          </p:cNvSpPr>
          <p:nvPr>
            <p:ph type="subTitle" idx="4"/>
          </p:nvPr>
        </p:nvSpPr>
        <p:spPr>
          <a:xfrm>
            <a:off x="7461633" y="1852884"/>
            <a:ext cx="31076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667"/>
            </a:lvl1pPr>
            <a:lvl2pPr lvl="1" rtl="0">
              <a:spcBef>
                <a:spcPts val="0"/>
              </a:spcBef>
              <a:spcAft>
                <a:spcPts val="0"/>
              </a:spcAft>
              <a:buClr>
                <a:schemeClr val="dk1"/>
              </a:buClr>
              <a:buSzPts val="2000"/>
              <a:buNone/>
              <a:defRPr sz="2667">
                <a:solidFill>
                  <a:schemeClr val="dk1"/>
                </a:solidFill>
              </a:defRPr>
            </a:lvl2pPr>
            <a:lvl3pPr lvl="2" rtl="0">
              <a:spcBef>
                <a:spcPts val="0"/>
              </a:spcBef>
              <a:spcAft>
                <a:spcPts val="0"/>
              </a:spcAft>
              <a:buClr>
                <a:schemeClr val="dk1"/>
              </a:buClr>
              <a:buSzPts val="2000"/>
              <a:buNone/>
              <a:defRPr sz="2667">
                <a:solidFill>
                  <a:schemeClr val="dk1"/>
                </a:solidFill>
              </a:defRPr>
            </a:lvl3pPr>
            <a:lvl4pPr lvl="3" rtl="0">
              <a:spcBef>
                <a:spcPts val="0"/>
              </a:spcBef>
              <a:spcAft>
                <a:spcPts val="0"/>
              </a:spcAft>
              <a:buClr>
                <a:schemeClr val="dk1"/>
              </a:buClr>
              <a:buSzPts val="2000"/>
              <a:buNone/>
              <a:defRPr sz="2667">
                <a:solidFill>
                  <a:schemeClr val="dk1"/>
                </a:solidFill>
              </a:defRPr>
            </a:lvl4pPr>
            <a:lvl5pPr lvl="4" rtl="0">
              <a:spcBef>
                <a:spcPts val="0"/>
              </a:spcBef>
              <a:spcAft>
                <a:spcPts val="0"/>
              </a:spcAft>
              <a:buClr>
                <a:schemeClr val="dk1"/>
              </a:buClr>
              <a:buSzPts val="2000"/>
              <a:buNone/>
              <a:defRPr sz="2667">
                <a:solidFill>
                  <a:schemeClr val="dk1"/>
                </a:solidFill>
              </a:defRPr>
            </a:lvl5pPr>
            <a:lvl6pPr lvl="5" rtl="0">
              <a:spcBef>
                <a:spcPts val="0"/>
              </a:spcBef>
              <a:spcAft>
                <a:spcPts val="0"/>
              </a:spcAft>
              <a:buClr>
                <a:schemeClr val="dk1"/>
              </a:buClr>
              <a:buSzPts val="2000"/>
              <a:buNone/>
              <a:defRPr sz="2667">
                <a:solidFill>
                  <a:schemeClr val="dk1"/>
                </a:solidFill>
              </a:defRPr>
            </a:lvl6pPr>
            <a:lvl7pPr lvl="6" rtl="0">
              <a:spcBef>
                <a:spcPts val="0"/>
              </a:spcBef>
              <a:spcAft>
                <a:spcPts val="0"/>
              </a:spcAft>
              <a:buClr>
                <a:schemeClr val="dk1"/>
              </a:buClr>
              <a:buSzPts val="2000"/>
              <a:buNone/>
              <a:defRPr sz="2667">
                <a:solidFill>
                  <a:schemeClr val="dk1"/>
                </a:solidFill>
              </a:defRPr>
            </a:lvl7pPr>
            <a:lvl8pPr lvl="7" rtl="0">
              <a:spcBef>
                <a:spcPts val="0"/>
              </a:spcBef>
              <a:spcAft>
                <a:spcPts val="0"/>
              </a:spcAft>
              <a:buClr>
                <a:schemeClr val="dk1"/>
              </a:buClr>
              <a:buSzPts val="2000"/>
              <a:buNone/>
              <a:defRPr sz="2667">
                <a:solidFill>
                  <a:schemeClr val="dk1"/>
                </a:solidFill>
              </a:defRPr>
            </a:lvl8pPr>
            <a:lvl9pPr lvl="8"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261" name="Google Shape;261;p16"/>
          <p:cNvSpPr txBox="1">
            <a:spLocks noGrp="1"/>
          </p:cNvSpPr>
          <p:nvPr>
            <p:ph type="subTitle" idx="5"/>
          </p:nvPr>
        </p:nvSpPr>
        <p:spPr>
          <a:xfrm>
            <a:off x="8040041" y="4495105"/>
            <a:ext cx="3107600" cy="86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262" name="Google Shape;262;p16"/>
          <p:cNvSpPr txBox="1">
            <a:spLocks noGrp="1"/>
          </p:cNvSpPr>
          <p:nvPr>
            <p:ph type="subTitle" idx="6"/>
          </p:nvPr>
        </p:nvSpPr>
        <p:spPr>
          <a:xfrm>
            <a:off x="3904700" y="4495111"/>
            <a:ext cx="3107600" cy="86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263" name="Google Shape;263;p16"/>
          <p:cNvSpPr txBox="1">
            <a:spLocks noGrp="1"/>
          </p:cNvSpPr>
          <p:nvPr>
            <p:ph type="subTitle" idx="7"/>
          </p:nvPr>
        </p:nvSpPr>
        <p:spPr>
          <a:xfrm>
            <a:off x="3904700" y="3991251"/>
            <a:ext cx="31076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667">
                <a:solidFill>
                  <a:schemeClr val="lt2"/>
                </a:solidFill>
              </a:defRPr>
            </a:lvl1pPr>
            <a:lvl2pPr lvl="1" rtl="0">
              <a:spcBef>
                <a:spcPts val="0"/>
              </a:spcBef>
              <a:spcAft>
                <a:spcPts val="0"/>
              </a:spcAft>
              <a:buClr>
                <a:schemeClr val="dk1"/>
              </a:buClr>
              <a:buSzPts val="2000"/>
              <a:buNone/>
              <a:defRPr sz="2667">
                <a:solidFill>
                  <a:schemeClr val="dk1"/>
                </a:solidFill>
              </a:defRPr>
            </a:lvl2pPr>
            <a:lvl3pPr lvl="2" rtl="0">
              <a:spcBef>
                <a:spcPts val="0"/>
              </a:spcBef>
              <a:spcAft>
                <a:spcPts val="0"/>
              </a:spcAft>
              <a:buClr>
                <a:schemeClr val="dk1"/>
              </a:buClr>
              <a:buSzPts val="2000"/>
              <a:buNone/>
              <a:defRPr sz="2667">
                <a:solidFill>
                  <a:schemeClr val="dk1"/>
                </a:solidFill>
              </a:defRPr>
            </a:lvl3pPr>
            <a:lvl4pPr lvl="3" rtl="0">
              <a:spcBef>
                <a:spcPts val="0"/>
              </a:spcBef>
              <a:spcAft>
                <a:spcPts val="0"/>
              </a:spcAft>
              <a:buClr>
                <a:schemeClr val="dk1"/>
              </a:buClr>
              <a:buSzPts val="2000"/>
              <a:buNone/>
              <a:defRPr sz="2667">
                <a:solidFill>
                  <a:schemeClr val="dk1"/>
                </a:solidFill>
              </a:defRPr>
            </a:lvl4pPr>
            <a:lvl5pPr lvl="4" rtl="0">
              <a:spcBef>
                <a:spcPts val="0"/>
              </a:spcBef>
              <a:spcAft>
                <a:spcPts val="0"/>
              </a:spcAft>
              <a:buClr>
                <a:schemeClr val="dk1"/>
              </a:buClr>
              <a:buSzPts val="2000"/>
              <a:buNone/>
              <a:defRPr sz="2667">
                <a:solidFill>
                  <a:schemeClr val="dk1"/>
                </a:solidFill>
              </a:defRPr>
            </a:lvl5pPr>
            <a:lvl6pPr lvl="5" rtl="0">
              <a:spcBef>
                <a:spcPts val="0"/>
              </a:spcBef>
              <a:spcAft>
                <a:spcPts val="0"/>
              </a:spcAft>
              <a:buClr>
                <a:schemeClr val="dk1"/>
              </a:buClr>
              <a:buSzPts val="2000"/>
              <a:buNone/>
              <a:defRPr sz="2667">
                <a:solidFill>
                  <a:schemeClr val="dk1"/>
                </a:solidFill>
              </a:defRPr>
            </a:lvl6pPr>
            <a:lvl7pPr lvl="6" rtl="0">
              <a:spcBef>
                <a:spcPts val="0"/>
              </a:spcBef>
              <a:spcAft>
                <a:spcPts val="0"/>
              </a:spcAft>
              <a:buClr>
                <a:schemeClr val="dk1"/>
              </a:buClr>
              <a:buSzPts val="2000"/>
              <a:buNone/>
              <a:defRPr sz="2667">
                <a:solidFill>
                  <a:schemeClr val="dk1"/>
                </a:solidFill>
              </a:defRPr>
            </a:lvl7pPr>
            <a:lvl8pPr lvl="7" rtl="0">
              <a:spcBef>
                <a:spcPts val="0"/>
              </a:spcBef>
              <a:spcAft>
                <a:spcPts val="0"/>
              </a:spcAft>
              <a:buClr>
                <a:schemeClr val="dk1"/>
              </a:buClr>
              <a:buSzPts val="2000"/>
              <a:buNone/>
              <a:defRPr sz="2667">
                <a:solidFill>
                  <a:schemeClr val="dk1"/>
                </a:solidFill>
              </a:defRPr>
            </a:lvl8pPr>
            <a:lvl9pPr lvl="8"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264" name="Google Shape;264;p16"/>
          <p:cNvSpPr txBox="1">
            <a:spLocks noGrp="1"/>
          </p:cNvSpPr>
          <p:nvPr>
            <p:ph type="subTitle" idx="8"/>
          </p:nvPr>
        </p:nvSpPr>
        <p:spPr>
          <a:xfrm>
            <a:off x="8040033" y="3991251"/>
            <a:ext cx="31076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667">
                <a:solidFill>
                  <a:schemeClr val="accent2"/>
                </a:solidFill>
              </a:defRPr>
            </a:lvl1pPr>
            <a:lvl2pPr lvl="1" rtl="0">
              <a:spcBef>
                <a:spcPts val="0"/>
              </a:spcBef>
              <a:spcAft>
                <a:spcPts val="0"/>
              </a:spcAft>
              <a:buClr>
                <a:schemeClr val="dk1"/>
              </a:buClr>
              <a:buSzPts val="2000"/>
              <a:buNone/>
              <a:defRPr sz="2667">
                <a:solidFill>
                  <a:schemeClr val="dk1"/>
                </a:solidFill>
              </a:defRPr>
            </a:lvl2pPr>
            <a:lvl3pPr lvl="2" rtl="0">
              <a:spcBef>
                <a:spcPts val="0"/>
              </a:spcBef>
              <a:spcAft>
                <a:spcPts val="0"/>
              </a:spcAft>
              <a:buClr>
                <a:schemeClr val="dk1"/>
              </a:buClr>
              <a:buSzPts val="2000"/>
              <a:buNone/>
              <a:defRPr sz="2667">
                <a:solidFill>
                  <a:schemeClr val="dk1"/>
                </a:solidFill>
              </a:defRPr>
            </a:lvl3pPr>
            <a:lvl4pPr lvl="3" rtl="0">
              <a:spcBef>
                <a:spcPts val="0"/>
              </a:spcBef>
              <a:spcAft>
                <a:spcPts val="0"/>
              </a:spcAft>
              <a:buClr>
                <a:schemeClr val="dk1"/>
              </a:buClr>
              <a:buSzPts val="2000"/>
              <a:buNone/>
              <a:defRPr sz="2667">
                <a:solidFill>
                  <a:schemeClr val="dk1"/>
                </a:solidFill>
              </a:defRPr>
            </a:lvl4pPr>
            <a:lvl5pPr lvl="4" rtl="0">
              <a:spcBef>
                <a:spcPts val="0"/>
              </a:spcBef>
              <a:spcAft>
                <a:spcPts val="0"/>
              </a:spcAft>
              <a:buClr>
                <a:schemeClr val="dk1"/>
              </a:buClr>
              <a:buSzPts val="2000"/>
              <a:buNone/>
              <a:defRPr sz="2667">
                <a:solidFill>
                  <a:schemeClr val="dk1"/>
                </a:solidFill>
              </a:defRPr>
            </a:lvl5pPr>
            <a:lvl6pPr lvl="5" rtl="0">
              <a:spcBef>
                <a:spcPts val="0"/>
              </a:spcBef>
              <a:spcAft>
                <a:spcPts val="0"/>
              </a:spcAft>
              <a:buClr>
                <a:schemeClr val="dk1"/>
              </a:buClr>
              <a:buSzPts val="2000"/>
              <a:buNone/>
              <a:defRPr sz="2667">
                <a:solidFill>
                  <a:schemeClr val="dk1"/>
                </a:solidFill>
              </a:defRPr>
            </a:lvl6pPr>
            <a:lvl7pPr lvl="6" rtl="0">
              <a:spcBef>
                <a:spcPts val="0"/>
              </a:spcBef>
              <a:spcAft>
                <a:spcPts val="0"/>
              </a:spcAft>
              <a:buClr>
                <a:schemeClr val="dk1"/>
              </a:buClr>
              <a:buSzPts val="2000"/>
              <a:buNone/>
              <a:defRPr sz="2667">
                <a:solidFill>
                  <a:schemeClr val="dk1"/>
                </a:solidFill>
              </a:defRPr>
            </a:lvl7pPr>
            <a:lvl8pPr lvl="7" rtl="0">
              <a:spcBef>
                <a:spcPts val="0"/>
              </a:spcBef>
              <a:spcAft>
                <a:spcPts val="0"/>
              </a:spcAft>
              <a:buClr>
                <a:schemeClr val="dk1"/>
              </a:buClr>
              <a:buSzPts val="2000"/>
              <a:buNone/>
              <a:defRPr sz="2667">
                <a:solidFill>
                  <a:schemeClr val="dk1"/>
                </a:solidFill>
              </a:defRPr>
            </a:lvl8pPr>
            <a:lvl9pPr lvl="8"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265" name="Google Shape;265;p16"/>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266" name="Google Shape;266;p16"/>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267" name="Google Shape;267;p16"/>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268" name="Google Shape;268;p16"/>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269" name="Google Shape;269;p16"/>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270" name="Google Shape;270;p16"/>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271" name="Google Shape;271;p16"/>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272" name="Google Shape;272;p16"/>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273" name="Google Shape;273;p16"/>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274" name="Google Shape;274;p16"/>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275" name="Google Shape;275;p16"/>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276" name="Google Shape;276;p16"/>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277" name="Google Shape;277;p16"/>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278" name="Google Shape;278;p16"/>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
        <p:nvSpPr>
          <p:cNvPr id="279" name="Google Shape;279;p16"/>
          <p:cNvSpPr txBox="1">
            <a:spLocks noGrp="1"/>
          </p:cNvSpPr>
          <p:nvPr>
            <p:ph type="title"/>
          </p:nvPr>
        </p:nvSpPr>
        <p:spPr>
          <a:xfrm>
            <a:off x="1524333" y="776933"/>
            <a:ext cx="9720800" cy="721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949524134"/>
      </p:ext>
    </p:extLst>
  </p:cSld>
  <p:clrMapOvr>
    <a:masterClrMapping/>
  </p:clrMapOvr>
  <p:transition spd="med">
    <p:pull/>
  </p:transition>
  <p:hf sldNum="0" hdr="0" ftr="0" dt="0"/>
</p:sldLayout>
</file>

<file path=ppt/slideLayouts/slideLayout127.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280"/>
        <p:cNvGrpSpPr/>
        <p:nvPr/>
      </p:nvGrpSpPr>
      <p:grpSpPr>
        <a:xfrm>
          <a:off x="0" y="0"/>
          <a:ext cx="0" cy="0"/>
          <a:chOff x="0" y="0"/>
          <a:chExt cx="0" cy="0"/>
        </a:xfrm>
      </p:grpSpPr>
      <p:sp>
        <p:nvSpPr>
          <p:cNvPr id="281" name="Google Shape;281;p17"/>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82" name="Google Shape;282;p17"/>
          <p:cNvSpPr/>
          <p:nvPr/>
        </p:nvSpPr>
        <p:spPr>
          <a:xfrm>
            <a:off x="6096000" y="0"/>
            <a:ext cx="6096000" cy="835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83" name="Google Shape;283;p17"/>
          <p:cNvSpPr txBox="1">
            <a:spLocks noGrp="1"/>
          </p:cNvSpPr>
          <p:nvPr>
            <p:ph type="subTitle" idx="1"/>
          </p:nvPr>
        </p:nvSpPr>
        <p:spPr>
          <a:xfrm>
            <a:off x="2239233" y="2116859"/>
            <a:ext cx="3345200" cy="70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284" name="Google Shape;284;p17"/>
          <p:cNvSpPr txBox="1">
            <a:spLocks noGrp="1"/>
          </p:cNvSpPr>
          <p:nvPr>
            <p:ph type="subTitle" idx="2"/>
          </p:nvPr>
        </p:nvSpPr>
        <p:spPr>
          <a:xfrm>
            <a:off x="2239233" y="1693200"/>
            <a:ext cx="33452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667">
                <a:solidFill>
                  <a:schemeClr val="accent1"/>
                </a:solidFill>
              </a:defRPr>
            </a:lvl1pPr>
            <a:lvl2pPr lvl="1" rtl="0">
              <a:spcBef>
                <a:spcPts val="0"/>
              </a:spcBef>
              <a:spcAft>
                <a:spcPts val="0"/>
              </a:spcAft>
              <a:buClr>
                <a:schemeClr val="dk1"/>
              </a:buClr>
              <a:buSzPts val="2000"/>
              <a:buNone/>
              <a:defRPr sz="2667">
                <a:solidFill>
                  <a:schemeClr val="dk1"/>
                </a:solidFill>
              </a:defRPr>
            </a:lvl2pPr>
            <a:lvl3pPr lvl="2" rtl="0">
              <a:spcBef>
                <a:spcPts val="0"/>
              </a:spcBef>
              <a:spcAft>
                <a:spcPts val="0"/>
              </a:spcAft>
              <a:buClr>
                <a:schemeClr val="dk1"/>
              </a:buClr>
              <a:buSzPts val="2000"/>
              <a:buNone/>
              <a:defRPr sz="2667">
                <a:solidFill>
                  <a:schemeClr val="dk1"/>
                </a:solidFill>
              </a:defRPr>
            </a:lvl3pPr>
            <a:lvl4pPr lvl="3" rtl="0">
              <a:spcBef>
                <a:spcPts val="0"/>
              </a:spcBef>
              <a:spcAft>
                <a:spcPts val="0"/>
              </a:spcAft>
              <a:buClr>
                <a:schemeClr val="dk1"/>
              </a:buClr>
              <a:buSzPts val="2000"/>
              <a:buNone/>
              <a:defRPr sz="2667">
                <a:solidFill>
                  <a:schemeClr val="dk1"/>
                </a:solidFill>
              </a:defRPr>
            </a:lvl4pPr>
            <a:lvl5pPr lvl="4" rtl="0">
              <a:spcBef>
                <a:spcPts val="0"/>
              </a:spcBef>
              <a:spcAft>
                <a:spcPts val="0"/>
              </a:spcAft>
              <a:buClr>
                <a:schemeClr val="dk1"/>
              </a:buClr>
              <a:buSzPts val="2000"/>
              <a:buNone/>
              <a:defRPr sz="2667">
                <a:solidFill>
                  <a:schemeClr val="dk1"/>
                </a:solidFill>
              </a:defRPr>
            </a:lvl5pPr>
            <a:lvl6pPr lvl="5" rtl="0">
              <a:spcBef>
                <a:spcPts val="0"/>
              </a:spcBef>
              <a:spcAft>
                <a:spcPts val="0"/>
              </a:spcAft>
              <a:buClr>
                <a:schemeClr val="dk1"/>
              </a:buClr>
              <a:buSzPts val="2000"/>
              <a:buNone/>
              <a:defRPr sz="2667">
                <a:solidFill>
                  <a:schemeClr val="dk1"/>
                </a:solidFill>
              </a:defRPr>
            </a:lvl6pPr>
            <a:lvl7pPr lvl="6" rtl="0">
              <a:spcBef>
                <a:spcPts val="0"/>
              </a:spcBef>
              <a:spcAft>
                <a:spcPts val="0"/>
              </a:spcAft>
              <a:buClr>
                <a:schemeClr val="dk1"/>
              </a:buClr>
              <a:buSzPts val="2000"/>
              <a:buNone/>
              <a:defRPr sz="2667">
                <a:solidFill>
                  <a:schemeClr val="dk1"/>
                </a:solidFill>
              </a:defRPr>
            </a:lvl7pPr>
            <a:lvl8pPr lvl="7" rtl="0">
              <a:spcBef>
                <a:spcPts val="0"/>
              </a:spcBef>
              <a:spcAft>
                <a:spcPts val="0"/>
              </a:spcAft>
              <a:buClr>
                <a:schemeClr val="dk1"/>
              </a:buClr>
              <a:buSzPts val="2000"/>
              <a:buNone/>
              <a:defRPr sz="2667">
                <a:solidFill>
                  <a:schemeClr val="dk1"/>
                </a:solidFill>
              </a:defRPr>
            </a:lvl8pPr>
            <a:lvl9pPr lvl="8"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285" name="Google Shape;285;p17"/>
          <p:cNvSpPr txBox="1">
            <a:spLocks noGrp="1"/>
          </p:cNvSpPr>
          <p:nvPr>
            <p:ph type="subTitle" idx="3"/>
          </p:nvPr>
        </p:nvSpPr>
        <p:spPr>
          <a:xfrm>
            <a:off x="3381713" y="4721801"/>
            <a:ext cx="3345200" cy="70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286" name="Google Shape;286;p17"/>
          <p:cNvSpPr txBox="1">
            <a:spLocks noGrp="1"/>
          </p:cNvSpPr>
          <p:nvPr>
            <p:ph type="subTitle" idx="4"/>
          </p:nvPr>
        </p:nvSpPr>
        <p:spPr>
          <a:xfrm>
            <a:off x="3381715" y="4295267"/>
            <a:ext cx="33452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667">
                <a:solidFill>
                  <a:schemeClr val="accent1"/>
                </a:solidFill>
              </a:defRPr>
            </a:lvl1pPr>
            <a:lvl2pPr lvl="1" rtl="0">
              <a:spcBef>
                <a:spcPts val="0"/>
              </a:spcBef>
              <a:spcAft>
                <a:spcPts val="0"/>
              </a:spcAft>
              <a:buClr>
                <a:schemeClr val="dk1"/>
              </a:buClr>
              <a:buSzPts val="2000"/>
              <a:buNone/>
              <a:defRPr sz="2667">
                <a:solidFill>
                  <a:schemeClr val="dk1"/>
                </a:solidFill>
              </a:defRPr>
            </a:lvl2pPr>
            <a:lvl3pPr lvl="2" rtl="0">
              <a:spcBef>
                <a:spcPts val="0"/>
              </a:spcBef>
              <a:spcAft>
                <a:spcPts val="0"/>
              </a:spcAft>
              <a:buClr>
                <a:schemeClr val="dk1"/>
              </a:buClr>
              <a:buSzPts val="2000"/>
              <a:buNone/>
              <a:defRPr sz="2667">
                <a:solidFill>
                  <a:schemeClr val="dk1"/>
                </a:solidFill>
              </a:defRPr>
            </a:lvl3pPr>
            <a:lvl4pPr lvl="3" rtl="0">
              <a:spcBef>
                <a:spcPts val="0"/>
              </a:spcBef>
              <a:spcAft>
                <a:spcPts val="0"/>
              </a:spcAft>
              <a:buClr>
                <a:schemeClr val="dk1"/>
              </a:buClr>
              <a:buSzPts val="2000"/>
              <a:buNone/>
              <a:defRPr sz="2667">
                <a:solidFill>
                  <a:schemeClr val="dk1"/>
                </a:solidFill>
              </a:defRPr>
            </a:lvl4pPr>
            <a:lvl5pPr lvl="4" rtl="0">
              <a:spcBef>
                <a:spcPts val="0"/>
              </a:spcBef>
              <a:spcAft>
                <a:spcPts val="0"/>
              </a:spcAft>
              <a:buClr>
                <a:schemeClr val="dk1"/>
              </a:buClr>
              <a:buSzPts val="2000"/>
              <a:buNone/>
              <a:defRPr sz="2667">
                <a:solidFill>
                  <a:schemeClr val="dk1"/>
                </a:solidFill>
              </a:defRPr>
            </a:lvl5pPr>
            <a:lvl6pPr lvl="5" rtl="0">
              <a:spcBef>
                <a:spcPts val="0"/>
              </a:spcBef>
              <a:spcAft>
                <a:spcPts val="0"/>
              </a:spcAft>
              <a:buClr>
                <a:schemeClr val="dk1"/>
              </a:buClr>
              <a:buSzPts val="2000"/>
              <a:buNone/>
              <a:defRPr sz="2667">
                <a:solidFill>
                  <a:schemeClr val="dk1"/>
                </a:solidFill>
              </a:defRPr>
            </a:lvl6pPr>
            <a:lvl7pPr lvl="6" rtl="0">
              <a:spcBef>
                <a:spcPts val="0"/>
              </a:spcBef>
              <a:spcAft>
                <a:spcPts val="0"/>
              </a:spcAft>
              <a:buClr>
                <a:schemeClr val="dk1"/>
              </a:buClr>
              <a:buSzPts val="2000"/>
              <a:buNone/>
              <a:defRPr sz="2667">
                <a:solidFill>
                  <a:schemeClr val="dk1"/>
                </a:solidFill>
              </a:defRPr>
            </a:lvl7pPr>
            <a:lvl8pPr lvl="7" rtl="0">
              <a:spcBef>
                <a:spcPts val="0"/>
              </a:spcBef>
              <a:spcAft>
                <a:spcPts val="0"/>
              </a:spcAft>
              <a:buClr>
                <a:schemeClr val="dk1"/>
              </a:buClr>
              <a:buSzPts val="2000"/>
              <a:buNone/>
              <a:defRPr sz="2667">
                <a:solidFill>
                  <a:schemeClr val="dk1"/>
                </a:solidFill>
              </a:defRPr>
            </a:lvl8pPr>
            <a:lvl9pPr lvl="8"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287" name="Google Shape;287;p17"/>
          <p:cNvSpPr txBox="1">
            <a:spLocks noGrp="1"/>
          </p:cNvSpPr>
          <p:nvPr>
            <p:ph type="subTitle" idx="5"/>
          </p:nvPr>
        </p:nvSpPr>
        <p:spPr>
          <a:xfrm>
            <a:off x="6658800" y="2103568"/>
            <a:ext cx="3345200" cy="70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288" name="Google Shape;288;p17"/>
          <p:cNvSpPr txBox="1">
            <a:spLocks noGrp="1"/>
          </p:cNvSpPr>
          <p:nvPr>
            <p:ph type="subTitle" idx="6"/>
          </p:nvPr>
        </p:nvSpPr>
        <p:spPr>
          <a:xfrm>
            <a:off x="6658800" y="1677033"/>
            <a:ext cx="33452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667">
                <a:solidFill>
                  <a:schemeClr val="accent1"/>
                </a:solidFill>
              </a:defRPr>
            </a:lvl1pPr>
            <a:lvl2pPr lvl="1" rtl="0">
              <a:spcBef>
                <a:spcPts val="0"/>
              </a:spcBef>
              <a:spcAft>
                <a:spcPts val="0"/>
              </a:spcAft>
              <a:buClr>
                <a:schemeClr val="dk1"/>
              </a:buClr>
              <a:buSzPts val="2000"/>
              <a:buNone/>
              <a:defRPr sz="2667">
                <a:solidFill>
                  <a:schemeClr val="dk1"/>
                </a:solidFill>
              </a:defRPr>
            </a:lvl2pPr>
            <a:lvl3pPr lvl="2" rtl="0">
              <a:spcBef>
                <a:spcPts val="0"/>
              </a:spcBef>
              <a:spcAft>
                <a:spcPts val="0"/>
              </a:spcAft>
              <a:buClr>
                <a:schemeClr val="dk1"/>
              </a:buClr>
              <a:buSzPts val="2000"/>
              <a:buNone/>
              <a:defRPr sz="2667">
                <a:solidFill>
                  <a:schemeClr val="dk1"/>
                </a:solidFill>
              </a:defRPr>
            </a:lvl3pPr>
            <a:lvl4pPr lvl="3" rtl="0">
              <a:spcBef>
                <a:spcPts val="0"/>
              </a:spcBef>
              <a:spcAft>
                <a:spcPts val="0"/>
              </a:spcAft>
              <a:buClr>
                <a:schemeClr val="dk1"/>
              </a:buClr>
              <a:buSzPts val="2000"/>
              <a:buNone/>
              <a:defRPr sz="2667">
                <a:solidFill>
                  <a:schemeClr val="dk1"/>
                </a:solidFill>
              </a:defRPr>
            </a:lvl4pPr>
            <a:lvl5pPr lvl="4" rtl="0">
              <a:spcBef>
                <a:spcPts val="0"/>
              </a:spcBef>
              <a:spcAft>
                <a:spcPts val="0"/>
              </a:spcAft>
              <a:buClr>
                <a:schemeClr val="dk1"/>
              </a:buClr>
              <a:buSzPts val="2000"/>
              <a:buNone/>
              <a:defRPr sz="2667">
                <a:solidFill>
                  <a:schemeClr val="dk1"/>
                </a:solidFill>
              </a:defRPr>
            </a:lvl5pPr>
            <a:lvl6pPr lvl="5" rtl="0">
              <a:spcBef>
                <a:spcPts val="0"/>
              </a:spcBef>
              <a:spcAft>
                <a:spcPts val="0"/>
              </a:spcAft>
              <a:buClr>
                <a:schemeClr val="dk1"/>
              </a:buClr>
              <a:buSzPts val="2000"/>
              <a:buNone/>
              <a:defRPr sz="2667">
                <a:solidFill>
                  <a:schemeClr val="dk1"/>
                </a:solidFill>
              </a:defRPr>
            </a:lvl6pPr>
            <a:lvl7pPr lvl="6" rtl="0">
              <a:spcBef>
                <a:spcPts val="0"/>
              </a:spcBef>
              <a:spcAft>
                <a:spcPts val="0"/>
              </a:spcAft>
              <a:buClr>
                <a:schemeClr val="dk1"/>
              </a:buClr>
              <a:buSzPts val="2000"/>
              <a:buNone/>
              <a:defRPr sz="2667">
                <a:solidFill>
                  <a:schemeClr val="dk1"/>
                </a:solidFill>
              </a:defRPr>
            </a:lvl7pPr>
            <a:lvl8pPr lvl="7" rtl="0">
              <a:spcBef>
                <a:spcPts val="0"/>
              </a:spcBef>
              <a:spcAft>
                <a:spcPts val="0"/>
              </a:spcAft>
              <a:buClr>
                <a:schemeClr val="dk1"/>
              </a:buClr>
              <a:buSzPts val="2000"/>
              <a:buNone/>
              <a:defRPr sz="2667">
                <a:solidFill>
                  <a:schemeClr val="dk1"/>
                </a:solidFill>
              </a:defRPr>
            </a:lvl8pPr>
            <a:lvl9pPr lvl="8"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289" name="Google Shape;289;p17"/>
          <p:cNvSpPr txBox="1">
            <a:spLocks noGrp="1"/>
          </p:cNvSpPr>
          <p:nvPr>
            <p:ph type="subTitle" idx="7"/>
          </p:nvPr>
        </p:nvSpPr>
        <p:spPr>
          <a:xfrm>
            <a:off x="2799967" y="3419332"/>
            <a:ext cx="3345200" cy="70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290" name="Google Shape;290;p17"/>
          <p:cNvSpPr txBox="1">
            <a:spLocks noGrp="1"/>
          </p:cNvSpPr>
          <p:nvPr>
            <p:ph type="subTitle" idx="8"/>
          </p:nvPr>
        </p:nvSpPr>
        <p:spPr>
          <a:xfrm>
            <a:off x="2799967" y="2992784"/>
            <a:ext cx="33452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667">
                <a:solidFill>
                  <a:schemeClr val="accent1"/>
                </a:solidFill>
              </a:defRPr>
            </a:lvl1pPr>
            <a:lvl2pPr lvl="1" rtl="0">
              <a:spcBef>
                <a:spcPts val="0"/>
              </a:spcBef>
              <a:spcAft>
                <a:spcPts val="0"/>
              </a:spcAft>
              <a:buClr>
                <a:schemeClr val="dk1"/>
              </a:buClr>
              <a:buSzPts val="2000"/>
              <a:buNone/>
              <a:defRPr sz="2667">
                <a:solidFill>
                  <a:schemeClr val="dk1"/>
                </a:solidFill>
              </a:defRPr>
            </a:lvl2pPr>
            <a:lvl3pPr lvl="2" rtl="0">
              <a:spcBef>
                <a:spcPts val="0"/>
              </a:spcBef>
              <a:spcAft>
                <a:spcPts val="0"/>
              </a:spcAft>
              <a:buClr>
                <a:schemeClr val="dk1"/>
              </a:buClr>
              <a:buSzPts val="2000"/>
              <a:buNone/>
              <a:defRPr sz="2667">
                <a:solidFill>
                  <a:schemeClr val="dk1"/>
                </a:solidFill>
              </a:defRPr>
            </a:lvl3pPr>
            <a:lvl4pPr lvl="3" rtl="0">
              <a:spcBef>
                <a:spcPts val="0"/>
              </a:spcBef>
              <a:spcAft>
                <a:spcPts val="0"/>
              </a:spcAft>
              <a:buClr>
                <a:schemeClr val="dk1"/>
              </a:buClr>
              <a:buSzPts val="2000"/>
              <a:buNone/>
              <a:defRPr sz="2667">
                <a:solidFill>
                  <a:schemeClr val="dk1"/>
                </a:solidFill>
              </a:defRPr>
            </a:lvl4pPr>
            <a:lvl5pPr lvl="4" rtl="0">
              <a:spcBef>
                <a:spcPts val="0"/>
              </a:spcBef>
              <a:spcAft>
                <a:spcPts val="0"/>
              </a:spcAft>
              <a:buClr>
                <a:schemeClr val="dk1"/>
              </a:buClr>
              <a:buSzPts val="2000"/>
              <a:buNone/>
              <a:defRPr sz="2667">
                <a:solidFill>
                  <a:schemeClr val="dk1"/>
                </a:solidFill>
              </a:defRPr>
            </a:lvl5pPr>
            <a:lvl6pPr lvl="5" rtl="0">
              <a:spcBef>
                <a:spcPts val="0"/>
              </a:spcBef>
              <a:spcAft>
                <a:spcPts val="0"/>
              </a:spcAft>
              <a:buClr>
                <a:schemeClr val="dk1"/>
              </a:buClr>
              <a:buSzPts val="2000"/>
              <a:buNone/>
              <a:defRPr sz="2667">
                <a:solidFill>
                  <a:schemeClr val="dk1"/>
                </a:solidFill>
              </a:defRPr>
            </a:lvl6pPr>
            <a:lvl7pPr lvl="6" rtl="0">
              <a:spcBef>
                <a:spcPts val="0"/>
              </a:spcBef>
              <a:spcAft>
                <a:spcPts val="0"/>
              </a:spcAft>
              <a:buClr>
                <a:schemeClr val="dk1"/>
              </a:buClr>
              <a:buSzPts val="2000"/>
              <a:buNone/>
              <a:defRPr sz="2667">
                <a:solidFill>
                  <a:schemeClr val="dk1"/>
                </a:solidFill>
              </a:defRPr>
            </a:lvl7pPr>
            <a:lvl8pPr lvl="7" rtl="0">
              <a:spcBef>
                <a:spcPts val="0"/>
              </a:spcBef>
              <a:spcAft>
                <a:spcPts val="0"/>
              </a:spcAft>
              <a:buClr>
                <a:schemeClr val="dk1"/>
              </a:buClr>
              <a:buSzPts val="2000"/>
              <a:buNone/>
              <a:defRPr sz="2667">
                <a:solidFill>
                  <a:schemeClr val="dk1"/>
                </a:solidFill>
              </a:defRPr>
            </a:lvl8pPr>
            <a:lvl9pPr lvl="8"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291" name="Google Shape;291;p17"/>
          <p:cNvSpPr txBox="1">
            <a:spLocks noGrp="1"/>
          </p:cNvSpPr>
          <p:nvPr>
            <p:ph type="subTitle" idx="9"/>
          </p:nvPr>
        </p:nvSpPr>
        <p:spPr>
          <a:xfrm>
            <a:off x="7219533" y="3419332"/>
            <a:ext cx="3345200" cy="70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292" name="Google Shape;292;p17"/>
          <p:cNvSpPr txBox="1">
            <a:spLocks noGrp="1"/>
          </p:cNvSpPr>
          <p:nvPr>
            <p:ph type="subTitle" idx="13"/>
          </p:nvPr>
        </p:nvSpPr>
        <p:spPr>
          <a:xfrm>
            <a:off x="7219533" y="2992784"/>
            <a:ext cx="33452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667">
                <a:solidFill>
                  <a:schemeClr val="accent1"/>
                </a:solidFill>
              </a:defRPr>
            </a:lvl1pPr>
            <a:lvl2pPr lvl="1" rtl="0">
              <a:spcBef>
                <a:spcPts val="0"/>
              </a:spcBef>
              <a:spcAft>
                <a:spcPts val="0"/>
              </a:spcAft>
              <a:buClr>
                <a:schemeClr val="dk1"/>
              </a:buClr>
              <a:buSzPts val="2000"/>
              <a:buNone/>
              <a:defRPr sz="2667">
                <a:solidFill>
                  <a:schemeClr val="dk1"/>
                </a:solidFill>
              </a:defRPr>
            </a:lvl2pPr>
            <a:lvl3pPr lvl="2" rtl="0">
              <a:spcBef>
                <a:spcPts val="0"/>
              </a:spcBef>
              <a:spcAft>
                <a:spcPts val="0"/>
              </a:spcAft>
              <a:buClr>
                <a:schemeClr val="dk1"/>
              </a:buClr>
              <a:buSzPts val="2000"/>
              <a:buNone/>
              <a:defRPr sz="2667">
                <a:solidFill>
                  <a:schemeClr val="dk1"/>
                </a:solidFill>
              </a:defRPr>
            </a:lvl3pPr>
            <a:lvl4pPr lvl="3" rtl="0">
              <a:spcBef>
                <a:spcPts val="0"/>
              </a:spcBef>
              <a:spcAft>
                <a:spcPts val="0"/>
              </a:spcAft>
              <a:buClr>
                <a:schemeClr val="dk1"/>
              </a:buClr>
              <a:buSzPts val="2000"/>
              <a:buNone/>
              <a:defRPr sz="2667">
                <a:solidFill>
                  <a:schemeClr val="dk1"/>
                </a:solidFill>
              </a:defRPr>
            </a:lvl4pPr>
            <a:lvl5pPr lvl="4" rtl="0">
              <a:spcBef>
                <a:spcPts val="0"/>
              </a:spcBef>
              <a:spcAft>
                <a:spcPts val="0"/>
              </a:spcAft>
              <a:buClr>
                <a:schemeClr val="dk1"/>
              </a:buClr>
              <a:buSzPts val="2000"/>
              <a:buNone/>
              <a:defRPr sz="2667">
                <a:solidFill>
                  <a:schemeClr val="dk1"/>
                </a:solidFill>
              </a:defRPr>
            </a:lvl5pPr>
            <a:lvl6pPr lvl="5" rtl="0">
              <a:spcBef>
                <a:spcPts val="0"/>
              </a:spcBef>
              <a:spcAft>
                <a:spcPts val="0"/>
              </a:spcAft>
              <a:buClr>
                <a:schemeClr val="dk1"/>
              </a:buClr>
              <a:buSzPts val="2000"/>
              <a:buNone/>
              <a:defRPr sz="2667">
                <a:solidFill>
                  <a:schemeClr val="dk1"/>
                </a:solidFill>
              </a:defRPr>
            </a:lvl6pPr>
            <a:lvl7pPr lvl="6" rtl="0">
              <a:spcBef>
                <a:spcPts val="0"/>
              </a:spcBef>
              <a:spcAft>
                <a:spcPts val="0"/>
              </a:spcAft>
              <a:buClr>
                <a:schemeClr val="dk1"/>
              </a:buClr>
              <a:buSzPts val="2000"/>
              <a:buNone/>
              <a:defRPr sz="2667">
                <a:solidFill>
                  <a:schemeClr val="dk1"/>
                </a:solidFill>
              </a:defRPr>
            </a:lvl7pPr>
            <a:lvl8pPr lvl="7" rtl="0">
              <a:spcBef>
                <a:spcPts val="0"/>
              </a:spcBef>
              <a:spcAft>
                <a:spcPts val="0"/>
              </a:spcAft>
              <a:buClr>
                <a:schemeClr val="dk1"/>
              </a:buClr>
              <a:buSzPts val="2000"/>
              <a:buNone/>
              <a:defRPr sz="2667">
                <a:solidFill>
                  <a:schemeClr val="dk1"/>
                </a:solidFill>
              </a:defRPr>
            </a:lvl8pPr>
            <a:lvl9pPr lvl="8"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293" name="Google Shape;293;p17"/>
          <p:cNvSpPr txBox="1">
            <a:spLocks noGrp="1"/>
          </p:cNvSpPr>
          <p:nvPr>
            <p:ph type="subTitle" idx="14"/>
          </p:nvPr>
        </p:nvSpPr>
        <p:spPr>
          <a:xfrm>
            <a:off x="7795647" y="4735092"/>
            <a:ext cx="3345200" cy="70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294" name="Google Shape;294;p17"/>
          <p:cNvSpPr txBox="1">
            <a:spLocks noGrp="1"/>
          </p:cNvSpPr>
          <p:nvPr>
            <p:ph type="subTitle" idx="15"/>
          </p:nvPr>
        </p:nvSpPr>
        <p:spPr>
          <a:xfrm>
            <a:off x="7795648" y="4311433"/>
            <a:ext cx="33452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667">
                <a:solidFill>
                  <a:schemeClr val="accent1"/>
                </a:solidFill>
              </a:defRPr>
            </a:lvl1pPr>
            <a:lvl2pPr lvl="1" rtl="0">
              <a:spcBef>
                <a:spcPts val="0"/>
              </a:spcBef>
              <a:spcAft>
                <a:spcPts val="0"/>
              </a:spcAft>
              <a:buClr>
                <a:schemeClr val="dk1"/>
              </a:buClr>
              <a:buSzPts val="2000"/>
              <a:buNone/>
              <a:defRPr sz="2667">
                <a:solidFill>
                  <a:schemeClr val="dk1"/>
                </a:solidFill>
              </a:defRPr>
            </a:lvl2pPr>
            <a:lvl3pPr lvl="2" rtl="0">
              <a:spcBef>
                <a:spcPts val="0"/>
              </a:spcBef>
              <a:spcAft>
                <a:spcPts val="0"/>
              </a:spcAft>
              <a:buClr>
                <a:schemeClr val="dk1"/>
              </a:buClr>
              <a:buSzPts val="2000"/>
              <a:buNone/>
              <a:defRPr sz="2667">
                <a:solidFill>
                  <a:schemeClr val="dk1"/>
                </a:solidFill>
              </a:defRPr>
            </a:lvl3pPr>
            <a:lvl4pPr lvl="3" rtl="0">
              <a:spcBef>
                <a:spcPts val="0"/>
              </a:spcBef>
              <a:spcAft>
                <a:spcPts val="0"/>
              </a:spcAft>
              <a:buClr>
                <a:schemeClr val="dk1"/>
              </a:buClr>
              <a:buSzPts val="2000"/>
              <a:buNone/>
              <a:defRPr sz="2667">
                <a:solidFill>
                  <a:schemeClr val="dk1"/>
                </a:solidFill>
              </a:defRPr>
            </a:lvl4pPr>
            <a:lvl5pPr lvl="4" rtl="0">
              <a:spcBef>
                <a:spcPts val="0"/>
              </a:spcBef>
              <a:spcAft>
                <a:spcPts val="0"/>
              </a:spcAft>
              <a:buClr>
                <a:schemeClr val="dk1"/>
              </a:buClr>
              <a:buSzPts val="2000"/>
              <a:buNone/>
              <a:defRPr sz="2667">
                <a:solidFill>
                  <a:schemeClr val="dk1"/>
                </a:solidFill>
              </a:defRPr>
            </a:lvl5pPr>
            <a:lvl6pPr lvl="5" rtl="0">
              <a:spcBef>
                <a:spcPts val="0"/>
              </a:spcBef>
              <a:spcAft>
                <a:spcPts val="0"/>
              </a:spcAft>
              <a:buClr>
                <a:schemeClr val="dk1"/>
              </a:buClr>
              <a:buSzPts val="2000"/>
              <a:buNone/>
              <a:defRPr sz="2667">
                <a:solidFill>
                  <a:schemeClr val="dk1"/>
                </a:solidFill>
              </a:defRPr>
            </a:lvl6pPr>
            <a:lvl7pPr lvl="6" rtl="0">
              <a:spcBef>
                <a:spcPts val="0"/>
              </a:spcBef>
              <a:spcAft>
                <a:spcPts val="0"/>
              </a:spcAft>
              <a:buClr>
                <a:schemeClr val="dk1"/>
              </a:buClr>
              <a:buSzPts val="2000"/>
              <a:buNone/>
              <a:defRPr sz="2667">
                <a:solidFill>
                  <a:schemeClr val="dk1"/>
                </a:solidFill>
              </a:defRPr>
            </a:lvl7pPr>
            <a:lvl8pPr lvl="7" rtl="0">
              <a:spcBef>
                <a:spcPts val="0"/>
              </a:spcBef>
              <a:spcAft>
                <a:spcPts val="0"/>
              </a:spcAft>
              <a:buClr>
                <a:schemeClr val="dk1"/>
              </a:buClr>
              <a:buSzPts val="2000"/>
              <a:buNone/>
              <a:defRPr sz="2667">
                <a:solidFill>
                  <a:schemeClr val="dk1"/>
                </a:solidFill>
              </a:defRPr>
            </a:lvl8pPr>
            <a:lvl9pPr lvl="8"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295" name="Google Shape;295;p17"/>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296" name="Google Shape;296;p17"/>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297" name="Google Shape;297;p17"/>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298" name="Google Shape;298;p17"/>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299" name="Google Shape;299;p17"/>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300" name="Google Shape;300;p17"/>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301" name="Google Shape;301;p17"/>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302" name="Google Shape;302;p17"/>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303" name="Google Shape;303;p17"/>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304" name="Google Shape;304;p17"/>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305" name="Google Shape;305;p17"/>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306" name="Google Shape;306;p17"/>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307" name="Google Shape;307;p17"/>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308" name="Google Shape;308;p17"/>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
        <p:nvSpPr>
          <p:cNvPr id="309" name="Google Shape;309;p17"/>
          <p:cNvSpPr txBox="1">
            <a:spLocks noGrp="1"/>
          </p:cNvSpPr>
          <p:nvPr>
            <p:ph type="title"/>
          </p:nvPr>
        </p:nvSpPr>
        <p:spPr>
          <a:xfrm>
            <a:off x="1524333" y="776933"/>
            <a:ext cx="9720800" cy="721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3433090942"/>
      </p:ext>
    </p:extLst>
  </p:cSld>
  <p:clrMapOvr>
    <a:masterClrMapping/>
  </p:clrMapOvr>
  <p:transition spd="med">
    <p:pull/>
  </p:transition>
  <p:hf sldNum="0" hdr="0" ftr="0" dt="0"/>
</p:sldLayout>
</file>

<file path=ppt/slideLayouts/slideLayout128.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310"/>
        <p:cNvGrpSpPr/>
        <p:nvPr/>
      </p:nvGrpSpPr>
      <p:grpSpPr>
        <a:xfrm>
          <a:off x="0" y="0"/>
          <a:ext cx="0" cy="0"/>
          <a:chOff x="0" y="0"/>
          <a:chExt cx="0" cy="0"/>
        </a:xfrm>
      </p:grpSpPr>
      <p:sp>
        <p:nvSpPr>
          <p:cNvPr id="311" name="Google Shape;311;p18"/>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12" name="Google Shape;312;p18"/>
          <p:cNvSpPr/>
          <p:nvPr/>
        </p:nvSpPr>
        <p:spPr>
          <a:xfrm>
            <a:off x="0" y="0"/>
            <a:ext cx="6096000" cy="835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13" name="Google Shape;313;p18"/>
          <p:cNvSpPr txBox="1">
            <a:spLocks noGrp="1"/>
          </p:cNvSpPr>
          <p:nvPr>
            <p:ph type="title" hasCustomPrompt="1"/>
          </p:nvPr>
        </p:nvSpPr>
        <p:spPr>
          <a:xfrm>
            <a:off x="1512267" y="915000"/>
            <a:ext cx="7121600" cy="8500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6667">
                <a:solidFill>
                  <a:schemeClr val="dk2"/>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314" name="Google Shape;314;p18"/>
          <p:cNvSpPr txBox="1">
            <a:spLocks noGrp="1"/>
          </p:cNvSpPr>
          <p:nvPr>
            <p:ph type="subTitle" idx="1"/>
          </p:nvPr>
        </p:nvSpPr>
        <p:spPr>
          <a:xfrm>
            <a:off x="2219300" y="1765000"/>
            <a:ext cx="6414400" cy="531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400"/>
              <a:buNone/>
              <a:defRPr sz="24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315" name="Google Shape;315;p18"/>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316" name="Google Shape;316;p18"/>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317" name="Google Shape;317;p18"/>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318" name="Google Shape;318;p18"/>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319" name="Google Shape;319;p18"/>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320" name="Google Shape;320;p18"/>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321" name="Google Shape;321;p18"/>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322" name="Google Shape;322;p18"/>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323" name="Google Shape;323;p18"/>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324" name="Google Shape;324;p18"/>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325" name="Google Shape;325;p18"/>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326" name="Google Shape;326;p18"/>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327" name="Google Shape;327;p18"/>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328" name="Google Shape;328;p18"/>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
        <p:nvSpPr>
          <p:cNvPr id="329" name="Google Shape;329;p18"/>
          <p:cNvSpPr txBox="1">
            <a:spLocks noGrp="1"/>
          </p:cNvSpPr>
          <p:nvPr>
            <p:ph type="title" idx="2" hasCustomPrompt="1"/>
          </p:nvPr>
        </p:nvSpPr>
        <p:spPr>
          <a:xfrm>
            <a:off x="2801167" y="2688233"/>
            <a:ext cx="6808000" cy="65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accent2"/>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330" name="Google Shape;330;p18"/>
          <p:cNvSpPr txBox="1">
            <a:spLocks noGrp="1"/>
          </p:cNvSpPr>
          <p:nvPr>
            <p:ph type="subTitle" idx="3"/>
          </p:nvPr>
        </p:nvSpPr>
        <p:spPr>
          <a:xfrm>
            <a:off x="2801167" y="3341821"/>
            <a:ext cx="6808000" cy="531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400"/>
              <a:buNone/>
              <a:defRPr sz="2133">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331" name="Google Shape;331;p18"/>
          <p:cNvSpPr txBox="1">
            <a:spLocks noGrp="1"/>
          </p:cNvSpPr>
          <p:nvPr>
            <p:ph type="title" idx="4" hasCustomPrompt="1"/>
          </p:nvPr>
        </p:nvSpPr>
        <p:spPr>
          <a:xfrm>
            <a:off x="2801167" y="4018612"/>
            <a:ext cx="6808000" cy="65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accen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332" name="Google Shape;332;p18"/>
          <p:cNvSpPr txBox="1">
            <a:spLocks noGrp="1"/>
          </p:cNvSpPr>
          <p:nvPr>
            <p:ph type="subTitle" idx="5"/>
          </p:nvPr>
        </p:nvSpPr>
        <p:spPr>
          <a:xfrm>
            <a:off x="2801167" y="4672200"/>
            <a:ext cx="6808000" cy="531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400"/>
              <a:buNone/>
              <a:defRPr sz="2133">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Tree>
    <p:extLst>
      <p:ext uri="{BB962C8B-B14F-4D97-AF65-F5344CB8AC3E}">
        <p14:creationId xmlns:p14="http://schemas.microsoft.com/office/powerpoint/2010/main" val="3304273974"/>
      </p:ext>
    </p:extLst>
  </p:cSld>
  <p:clrMapOvr>
    <a:masterClrMapping/>
  </p:clrMapOvr>
  <p:transition spd="med">
    <p:pull/>
  </p:transition>
  <p:hf sldNum="0" hdr="0" ftr="0" dt="0"/>
</p:sldLayout>
</file>

<file path=ppt/slideLayouts/slideLayout129.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333"/>
        <p:cNvGrpSpPr/>
        <p:nvPr/>
      </p:nvGrpSpPr>
      <p:grpSpPr>
        <a:xfrm>
          <a:off x="0" y="0"/>
          <a:ext cx="0" cy="0"/>
          <a:chOff x="0" y="0"/>
          <a:chExt cx="0" cy="0"/>
        </a:xfrm>
      </p:grpSpPr>
      <p:sp>
        <p:nvSpPr>
          <p:cNvPr id="334" name="Google Shape;334;p19"/>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35" name="Google Shape;335;p19"/>
          <p:cNvSpPr/>
          <p:nvPr/>
        </p:nvSpPr>
        <p:spPr>
          <a:xfrm>
            <a:off x="6096000" y="0"/>
            <a:ext cx="6096000" cy="835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36" name="Google Shape;336;p19"/>
          <p:cNvSpPr txBox="1">
            <a:spLocks noGrp="1"/>
          </p:cNvSpPr>
          <p:nvPr>
            <p:ph type="body" idx="1"/>
          </p:nvPr>
        </p:nvSpPr>
        <p:spPr>
          <a:xfrm>
            <a:off x="4408267" y="2970117"/>
            <a:ext cx="6259200" cy="1002400"/>
          </a:xfrm>
          <a:prstGeom prst="rect">
            <a:avLst/>
          </a:prstGeom>
        </p:spPr>
        <p:txBody>
          <a:bodyPr spcFirstLastPara="1" wrap="square" lIns="91425" tIns="91425" rIns="91425" bIns="91425" anchor="ctr" anchorCtr="0">
            <a:noAutofit/>
          </a:bodyPr>
          <a:lstStyle>
            <a:lvl1pPr marL="609585" lvl="0" indent="-406390" rtl="0">
              <a:lnSpc>
                <a:spcPct val="100000"/>
              </a:lnSpc>
              <a:spcBef>
                <a:spcPts val="0"/>
              </a:spcBef>
              <a:spcAft>
                <a:spcPts val="0"/>
              </a:spcAft>
              <a:buClr>
                <a:schemeClr val="accent1"/>
              </a:buClr>
              <a:buSzPts val="1200"/>
              <a:buChar char="∗"/>
              <a:defRPr/>
            </a:lvl1pPr>
            <a:lvl2pPr marL="1219170" lvl="1" indent="-423323" rtl="0">
              <a:lnSpc>
                <a:spcPct val="100000"/>
              </a:lnSpc>
              <a:spcBef>
                <a:spcPts val="0"/>
              </a:spcBef>
              <a:spcAft>
                <a:spcPts val="0"/>
              </a:spcAft>
              <a:buClr>
                <a:schemeClr val="lt2"/>
              </a:buClr>
              <a:buSzPts val="1400"/>
              <a:buFont typeface="Montserrat"/>
              <a:buChar char="○"/>
              <a:defRPr/>
            </a:lvl2pPr>
            <a:lvl3pPr marL="1828754" lvl="2" indent="-423323" rtl="0">
              <a:spcBef>
                <a:spcPts val="0"/>
              </a:spcBef>
              <a:spcAft>
                <a:spcPts val="0"/>
              </a:spcAft>
              <a:buClr>
                <a:schemeClr val="lt2"/>
              </a:buClr>
              <a:buSzPts val="1400"/>
              <a:buFont typeface="Montserrat"/>
              <a:buChar char="■"/>
              <a:defRPr/>
            </a:lvl3pPr>
            <a:lvl4pPr marL="2438339" lvl="3" indent="-423323" rtl="0">
              <a:spcBef>
                <a:spcPts val="0"/>
              </a:spcBef>
              <a:spcAft>
                <a:spcPts val="0"/>
              </a:spcAft>
              <a:buClr>
                <a:schemeClr val="lt2"/>
              </a:buClr>
              <a:buSzPts val="1400"/>
              <a:buFont typeface="Montserrat"/>
              <a:buChar char="●"/>
              <a:defRPr/>
            </a:lvl4pPr>
            <a:lvl5pPr marL="3047924" lvl="4" indent="-423323" rtl="0">
              <a:spcBef>
                <a:spcPts val="0"/>
              </a:spcBef>
              <a:spcAft>
                <a:spcPts val="0"/>
              </a:spcAft>
              <a:buClr>
                <a:schemeClr val="lt2"/>
              </a:buClr>
              <a:buSzPts val="1400"/>
              <a:buFont typeface="Montserrat"/>
              <a:buChar char="○"/>
              <a:defRPr/>
            </a:lvl5pPr>
            <a:lvl6pPr marL="3657509" lvl="5" indent="-423323" rtl="0">
              <a:spcBef>
                <a:spcPts val="0"/>
              </a:spcBef>
              <a:spcAft>
                <a:spcPts val="0"/>
              </a:spcAft>
              <a:buClr>
                <a:schemeClr val="lt2"/>
              </a:buClr>
              <a:buSzPts val="1400"/>
              <a:buFont typeface="Montserrat"/>
              <a:buChar char="■"/>
              <a:defRPr/>
            </a:lvl6pPr>
            <a:lvl7pPr marL="4267093" lvl="6" indent="-423323" rtl="0">
              <a:spcBef>
                <a:spcPts val="0"/>
              </a:spcBef>
              <a:spcAft>
                <a:spcPts val="0"/>
              </a:spcAft>
              <a:buClr>
                <a:schemeClr val="lt2"/>
              </a:buClr>
              <a:buSzPts val="1400"/>
              <a:buFont typeface="Montserrat"/>
              <a:buChar char="●"/>
              <a:defRPr/>
            </a:lvl7pPr>
            <a:lvl8pPr marL="4876678" lvl="7" indent="-423323" rtl="0">
              <a:spcBef>
                <a:spcPts val="0"/>
              </a:spcBef>
              <a:spcAft>
                <a:spcPts val="0"/>
              </a:spcAft>
              <a:buClr>
                <a:schemeClr val="lt2"/>
              </a:buClr>
              <a:buSzPts val="1400"/>
              <a:buFont typeface="Montserrat"/>
              <a:buChar char="○"/>
              <a:defRPr/>
            </a:lvl8pPr>
            <a:lvl9pPr marL="5486263" lvl="8" indent="-423323" rtl="0">
              <a:spcBef>
                <a:spcPts val="0"/>
              </a:spcBef>
              <a:spcAft>
                <a:spcPts val="0"/>
              </a:spcAft>
              <a:buClr>
                <a:schemeClr val="lt2"/>
              </a:buClr>
              <a:buSzPts val="1400"/>
              <a:buFont typeface="Montserrat"/>
              <a:buChar char="■"/>
              <a:defRPr/>
            </a:lvl9pPr>
          </a:lstStyle>
          <a:p>
            <a:pPr lvl="0"/>
            <a:r>
              <a:rPr lang="en-US"/>
              <a:t>Click to edit Master text styles</a:t>
            </a:r>
          </a:p>
        </p:txBody>
      </p:sp>
      <p:sp>
        <p:nvSpPr>
          <p:cNvPr id="337" name="Google Shape;337;p19"/>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338" name="Google Shape;338;p19"/>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339" name="Google Shape;339;p19"/>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340" name="Google Shape;340;p19"/>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341" name="Google Shape;341;p19"/>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342" name="Google Shape;342;p19"/>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343" name="Google Shape;343;p19"/>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344" name="Google Shape;344;p19"/>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345" name="Google Shape;345;p19"/>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346" name="Google Shape;346;p19"/>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347" name="Google Shape;347;p19"/>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348" name="Google Shape;348;p19"/>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349" name="Google Shape;349;p19"/>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350" name="Google Shape;350;p19"/>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
        <p:nvSpPr>
          <p:cNvPr id="351" name="Google Shape;351;p19"/>
          <p:cNvSpPr txBox="1">
            <a:spLocks noGrp="1"/>
          </p:cNvSpPr>
          <p:nvPr>
            <p:ph type="title"/>
          </p:nvPr>
        </p:nvSpPr>
        <p:spPr>
          <a:xfrm>
            <a:off x="1524333" y="776933"/>
            <a:ext cx="9720800" cy="721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352" name="Google Shape;352;p19"/>
          <p:cNvSpPr txBox="1">
            <a:spLocks noGrp="1"/>
          </p:cNvSpPr>
          <p:nvPr>
            <p:ph type="title" idx="2" hasCustomPrompt="1"/>
          </p:nvPr>
        </p:nvSpPr>
        <p:spPr>
          <a:xfrm flipH="1">
            <a:off x="2788267" y="3163017"/>
            <a:ext cx="1620000" cy="6164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667">
                <a:solidFill>
                  <a:schemeClr val="accent2"/>
                </a:solidFill>
              </a:defRPr>
            </a:lvl1pPr>
            <a:lvl2pPr lvl="1" algn="r" rtl="0">
              <a:spcBef>
                <a:spcPts val="0"/>
              </a:spcBef>
              <a:spcAft>
                <a:spcPts val="0"/>
              </a:spcAft>
              <a:buSzPts val="2500"/>
              <a:buNone/>
              <a:defRPr sz="3333"/>
            </a:lvl2pPr>
            <a:lvl3pPr lvl="2" algn="r" rtl="0">
              <a:spcBef>
                <a:spcPts val="0"/>
              </a:spcBef>
              <a:spcAft>
                <a:spcPts val="0"/>
              </a:spcAft>
              <a:buSzPts val="2500"/>
              <a:buNone/>
              <a:defRPr sz="3333"/>
            </a:lvl3pPr>
            <a:lvl4pPr lvl="3" algn="r" rtl="0">
              <a:spcBef>
                <a:spcPts val="0"/>
              </a:spcBef>
              <a:spcAft>
                <a:spcPts val="0"/>
              </a:spcAft>
              <a:buSzPts val="2500"/>
              <a:buNone/>
              <a:defRPr sz="3333"/>
            </a:lvl4pPr>
            <a:lvl5pPr lvl="4" algn="r" rtl="0">
              <a:spcBef>
                <a:spcPts val="0"/>
              </a:spcBef>
              <a:spcAft>
                <a:spcPts val="0"/>
              </a:spcAft>
              <a:buSzPts val="2500"/>
              <a:buNone/>
              <a:defRPr sz="3333"/>
            </a:lvl5pPr>
            <a:lvl6pPr lvl="5" algn="r" rtl="0">
              <a:spcBef>
                <a:spcPts val="0"/>
              </a:spcBef>
              <a:spcAft>
                <a:spcPts val="0"/>
              </a:spcAft>
              <a:buSzPts val="2500"/>
              <a:buNone/>
              <a:defRPr sz="3333"/>
            </a:lvl6pPr>
            <a:lvl7pPr lvl="6" algn="r" rtl="0">
              <a:spcBef>
                <a:spcPts val="0"/>
              </a:spcBef>
              <a:spcAft>
                <a:spcPts val="0"/>
              </a:spcAft>
              <a:buSzPts val="2500"/>
              <a:buNone/>
              <a:defRPr sz="3333"/>
            </a:lvl7pPr>
            <a:lvl8pPr lvl="7" algn="r" rtl="0">
              <a:spcBef>
                <a:spcPts val="0"/>
              </a:spcBef>
              <a:spcAft>
                <a:spcPts val="0"/>
              </a:spcAft>
              <a:buSzPts val="2500"/>
              <a:buNone/>
              <a:defRPr sz="3333"/>
            </a:lvl8pPr>
            <a:lvl9pPr lvl="8" algn="r" rtl="0">
              <a:spcBef>
                <a:spcPts val="0"/>
              </a:spcBef>
              <a:spcAft>
                <a:spcPts val="0"/>
              </a:spcAft>
              <a:buSzPts val="2500"/>
              <a:buNone/>
              <a:defRPr sz="3333"/>
            </a:lvl9pPr>
          </a:lstStyle>
          <a:p>
            <a:r>
              <a:t>xx%</a:t>
            </a:r>
          </a:p>
        </p:txBody>
      </p:sp>
      <p:sp>
        <p:nvSpPr>
          <p:cNvPr id="353" name="Google Shape;353;p19"/>
          <p:cNvSpPr txBox="1">
            <a:spLocks noGrp="1"/>
          </p:cNvSpPr>
          <p:nvPr>
            <p:ph type="body" idx="3"/>
          </p:nvPr>
        </p:nvSpPr>
        <p:spPr>
          <a:xfrm>
            <a:off x="4986133" y="4219233"/>
            <a:ext cx="6259200" cy="1002400"/>
          </a:xfrm>
          <a:prstGeom prst="rect">
            <a:avLst/>
          </a:prstGeom>
        </p:spPr>
        <p:txBody>
          <a:bodyPr spcFirstLastPara="1" wrap="square" lIns="91425" tIns="91425" rIns="91425" bIns="91425" anchor="ctr" anchorCtr="0">
            <a:noAutofit/>
          </a:bodyPr>
          <a:lstStyle>
            <a:lvl1pPr marL="609585" lvl="0" indent="-406390" rtl="0">
              <a:lnSpc>
                <a:spcPct val="100000"/>
              </a:lnSpc>
              <a:spcBef>
                <a:spcPts val="0"/>
              </a:spcBef>
              <a:spcAft>
                <a:spcPts val="0"/>
              </a:spcAft>
              <a:buClr>
                <a:schemeClr val="accent1"/>
              </a:buClr>
              <a:buSzPts val="1200"/>
              <a:buChar char="∗"/>
              <a:defRPr/>
            </a:lvl1pPr>
            <a:lvl2pPr marL="1219170" lvl="1" indent="-423323" rtl="0">
              <a:lnSpc>
                <a:spcPct val="100000"/>
              </a:lnSpc>
              <a:spcBef>
                <a:spcPts val="0"/>
              </a:spcBef>
              <a:spcAft>
                <a:spcPts val="0"/>
              </a:spcAft>
              <a:buClr>
                <a:schemeClr val="lt2"/>
              </a:buClr>
              <a:buSzPts val="1400"/>
              <a:buFont typeface="Montserrat"/>
              <a:buChar char="○"/>
              <a:defRPr/>
            </a:lvl2pPr>
            <a:lvl3pPr marL="1828754" lvl="2" indent="-423323" rtl="0">
              <a:spcBef>
                <a:spcPts val="0"/>
              </a:spcBef>
              <a:spcAft>
                <a:spcPts val="0"/>
              </a:spcAft>
              <a:buClr>
                <a:schemeClr val="lt2"/>
              </a:buClr>
              <a:buSzPts val="1400"/>
              <a:buFont typeface="Montserrat"/>
              <a:buChar char="■"/>
              <a:defRPr/>
            </a:lvl3pPr>
            <a:lvl4pPr marL="2438339" lvl="3" indent="-423323" rtl="0">
              <a:spcBef>
                <a:spcPts val="0"/>
              </a:spcBef>
              <a:spcAft>
                <a:spcPts val="0"/>
              </a:spcAft>
              <a:buClr>
                <a:schemeClr val="lt2"/>
              </a:buClr>
              <a:buSzPts val="1400"/>
              <a:buFont typeface="Montserrat"/>
              <a:buChar char="●"/>
              <a:defRPr/>
            </a:lvl4pPr>
            <a:lvl5pPr marL="3047924" lvl="4" indent="-423323" rtl="0">
              <a:spcBef>
                <a:spcPts val="0"/>
              </a:spcBef>
              <a:spcAft>
                <a:spcPts val="0"/>
              </a:spcAft>
              <a:buClr>
                <a:schemeClr val="lt2"/>
              </a:buClr>
              <a:buSzPts val="1400"/>
              <a:buFont typeface="Montserrat"/>
              <a:buChar char="○"/>
              <a:defRPr/>
            </a:lvl5pPr>
            <a:lvl6pPr marL="3657509" lvl="5" indent="-423323" rtl="0">
              <a:spcBef>
                <a:spcPts val="0"/>
              </a:spcBef>
              <a:spcAft>
                <a:spcPts val="0"/>
              </a:spcAft>
              <a:buClr>
                <a:schemeClr val="lt2"/>
              </a:buClr>
              <a:buSzPts val="1400"/>
              <a:buFont typeface="Montserrat"/>
              <a:buChar char="■"/>
              <a:defRPr/>
            </a:lvl6pPr>
            <a:lvl7pPr marL="4267093" lvl="6" indent="-423323" rtl="0">
              <a:spcBef>
                <a:spcPts val="0"/>
              </a:spcBef>
              <a:spcAft>
                <a:spcPts val="0"/>
              </a:spcAft>
              <a:buClr>
                <a:schemeClr val="lt2"/>
              </a:buClr>
              <a:buSzPts val="1400"/>
              <a:buFont typeface="Montserrat"/>
              <a:buChar char="●"/>
              <a:defRPr/>
            </a:lvl7pPr>
            <a:lvl8pPr marL="4876678" lvl="7" indent="-423323" rtl="0">
              <a:spcBef>
                <a:spcPts val="0"/>
              </a:spcBef>
              <a:spcAft>
                <a:spcPts val="0"/>
              </a:spcAft>
              <a:buClr>
                <a:schemeClr val="lt2"/>
              </a:buClr>
              <a:buSzPts val="1400"/>
              <a:buFont typeface="Montserrat"/>
              <a:buChar char="○"/>
              <a:defRPr/>
            </a:lvl8pPr>
            <a:lvl9pPr marL="5486263" lvl="8" indent="-423323" rtl="0">
              <a:spcBef>
                <a:spcPts val="0"/>
              </a:spcBef>
              <a:spcAft>
                <a:spcPts val="0"/>
              </a:spcAft>
              <a:buClr>
                <a:schemeClr val="lt2"/>
              </a:buClr>
              <a:buSzPts val="1400"/>
              <a:buFont typeface="Montserrat"/>
              <a:buChar char="■"/>
              <a:defRPr/>
            </a:lvl9pPr>
          </a:lstStyle>
          <a:p>
            <a:pPr lvl="0"/>
            <a:r>
              <a:rPr lang="en-US"/>
              <a:t>Click to edit Master text styles</a:t>
            </a:r>
          </a:p>
        </p:txBody>
      </p:sp>
      <p:sp>
        <p:nvSpPr>
          <p:cNvPr id="354" name="Google Shape;354;p19"/>
          <p:cNvSpPr txBox="1">
            <a:spLocks noGrp="1"/>
          </p:cNvSpPr>
          <p:nvPr>
            <p:ph type="title" idx="4" hasCustomPrompt="1"/>
          </p:nvPr>
        </p:nvSpPr>
        <p:spPr>
          <a:xfrm flipH="1">
            <a:off x="3366133" y="4412233"/>
            <a:ext cx="1620000" cy="6164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667">
                <a:solidFill>
                  <a:schemeClr val="accent2"/>
                </a:solidFill>
              </a:defRPr>
            </a:lvl1pPr>
            <a:lvl2pPr lvl="1" algn="r" rtl="0">
              <a:spcBef>
                <a:spcPts val="0"/>
              </a:spcBef>
              <a:spcAft>
                <a:spcPts val="0"/>
              </a:spcAft>
              <a:buSzPts val="2500"/>
              <a:buNone/>
              <a:defRPr sz="3333"/>
            </a:lvl2pPr>
            <a:lvl3pPr lvl="2" algn="r" rtl="0">
              <a:spcBef>
                <a:spcPts val="0"/>
              </a:spcBef>
              <a:spcAft>
                <a:spcPts val="0"/>
              </a:spcAft>
              <a:buSzPts val="2500"/>
              <a:buNone/>
              <a:defRPr sz="3333"/>
            </a:lvl3pPr>
            <a:lvl4pPr lvl="3" algn="r" rtl="0">
              <a:spcBef>
                <a:spcPts val="0"/>
              </a:spcBef>
              <a:spcAft>
                <a:spcPts val="0"/>
              </a:spcAft>
              <a:buSzPts val="2500"/>
              <a:buNone/>
              <a:defRPr sz="3333"/>
            </a:lvl4pPr>
            <a:lvl5pPr lvl="4" algn="r" rtl="0">
              <a:spcBef>
                <a:spcPts val="0"/>
              </a:spcBef>
              <a:spcAft>
                <a:spcPts val="0"/>
              </a:spcAft>
              <a:buSzPts val="2500"/>
              <a:buNone/>
              <a:defRPr sz="3333"/>
            </a:lvl5pPr>
            <a:lvl6pPr lvl="5" algn="r" rtl="0">
              <a:spcBef>
                <a:spcPts val="0"/>
              </a:spcBef>
              <a:spcAft>
                <a:spcPts val="0"/>
              </a:spcAft>
              <a:buSzPts val="2500"/>
              <a:buNone/>
              <a:defRPr sz="3333"/>
            </a:lvl6pPr>
            <a:lvl7pPr lvl="6" algn="r" rtl="0">
              <a:spcBef>
                <a:spcPts val="0"/>
              </a:spcBef>
              <a:spcAft>
                <a:spcPts val="0"/>
              </a:spcAft>
              <a:buSzPts val="2500"/>
              <a:buNone/>
              <a:defRPr sz="3333"/>
            </a:lvl7pPr>
            <a:lvl8pPr lvl="7" algn="r" rtl="0">
              <a:spcBef>
                <a:spcPts val="0"/>
              </a:spcBef>
              <a:spcAft>
                <a:spcPts val="0"/>
              </a:spcAft>
              <a:buSzPts val="2500"/>
              <a:buNone/>
              <a:defRPr sz="3333"/>
            </a:lvl8pPr>
            <a:lvl9pPr lvl="8" algn="r" rtl="0">
              <a:spcBef>
                <a:spcPts val="0"/>
              </a:spcBef>
              <a:spcAft>
                <a:spcPts val="0"/>
              </a:spcAft>
              <a:buSzPts val="2500"/>
              <a:buNone/>
              <a:defRPr sz="3333"/>
            </a:lvl9pPr>
          </a:lstStyle>
          <a:p>
            <a:r>
              <a:t>xx%</a:t>
            </a:r>
          </a:p>
        </p:txBody>
      </p:sp>
      <p:sp>
        <p:nvSpPr>
          <p:cNvPr id="355" name="Google Shape;355;p19"/>
          <p:cNvSpPr txBox="1">
            <a:spLocks noGrp="1"/>
          </p:cNvSpPr>
          <p:nvPr>
            <p:ph type="subTitle" idx="5"/>
          </p:nvPr>
        </p:nvSpPr>
        <p:spPr>
          <a:xfrm>
            <a:off x="2229600" y="1660200"/>
            <a:ext cx="7896000" cy="72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Tree>
    <p:extLst>
      <p:ext uri="{BB962C8B-B14F-4D97-AF65-F5344CB8AC3E}">
        <p14:creationId xmlns:p14="http://schemas.microsoft.com/office/powerpoint/2010/main" val="1145515386"/>
      </p:ext>
    </p:extLst>
  </p:cSld>
  <p:clrMapOvr>
    <a:masterClrMapping/>
  </p:clrMapOvr>
  <p:transition spd="med">
    <p:pull/>
  </p:transition>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hree columns">
  <p:cSld name="Title + Three columns">
    <p:spTree>
      <p:nvGrpSpPr>
        <p:cNvPr id="1" name="Shape 162"/>
        <p:cNvGrpSpPr/>
        <p:nvPr/>
      </p:nvGrpSpPr>
      <p:grpSpPr>
        <a:xfrm>
          <a:off x="0" y="0"/>
          <a:ext cx="0" cy="0"/>
          <a:chOff x="0" y="0"/>
          <a:chExt cx="0" cy="0"/>
        </a:xfrm>
      </p:grpSpPr>
      <p:grpSp>
        <p:nvGrpSpPr>
          <p:cNvPr id="163" name="Google Shape;163;p14"/>
          <p:cNvGrpSpPr/>
          <p:nvPr/>
        </p:nvGrpSpPr>
        <p:grpSpPr>
          <a:xfrm>
            <a:off x="-33" y="3755048"/>
            <a:ext cx="12192061" cy="1264467"/>
            <a:chOff x="-25" y="2816286"/>
            <a:chExt cx="9144046" cy="948350"/>
          </a:xfrm>
        </p:grpSpPr>
        <p:sp>
          <p:nvSpPr>
            <p:cNvPr id="164" name="Google Shape;164;p14"/>
            <p:cNvSpPr/>
            <p:nvPr/>
          </p:nvSpPr>
          <p:spPr>
            <a:xfrm>
              <a:off x="5439453" y="3632754"/>
              <a:ext cx="142155" cy="131882"/>
            </a:xfrm>
            <a:custGeom>
              <a:avLst/>
              <a:gdLst/>
              <a:ahLst/>
              <a:cxnLst/>
              <a:rect l="l" t="t" r="r" b="b"/>
              <a:pathLst>
                <a:path w="4442" h="4121" extrusionOk="0">
                  <a:moveTo>
                    <a:pt x="1" y="1"/>
                  </a:moveTo>
                  <a:lnTo>
                    <a:pt x="1" y="4120"/>
                  </a:lnTo>
                  <a:lnTo>
                    <a:pt x="4442" y="4120"/>
                  </a:lnTo>
                  <a:lnTo>
                    <a:pt x="4442"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14"/>
            <p:cNvSpPr/>
            <p:nvPr/>
          </p:nvSpPr>
          <p:spPr>
            <a:xfrm>
              <a:off x="5723675" y="3632754"/>
              <a:ext cx="2948838" cy="131882"/>
            </a:xfrm>
            <a:custGeom>
              <a:avLst/>
              <a:gdLst/>
              <a:ahLst/>
              <a:cxnLst/>
              <a:rect l="l" t="t" r="r" b="b"/>
              <a:pathLst>
                <a:path w="92144" h="4121" extrusionOk="0">
                  <a:moveTo>
                    <a:pt x="1" y="1"/>
                  </a:moveTo>
                  <a:lnTo>
                    <a:pt x="1" y="4120"/>
                  </a:lnTo>
                  <a:lnTo>
                    <a:pt x="92143" y="4120"/>
                  </a:lnTo>
                  <a:lnTo>
                    <a:pt x="9214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166;p14"/>
            <p:cNvSpPr/>
            <p:nvPr/>
          </p:nvSpPr>
          <p:spPr>
            <a:xfrm>
              <a:off x="4574596" y="3360726"/>
              <a:ext cx="1353834" cy="131882"/>
            </a:xfrm>
            <a:custGeom>
              <a:avLst/>
              <a:gdLst/>
              <a:ahLst/>
              <a:cxnLst/>
              <a:rect l="l" t="t" r="r" b="b"/>
              <a:pathLst>
                <a:path w="42304"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14"/>
            <p:cNvSpPr/>
            <p:nvPr/>
          </p:nvSpPr>
          <p:spPr>
            <a:xfrm>
              <a:off x="5129312" y="2816286"/>
              <a:ext cx="1148858" cy="131498"/>
            </a:xfrm>
            <a:custGeom>
              <a:avLst/>
              <a:gdLst/>
              <a:ahLst/>
              <a:cxnLst/>
              <a:rect l="l" t="t" r="r" b="b"/>
              <a:pathLst>
                <a:path w="35899" h="4109" extrusionOk="0">
                  <a:moveTo>
                    <a:pt x="1" y="1"/>
                  </a:moveTo>
                  <a:lnTo>
                    <a:pt x="1" y="4108"/>
                  </a:lnTo>
                  <a:lnTo>
                    <a:pt x="35898" y="4108"/>
                  </a:lnTo>
                  <a:lnTo>
                    <a:pt x="358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14"/>
            <p:cNvSpPr/>
            <p:nvPr/>
          </p:nvSpPr>
          <p:spPr>
            <a:xfrm>
              <a:off x="3376749"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 name="Google Shape;169;p14"/>
            <p:cNvSpPr/>
            <p:nvPr/>
          </p:nvSpPr>
          <p:spPr>
            <a:xfrm>
              <a:off x="3077647" y="2816286"/>
              <a:ext cx="370397" cy="131498"/>
            </a:xfrm>
            <a:custGeom>
              <a:avLst/>
              <a:gdLst/>
              <a:ahLst/>
              <a:cxnLst/>
              <a:rect l="l" t="t" r="r" b="b"/>
              <a:pathLst>
                <a:path w="11574" h="4109" extrusionOk="0">
                  <a:moveTo>
                    <a:pt x="1" y="1"/>
                  </a:moveTo>
                  <a:lnTo>
                    <a:pt x="1" y="4108"/>
                  </a:lnTo>
                  <a:lnTo>
                    <a:pt x="11574" y="4108"/>
                  </a:lnTo>
                  <a:lnTo>
                    <a:pt x="1157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170;p14"/>
            <p:cNvSpPr/>
            <p:nvPr/>
          </p:nvSpPr>
          <p:spPr>
            <a:xfrm>
              <a:off x="3542860" y="2816286"/>
              <a:ext cx="139467" cy="131498"/>
            </a:xfrm>
            <a:custGeom>
              <a:avLst/>
              <a:gdLst/>
              <a:ahLst/>
              <a:cxnLst/>
              <a:rect l="l" t="t" r="r" b="b"/>
              <a:pathLst>
                <a:path w="4358" h="4109" extrusionOk="0">
                  <a:moveTo>
                    <a:pt x="0" y="1"/>
                  </a:moveTo>
                  <a:lnTo>
                    <a:pt x="0" y="4108"/>
                  </a:lnTo>
                  <a:lnTo>
                    <a:pt x="4358" y="4108"/>
                  </a:lnTo>
                  <a:lnTo>
                    <a:pt x="435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 name="Google Shape;171;p14"/>
            <p:cNvSpPr/>
            <p:nvPr/>
          </p:nvSpPr>
          <p:spPr>
            <a:xfrm>
              <a:off x="3723818" y="3088314"/>
              <a:ext cx="366205" cy="131882"/>
            </a:xfrm>
            <a:custGeom>
              <a:avLst/>
              <a:gdLst/>
              <a:ahLst/>
              <a:cxnLst/>
              <a:rect l="l" t="t" r="r" b="b"/>
              <a:pathLst>
                <a:path w="11443" h="4121" extrusionOk="0">
                  <a:moveTo>
                    <a:pt x="1" y="1"/>
                  </a:moveTo>
                  <a:lnTo>
                    <a:pt x="1" y="4120"/>
                  </a:lnTo>
                  <a:lnTo>
                    <a:pt x="11443" y="4120"/>
                  </a:lnTo>
                  <a:lnTo>
                    <a:pt x="1144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 name="Google Shape;172;p14"/>
            <p:cNvSpPr/>
            <p:nvPr/>
          </p:nvSpPr>
          <p:spPr>
            <a:xfrm>
              <a:off x="2734770" y="3088314"/>
              <a:ext cx="891622" cy="131882"/>
            </a:xfrm>
            <a:custGeom>
              <a:avLst/>
              <a:gdLst/>
              <a:ahLst/>
              <a:cxnLst/>
              <a:rect l="l" t="t" r="r" b="b"/>
              <a:pathLst>
                <a:path w="27861" h="4121" extrusionOk="0">
                  <a:moveTo>
                    <a:pt x="0" y="1"/>
                  </a:moveTo>
                  <a:lnTo>
                    <a:pt x="0" y="4120"/>
                  </a:lnTo>
                  <a:lnTo>
                    <a:pt x="27861" y="4120"/>
                  </a:lnTo>
                  <a:lnTo>
                    <a:pt x="2786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14"/>
            <p:cNvSpPr/>
            <p:nvPr/>
          </p:nvSpPr>
          <p:spPr>
            <a:xfrm>
              <a:off x="864832"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14"/>
            <p:cNvSpPr/>
            <p:nvPr/>
          </p:nvSpPr>
          <p:spPr>
            <a:xfrm>
              <a:off x="1149054" y="3632754"/>
              <a:ext cx="2031679" cy="131882"/>
            </a:xfrm>
            <a:custGeom>
              <a:avLst/>
              <a:gdLst/>
              <a:ahLst/>
              <a:cxnLst/>
              <a:rect l="l" t="t" r="r" b="b"/>
              <a:pathLst>
                <a:path w="63485" h="4121" extrusionOk="0">
                  <a:moveTo>
                    <a:pt x="0" y="1"/>
                  </a:moveTo>
                  <a:lnTo>
                    <a:pt x="0" y="4120"/>
                  </a:lnTo>
                  <a:lnTo>
                    <a:pt x="63484" y="4120"/>
                  </a:lnTo>
                  <a:lnTo>
                    <a:pt x="6348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 name="Google Shape;175;p14"/>
            <p:cNvSpPr/>
            <p:nvPr/>
          </p:nvSpPr>
          <p:spPr>
            <a:xfrm>
              <a:off x="-25"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14"/>
            <p:cNvSpPr/>
            <p:nvPr/>
          </p:nvSpPr>
          <p:spPr>
            <a:xfrm>
              <a:off x="824064" y="2816286"/>
              <a:ext cx="1337833" cy="131498"/>
            </a:xfrm>
            <a:custGeom>
              <a:avLst/>
              <a:gdLst/>
              <a:ahLst/>
              <a:cxnLst/>
              <a:rect l="l" t="t" r="r" b="b"/>
              <a:pathLst>
                <a:path w="41804" h="4109" extrusionOk="0">
                  <a:moveTo>
                    <a:pt x="0" y="1"/>
                  </a:moveTo>
                  <a:lnTo>
                    <a:pt x="0" y="4108"/>
                  </a:lnTo>
                  <a:lnTo>
                    <a:pt x="41803" y="4108"/>
                  </a:lnTo>
                  <a:lnTo>
                    <a:pt x="418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 name="Google Shape;177;p14"/>
            <p:cNvSpPr/>
            <p:nvPr/>
          </p:nvSpPr>
          <p:spPr>
            <a:xfrm>
              <a:off x="582114" y="2816286"/>
              <a:ext cx="139499" cy="131498"/>
            </a:xfrm>
            <a:custGeom>
              <a:avLst/>
              <a:gdLst/>
              <a:ahLst/>
              <a:cxnLst/>
              <a:rect l="l" t="t" r="r" b="b"/>
              <a:pathLst>
                <a:path w="4359" h="4109" extrusionOk="0">
                  <a:moveTo>
                    <a:pt x="1" y="1"/>
                  </a:moveTo>
                  <a:lnTo>
                    <a:pt x="1" y="4108"/>
                  </a:lnTo>
                  <a:lnTo>
                    <a:pt x="4358" y="4108"/>
                  </a:lnTo>
                  <a:lnTo>
                    <a:pt x="435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 name="Google Shape;178;p14"/>
            <p:cNvSpPr/>
            <p:nvPr/>
          </p:nvSpPr>
          <p:spPr>
            <a:xfrm>
              <a:off x="8756420"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14"/>
            <p:cNvSpPr/>
            <p:nvPr/>
          </p:nvSpPr>
          <p:spPr>
            <a:xfrm>
              <a:off x="7790219"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180;p14"/>
            <p:cNvSpPr/>
            <p:nvPr/>
          </p:nvSpPr>
          <p:spPr>
            <a:xfrm>
              <a:off x="6982098" y="2816286"/>
              <a:ext cx="1154938" cy="131498"/>
            </a:xfrm>
            <a:custGeom>
              <a:avLst/>
              <a:gdLst/>
              <a:ahLst/>
              <a:cxnLst/>
              <a:rect l="l" t="t" r="r" b="b"/>
              <a:pathLst>
                <a:path w="36089" h="4109" extrusionOk="0">
                  <a:moveTo>
                    <a:pt x="1" y="1"/>
                  </a:moveTo>
                  <a:lnTo>
                    <a:pt x="1" y="4108"/>
                  </a:lnTo>
                  <a:lnTo>
                    <a:pt x="36089" y="4108"/>
                  </a:lnTo>
                  <a:lnTo>
                    <a:pt x="3608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 name="Google Shape;181;p14"/>
            <p:cNvSpPr/>
            <p:nvPr/>
          </p:nvSpPr>
          <p:spPr>
            <a:xfrm>
              <a:off x="8279016" y="2816286"/>
              <a:ext cx="139883" cy="131498"/>
            </a:xfrm>
            <a:custGeom>
              <a:avLst/>
              <a:gdLst/>
              <a:ahLst/>
              <a:cxnLst/>
              <a:rect l="l" t="t" r="r" b="b"/>
              <a:pathLst>
                <a:path w="4371" h="4109" extrusionOk="0">
                  <a:moveTo>
                    <a:pt x="1" y="1"/>
                  </a:moveTo>
                  <a:lnTo>
                    <a:pt x="1" y="4108"/>
                  </a:lnTo>
                  <a:lnTo>
                    <a:pt x="4370" y="4108"/>
                  </a:lnTo>
                  <a:lnTo>
                    <a:pt x="4370"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2" name="Google Shape;182;p14"/>
          <p:cNvSpPr txBox="1">
            <a:spLocks noGrp="1"/>
          </p:cNvSpPr>
          <p:nvPr>
            <p:ph type="ctrTitle"/>
          </p:nvPr>
        </p:nvSpPr>
        <p:spPr>
          <a:xfrm flipH="1">
            <a:off x="8473833" y="-190495"/>
            <a:ext cx="1914400" cy="5740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933"/>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183" name="Google Shape;183;p14"/>
          <p:cNvSpPr txBox="1">
            <a:spLocks noGrp="1"/>
          </p:cNvSpPr>
          <p:nvPr>
            <p:ph type="subTitle" idx="1"/>
          </p:nvPr>
        </p:nvSpPr>
        <p:spPr>
          <a:xfrm flipH="1">
            <a:off x="8054167" y="2571533"/>
            <a:ext cx="2755200" cy="5740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867">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867">
                <a:latin typeface="Anaheim"/>
                <a:ea typeface="Anaheim"/>
                <a:cs typeface="Anaheim"/>
                <a:sym typeface="Anaheim"/>
              </a:defRPr>
            </a:lvl3pPr>
            <a:lvl4pPr lvl="3" algn="ctr" rtl="0">
              <a:lnSpc>
                <a:spcPct val="115000"/>
              </a:lnSpc>
              <a:spcBef>
                <a:spcPts val="0"/>
              </a:spcBef>
              <a:spcAft>
                <a:spcPts val="0"/>
              </a:spcAft>
              <a:buSzPts val="1400"/>
              <a:buFont typeface="Anaheim"/>
              <a:buNone/>
              <a:defRPr sz="1867">
                <a:latin typeface="Anaheim"/>
                <a:ea typeface="Anaheim"/>
                <a:cs typeface="Anaheim"/>
                <a:sym typeface="Anaheim"/>
              </a:defRPr>
            </a:lvl4pPr>
            <a:lvl5pPr lvl="4" algn="ctr" rtl="0">
              <a:lnSpc>
                <a:spcPct val="115000"/>
              </a:lnSpc>
              <a:spcBef>
                <a:spcPts val="0"/>
              </a:spcBef>
              <a:spcAft>
                <a:spcPts val="0"/>
              </a:spcAft>
              <a:buSzPts val="1400"/>
              <a:buFont typeface="Anaheim"/>
              <a:buNone/>
              <a:defRPr sz="1867">
                <a:latin typeface="Anaheim"/>
                <a:ea typeface="Anaheim"/>
                <a:cs typeface="Anaheim"/>
                <a:sym typeface="Anaheim"/>
              </a:defRPr>
            </a:lvl5pPr>
            <a:lvl6pPr lvl="5" algn="ctr" rtl="0">
              <a:lnSpc>
                <a:spcPct val="115000"/>
              </a:lnSpc>
              <a:spcBef>
                <a:spcPts val="0"/>
              </a:spcBef>
              <a:spcAft>
                <a:spcPts val="0"/>
              </a:spcAft>
              <a:buSzPts val="1400"/>
              <a:buFont typeface="Anaheim"/>
              <a:buNone/>
              <a:defRPr sz="1867">
                <a:latin typeface="Anaheim"/>
                <a:ea typeface="Anaheim"/>
                <a:cs typeface="Anaheim"/>
                <a:sym typeface="Anaheim"/>
              </a:defRPr>
            </a:lvl6pPr>
            <a:lvl7pPr lvl="6" algn="ctr" rtl="0">
              <a:lnSpc>
                <a:spcPct val="115000"/>
              </a:lnSpc>
              <a:spcBef>
                <a:spcPts val="0"/>
              </a:spcBef>
              <a:spcAft>
                <a:spcPts val="0"/>
              </a:spcAft>
              <a:buSzPts val="1400"/>
              <a:buFont typeface="Anaheim"/>
              <a:buNone/>
              <a:defRPr sz="1867">
                <a:latin typeface="Anaheim"/>
                <a:ea typeface="Anaheim"/>
                <a:cs typeface="Anaheim"/>
                <a:sym typeface="Anaheim"/>
              </a:defRPr>
            </a:lvl7pPr>
            <a:lvl8pPr lvl="7" algn="ctr" rtl="0">
              <a:lnSpc>
                <a:spcPct val="115000"/>
              </a:lnSpc>
              <a:spcBef>
                <a:spcPts val="0"/>
              </a:spcBef>
              <a:spcAft>
                <a:spcPts val="0"/>
              </a:spcAft>
              <a:buSzPts val="1400"/>
              <a:buFont typeface="Anaheim"/>
              <a:buNone/>
              <a:defRPr sz="1867">
                <a:latin typeface="Anaheim"/>
                <a:ea typeface="Anaheim"/>
                <a:cs typeface="Anaheim"/>
                <a:sym typeface="Anaheim"/>
              </a:defRPr>
            </a:lvl8pPr>
            <a:lvl9pPr lvl="8" algn="ctr" rtl="0">
              <a:lnSpc>
                <a:spcPct val="115000"/>
              </a:lnSpc>
              <a:spcBef>
                <a:spcPts val="0"/>
              </a:spcBef>
              <a:spcAft>
                <a:spcPts val="0"/>
              </a:spcAft>
              <a:buSzPts val="1400"/>
              <a:buFont typeface="Anaheim"/>
              <a:buNone/>
              <a:defRPr sz="1867">
                <a:latin typeface="Anaheim"/>
                <a:ea typeface="Anaheim"/>
                <a:cs typeface="Anaheim"/>
                <a:sym typeface="Anaheim"/>
              </a:defRPr>
            </a:lvl9pPr>
          </a:lstStyle>
          <a:p>
            <a:r>
              <a:rPr lang="en-US"/>
              <a:t>Click to edit Master subtitle style</a:t>
            </a:r>
            <a:endParaRPr/>
          </a:p>
        </p:txBody>
      </p:sp>
      <p:sp>
        <p:nvSpPr>
          <p:cNvPr id="184" name="Google Shape;184;p14"/>
          <p:cNvSpPr txBox="1">
            <a:spLocks noGrp="1"/>
          </p:cNvSpPr>
          <p:nvPr>
            <p:ph type="ctrTitle" idx="2"/>
          </p:nvPr>
        </p:nvSpPr>
        <p:spPr>
          <a:xfrm flipH="1">
            <a:off x="1383467" y="1905005"/>
            <a:ext cx="2755200" cy="5740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933"/>
            </a:lvl1pPr>
            <a:lvl2pPr lvl="1" algn="r" rtl="0">
              <a:spcBef>
                <a:spcPts val="0"/>
              </a:spcBef>
              <a:spcAft>
                <a:spcPts val="0"/>
              </a:spcAft>
              <a:buClr>
                <a:schemeClr val="lt1"/>
              </a:buClr>
              <a:buSzPts val="1800"/>
              <a:buNone/>
              <a:defRPr sz="2400">
                <a:solidFill>
                  <a:schemeClr val="lt1"/>
                </a:solidFill>
              </a:defRPr>
            </a:lvl2pPr>
            <a:lvl3pPr lvl="2" algn="r" rtl="0">
              <a:spcBef>
                <a:spcPts val="0"/>
              </a:spcBef>
              <a:spcAft>
                <a:spcPts val="0"/>
              </a:spcAft>
              <a:buClr>
                <a:schemeClr val="lt1"/>
              </a:buClr>
              <a:buSzPts val="1800"/>
              <a:buNone/>
              <a:defRPr sz="2400">
                <a:solidFill>
                  <a:schemeClr val="lt1"/>
                </a:solidFill>
              </a:defRPr>
            </a:lvl3pPr>
            <a:lvl4pPr lvl="3" algn="r" rtl="0">
              <a:spcBef>
                <a:spcPts val="0"/>
              </a:spcBef>
              <a:spcAft>
                <a:spcPts val="0"/>
              </a:spcAft>
              <a:buClr>
                <a:schemeClr val="lt1"/>
              </a:buClr>
              <a:buSzPts val="1800"/>
              <a:buNone/>
              <a:defRPr sz="2400">
                <a:solidFill>
                  <a:schemeClr val="lt1"/>
                </a:solidFill>
              </a:defRPr>
            </a:lvl4pPr>
            <a:lvl5pPr lvl="4" algn="r" rtl="0">
              <a:spcBef>
                <a:spcPts val="0"/>
              </a:spcBef>
              <a:spcAft>
                <a:spcPts val="0"/>
              </a:spcAft>
              <a:buClr>
                <a:schemeClr val="lt1"/>
              </a:buClr>
              <a:buSzPts val="1800"/>
              <a:buNone/>
              <a:defRPr sz="2400">
                <a:solidFill>
                  <a:schemeClr val="lt1"/>
                </a:solidFill>
              </a:defRPr>
            </a:lvl5pPr>
            <a:lvl6pPr lvl="5" algn="r" rtl="0">
              <a:spcBef>
                <a:spcPts val="0"/>
              </a:spcBef>
              <a:spcAft>
                <a:spcPts val="0"/>
              </a:spcAft>
              <a:buClr>
                <a:schemeClr val="lt1"/>
              </a:buClr>
              <a:buSzPts val="1800"/>
              <a:buNone/>
              <a:defRPr sz="2400">
                <a:solidFill>
                  <a:schemeClr val="lt1"/>
                </a:solidFill>
              </a:defRPr>
            </a:lvl6pPr>
            <a:lvl7pPr lvl="6" algn="r" rtl="0">
              <a:spcBef>
                <a:spcPts val="0"/>
              </a:spcBef>
              <a:spcAft>
                <a:spcPts val="0"/>
              </a:spcAft>
              <a:buClr>
                <a:schemeClr val="lt1"/>
              </a:buClr>
              <a:buSzPts val="1800"/>
              <a:buNone/>
              <a:defRPr sz="2400">
                <a:solidFill>
                  <a:schemeClr val="lt1"/>
                </a:solidFill>
              </a:defRPr>
            </a:lvl7pPr>
            <a:lvl8pPr lvl="7" algn="r" rtl="0">
              <a:spcBef>
                <a:spcPts val="0"/>
              </a:spcBef>
              <a:spcAft>
                <a:spcPts val="0"/>
              </a:spcAft>
              <a:buClr>
                <a:schemeClr val="lt1"/>
              </a:buClr>
              <a:buSzPts val="1800"/>
              <a:buNone/>
              <a:defRPr sz="2400">
                <a:solidFill>
                  <a:schemeClr val="lt1"/>
                </a:solidFill>
              </a:defRPr>
            </a:lvl8pPr>
            <a:lvl9pPr lvl="8" algn="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185" name="Google Shape;185;p14"/>
          <p:cNvSpPr txBox="1">
            <a:spLocks noGrp="1"/>
          </p:cNvSpPr>
          <p:nvPr>
            <p:ph type="subTitle" idx="3"/>
          </p:nvPr>
        </p:nvSpPr>
        <p:spPr>
          <a:xfrm flipH="1">
            <a:off x="1382667" y="2571533"/>
            <a:ext cx="2756000" cy="5740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867">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867">
                <a:latin typeface="Anaheim"/>
                <a:ea typeface="Anaheim"/>
                <a:cs typeface="Anaheim"/>
                <a:sym typeface="Anaheim"/>
              </a:defRPr>
            </a:lvl3pPr>
            <a:lvl4pPr lvl="3" algn="ctr" rtl="0">
              <a:lnSpc>
                <a:spcPct val="115000"/>
              </a:lnSpc>
              <a:spcBef>
                <a:spcPts val="0"/>
              </a:spcBef>
              <a:spcAft>
                <a:spcPts val="0"/>
              </a:spcAft>
              <a:buSzPts val="1400"/>
              <a:buFont typeface="Anaheim"/>
              <a:buNone/>
              <a:defRPr sz="1867">
                <a:latin typeface="Anaheim"/>
                <a:ea typeface="Anaheim"/>
                <a:cs typeface="Anaheim"/>
                <a:sym typeface="Anaheim"/>
              </a:defRPr>
            </a:lvl4pPr>
            <a:lvl5pPr lvl="4" algn="ctr" rtl="0">
              <a:lnSpc>
                <a:spcPct val="115000"/>
              </a:lnSpc>
              <a:spcBef>
                <a:spcPts val="0"/>
              </a:spcBef>
              <a:spcAft>
                <a:spcPts val="0"/>
              </a:spcAft>
              <a:buSzPts val="1400"/>
              <a:buFont typeface="Anaheim"/>
              <a:buNone/>
              <a:defRPr sz="1867">
                <a:latin typeface="Anaheim"/>
                <a:ea typeface="Anaheim"/>
                <a:cs typeface="Anaheim"/>
                <a:sym typeface="Anaheim"/>
              </a:defRPr>
            </a:lvl5pPr>
            <a:lvl6pPr lvl="5" algn="ctr" rtl="0">
              <a:lnSpc>
                <a:spcPct val="115000"/>
              </a:lnSpc>
              <a:spcBef>
                <a:spcPts val="0"/>
              </a:spcBef>
              <a:spcAft>
                <a:spcPts val="0"/>
              </a:spcAft>
              <a:buSzPts val="1400"/>
              <a:buFont typeface="Anaheim"/>
              <a:buNone/>
              <a:defRPr sz="1867">
                <a:latin typeface="Anaheim"/>
                <a:ea typeface="Anaheim"/>
                <a:cs typeface="Anaheim"/>
                <a:sym typeface="Anaheim"/>
              </a:defRPr>
            </a:lvl6pPr>
            <a:lvl7pPr lvl="6" algn="ctr" rtl="0">
              <a:lnSpc>
                <a:spcPct val="115000"/>
              </a:lnSpc>
              <a:spcBef>
                <a:spcPts val="0"/>
              </a:spcBef>
              <a:spcAft>
                <a:spcPts val="0"/>
              </a:spcAft>
              <a:buSzPts val="1400"/>
              <a:buFont typeface="Anaheim"/>
              <a:buNone/>
              <a:defRPr sz="1867">
                <a:latin typeface="Anaheim"/>
                <a:ea typeface="Anaheim"/>
                <a:cs typeface="Anaheim"/>
                <a:sym typeface="Anaheim"/>
              </a:defRPr>
            </a:lvl7pPr>
            <a:lvl8pPr lvl="7" algn="ctr" rtl="0">
              <a:lnSpc>
                <a:spcPct val="115000"/>
              </a:lnSpc>
              <a:spcBef>
                <a:spcPts val="0"/>
              </a:spcBef>
              <a:spcAft>
                <a:spcPts val="0"/>
              </a:spcAft>
              <a:buSzPts val="1400"/>
              <a:buFont typeface="Anaheim"/>
              <a:buNone/>
              <a:defRPr sz="1867">
                <a:latin typeface="Anaheim"/>
                <a:ea typeface="Anaheim"/>
                <a:cs typeface="Anaheim"/>
                <a:sym typeface="Anaheim"/>
              </a:defRPr>
            </a:lvl8pPr>
            <a:lvl9pPr lvl="8" algn="ctr" rtl="0">
              <a:lnSpc>
                <a:spcPct val="115000"/>
              </a:lnSpc>
              <a:spcBef>
                <a:spcPts val="0"/>
              </a:spcBef>
              <a:spcAft>
                <a:spcPts val="0"/>
              </a:spcAft>
              <a:buSzPts val="1400"/>
              <a:buFont typeface="Anaheim"/>
              <a:buNone/>
              <a:defRPr sz="1867">
                <a:latin typeface="Anaheim"/>
                <a:ea typeface="Anaheim"/>
                <a:cs typeface="Anaheim"/>
                <a:sym typeface="Anaheim"/>
              </a:defRPr>
            </a:lvl9pPr>
          </a:lstStyle>
          <a:p>
            <a:r>
              <a:rPr lang="en-US"/>
              <a:t>Click to edit Master subtitle style</a:t>
            </a:r>
            <a:endParaRPr/>
          </a:p>
        </p:txBody>
      </p:sp>
      <p:sp>
        <p:nvSpPr>
          <p:cNvPr id="186" name="Google Shape;186;p14"/>
          <p:cNvSpPr txBox="1">
            <a:spLocks noGrp="1"/>
          </p:cNvSpPr>
          <p:nvPr>
            <p:ph type="ctrTitle" idx="4"/>
          </p:nvPr>
        </p:nvSpPr>
        <p:spPr>
          <a:xfrm flipH="1">
            <a:off x="5105408" y="-292095"/>
            <a:ext cx="1955200" cy="5740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933"/>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187" name="Google Shape;187;p14"/>
          <p:cNvSpPr txBox="1">
            <a:spLocks noGrp="1"/>
          </p:cNvSpPr>
          <p:nvPr>
            <p:ph type="subTitle" idx="5"/>
          </p:nvPr>
        </p:nvSpPr>
        <p:spPr>
          <a:xfrm flipH="1">
            <a:off x="4719287" y="2571533"/>
            <a:ext cx="2756000" cy="5740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867">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867">
                <a:latin typeface="Anaheim"/>
                <a:ea typeface="Anaheim"/>
                <a:cs typeface="Anaheim"/>
                <a:sym typeface="Anaheim"/>
              </a:defRPr>
            </a:lvl3pPr>
            <a:lvl4pPr lvl="3" algn="ctr" rtl="0">
              <a:lnSpc>
                <a:spcPct val="115000"/>
              </a:lnSpc>
              <a:spcBef>
                <a:spcPts val="0"/>
              </a:spcBef>
              <a:spcAft>
                <a:spcPts val="0"/>
              </a:spcAft>
              <a:buSzPts val="1400"/>
              <a:buFont typeface="Anaheim"/>
              <a:buNone/>
              <a:defRPr sz="1867">
                <a:latin typeface="Anaheim"/>
                <a:ea typeface="Anaheim"/>
                <a:cs typeface="Anaheim"/>
                <a:sym typeface="Anaheim"/>
              </a:defRPr>
            </a:lvl4pPr>
            <a:lvl5pPr lvl="4" algn="ctr" rtl="0">
              <a:lnSpc>
                <a:spcPct val="115000"/>
              </a:lnSpc>
              <a:spcBef>
                <a:spcPts val="0"/>
              </a:spcBef>
              <a:spcAft>
                <a:spcPts val="0"/>
              </a:spcAft>
              <a:buSzPts val="1400"/>
              <a:buFont typeface="Anaheim"/>
              <a:buNone/>
              <a:defRPr sz="1867">
                <a:latin typeface="Anaheim"/>
                <a:ea typeface="Anaheim"/>
                <a:cs typeface="Anaheim"/>
                <a:sym typeface="Anaheim"/>
              </a:defRPr>
            </a:lvl5pPr>
            <a:lvl6pPr lvl="5" algn="ctr" rtl="0">
              <a:lnSpc>
                <a:spcPct val="115000"/>
              </a:lnSpc>
              <a:spcBef>
                <a:spcPts val="0"/>
              </a:spcBef>
              <a:spcAft>
                <a:spcPts val="0"/>
              </a:spcAft>
              <a:buSzPts val="1400"/>
              <a:buFont typeface="Anaheim"/>
              <a:buNone/>
              <a:defRPr sz="1867">
                <a:latin typeface="Anaheim"/>
                <a:ea typeface="Anaheim"/>
                <a:cs typeface="Anaheim"/>
                <a:sym typeface="Anaheim"/>
              </a:defRPr>
            </a:lvl6pPr>
            <a:lvl7pPr lvl="6" algn="ctr" rtl="0">
              <a:lnSpc>
                <a:spcPct val="115000"/>
              </a:lnSpc>
              <a:spcBef>
                <a:spcPts val="0"/>
              </a:spcBef>
              <a:spcAft>
                <a:spcPts val="0"/>
              </a:spcAft>
              <a:buSzPts val="1400"/>
              <a:buFont typeface="Anaheim"/>
              <a:buNone/>
              <a:defRPr sz="1867">
                <a:latin typeface="Anaheim"/>
                <a:ea typeface="Anaheim"/>
                <a:cs typeface="Anaheim"/>
                <a:sym typeface="Anaheim"/>
              </a:defRPr>
            </a:lvl7pPr>
            <a:lvl8pPr lvl="7" algn="ctr" rtl="0">
              <a:lnSpc>
                <a:spcPct val="115000"/>
              </a:lnSpc>
              <a:spcBef>
                <a:spcPts val="0"/>
              </a:spcBef>
              <a:spcAft>
                <a:spcPts val="0"/>
              </a:spcAft>
              <a:buSzPts val="1400"/>
              <a:buFont typeface="Anaheim"/>
              <a:buNone/>
              <a:defRPr sz="1867">
                <a:latin typeface="Anaheim"/>
                <a:ea typeface="Anaheim"/>
                <a:cs typeface="Anaheim"/>
                <a:sym typeface="Anaheim"/>
              </a:defRPr>
            </a:lvl8pPr>
            <a:lvl9pPr lvl="8" algn="ctr" rtl="0">
              <a:lnSpc>
                <a:spcPct val="115000"/>
              </a:lnSpc>
              <a:spcBef>
                <a:spcPts val="0"/>
              </a:spcBef>
              <a:spcAft>
                <a:spcPts val="0"/>
              </a:spcAft>
              <a:buSzPts val="1400"/>
              <a:buFont typeface="Anaheim"/>
              <a:buNone/>
              <a:defRPr sz="1867">
                <a:latin typeface="Anaheim"/>
                <a:ea typeface="Anaheim"/>
                <a:cs typeface="Anaheim"/>
                <a:sym typeface="Anaheim"/>
              </a:defRPr>
            </a:lvl9pPr>
          </a:lstStyle>
          <a:p>
            <a:r>
              <a:rPr lang="en-US"/>
              <a:t>Click to edit Master subtitle style</a:t>
            </a:r>
            <a:endParaRPr/>
          </a:p>
        </p:txBody>
      </p:sp>
      <p:sp>
        <p:nvSpPr>
          <p:cNvPr id="188" name="Google Shape;188;p14"/>
          <p:cNvSpPr txBox="1">
            <a:spLocks noGrp="1"/>
          </p:cNvSpPr>
          <p:nvPr>
            <p:ph type="title" idx="6"/>
          </p:nvPr>
        </p:nvSpPr>
        <p:spPr>
          <a:xfrm>
            <a:off x="1704000" y="4560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lvl2pPr>
            <a:lvl3pPr lvl="2" algn="ctr" rtl="0">
              <a:spcBef>
                <a:spcPts val="0"/>
              </a:spcBef>
              <a:spcAft>
                <a:spcPts val="0"/>
              </a:spcAft>
              <a:buNone/>
              <a:defRPr sz="4000"/>
            </a:lvl3pPr>
            <a:lvl4pPr lvl="3" algn="ctr" rtl="0">
              <a:spcBef>
                <a:spcPts val="0"/>
              </a:spcBef>
              <a:spcAft>
                <a:spcPts val="0"/>
              </a:spcAft>
              <a:buNone/>
              <a:defRPr sz="4000"/>
            </a:lvl4pPr>
            <a:lvl5pPr lvl="4" algn="ctr" rtl="0">
              <a:spcBef>
                <a:spcPts val="0"/>
              </a:spcBef>
              <a:spcAft>
                <a:spcPts val="0"/>
              </a:spcAft>
              <a:buNone/>
              <a:defRPr sz="4000"/>
            </a:lvl5pPr>
            <a:lvl6pPr lvl="5" algn="ctr" rtl="0">
              <a:spcBef>
                <a:spcPts val="0"/>
              </a:spcBef>
              <a:spcAft>
                <a:spcPts val="0"/>
              </a:spcAft>
              <a:buNone/>
              <a:defRPr sz="4000"/>
            </a:lvl6pPr>
            <a:lvl7pPr lvl="6" algn="ctr" rtl="0">
              <a:spcBef>
                <a:spcPts val="0"/>
              </a:spcBef>
              <a:spcAft>
                <a:spcPts val="0"/>
              </a:spcAft>
              <a:buNone/>
              <a:defRPr sz="4000"/>
            </a:lvl7pPr>
            <a:lvl8pPr lvl="7" algn="ctr" rtl="0">
              <a:spcBef>
                <a:spcPts val="0"/>
              </a:spcBef>
              <a:spcAft>
                <a:spcPts val="0"/>
              </a:spcAft>
              <a:buNone/>
              <a:defRPr sz="4000"/>
            </a:lvl8pPr>
            <a:lvl9pPr lvl="8" algn="ctr" rtl="0">
              <a:spcBef>
                <a:spcPts val="0"/>
              </a:spcBef>
              <a:spcAft>
                <a:spcPts val="0"/>
              </a:spcAft>
              <a:buNone/>
              <a:defRPr sz="4000"/>
            </a:lvl9pPr>
          </a:lstStyle>
          <a:p>
            <a:r>
              <a:rPr lang="en-US"/>
              <a:t>Click to edit Master title style</a:t>
            </a:r>
            <a:endParaRPr/>
          </a:p>
        </p:txBody>
      </p:sp>
      <p:sp>
        <p:nvSpPr>
          <p:cNvPr id="189" name="Google Shape;189;p14"/>
          <p:cNvSpPr txBox="1">
            <a:spLocks noGrp="1"/>
          </p:cNvSpPr>
          <p:nvPr>
            <p:ph type="ctrTitle" idx="7"/>
          </p:nvPr>
        </p:nvSpPr>
        <p:spPr>
          <a:xfrm flipH="1">
            <a:off x="4718816" y="1905005"/>
            <a:ext cx="2755200" cy="5740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933"/>
            </a:lvl1pPr>
            <a:lvl2pPr lvl="1" algn="r" rtl="0">
              <a:spcBef>
                <a:spcPts val="0"/>
              </a:spcBef>
              <a:spcAft>
                <a:spcPts val="0"/>
              </a:spcAft>
              <a:buClr>
                <a:schemeClr val="lt1"/>
              </a:buClr>
              <a:buSzPts val="1800"/>
              <a:buNone/>
              <a:defRPr sz="2400">
                <a:solidFill>
                  <a:schemeClr val="lt1"/>
                </a:solidFill>
              </a:defRPr>
            </a:lvl2pPr>
            <a:lvl3pPr lvl="2" algn="r" rtl="0">
              <a:spcBef>
                <a:spcPts val="0"/>
              </a:spcBef>
              <a:spcAft>
                <a:spcPts val="0"/>
              </a:spcAft>
              <a:buClr>
                <a:schemeClr val="lt1"/>
              </a:buClr>
              <a:buSzPts val="1800"/>
              <a:buNone/>
              <a:defRPr sz="2400">
                <a:solidFill>
                  <a:schemeClr val="lt1"/>
                </a:solidFill>
              </a:defRPr>
            </a:lvl3pPr>
            <a:lvl4pPr lvl="3" algn="r" rtl="0">
              <a:spcBef>
                <a:spcPts val="0"/>
              </a:spcBef>
              <a:spcAft>
                <a:spcPts val="0"/>
              </a:spcAft>
              <a:buClr>
                <a:schemeClr val="lt1"/>
              </a:buClr>
              <a:buSzPts val="1800"/>
              <a:buNone/>
              <a:defRPr sz="2400">
                <a:solidFill>
                  <a:schemeClr val="lt1"/>
                </a:solidFill>
              </a:defRPr>
            </a:lvl4pPr>
            <a:lvl5pPr lvl="4" algn="r" rtl="0">
              <a:spcBef>
                <a:spcPts val="0"/>
              </a:spcBef>
              <a:spcAft>
                <a:spcPts val="0"/>
              </a:spcAft>
              <a:buClr>
                <a:schemeClr val="lt1"/>
              </a:buClr>
              <a:buSzPts val="1800"/>
              <a:buNone/>
              <a:defRPr sz="2400">
                <a:solidFill>
                  <a:schemeClr val="lt1"/>
                </a:solidFill>
              </a:defRPr>
            </a:lvl5pPr>
            <a:lvl6pPr lvl="5" algn="r" rtl="0">
              <a:spcBef>
                <a:spcPts val="0"/>
              </a:spcBef>
              <a:spcAft>
                <a:spcPts val="0"/>
              </a:spcAft>
              <a:buClr>
                <a:schemeClr val="lt1"/>
              </a:buClr>
              <a:buSzPts val="1800"/>
              <a:buNone/>
              <a:defRPr sz="2400">
                <a:solidFill>
                  <a:schemeClr val="lt1"/>
                </a:solidFill>
              </a:defRPr>
            </a:lvl6pPr>
            <a:lvl7pPr lvl="6" algn="r" rtl="0">
              <a:spcBef>
                <a:spcPts val="0"/>
              </a:spcBef>
              <a:spcAft>
                <a:spcPts val="0"/>
              </a:spcAft>
              <a:buClr>
                <a:schemeClr val="lt1"/>
              </a:buClr>
              <a:buSzPts val="1800"/>
              <a:buNone/>
              <a:defRPr sz="2400">
                <a:solidFill>
                  <a:schemeClr val="lt1"/>
                </a:solidFill>
              </a:defRPr>
            </a:lvl7pPr>
            <a:lvl8pPr lvl="7" algn="r" rtl="0">
              <a:spcBef>
                <a:spcPts val="0"/>
              </a:spcBef>
              <a:spcAft>
                <a:spcPts val="0"/>
              </a:spcAft>
              <a:buClr>
                <a:schemeClr val="lt1"/>
              </a:buClr>
              <a:buSzPts val="1800"/>
              <a:buNone/>
              <a:defRPr sz="2400">
                <a:solidFill>
                  <a:schemeClr val="lt1"/>
                </a:solidFill>
              </a:defRPr>
            </a:lvl8pPr>
            <a:lvl9pPr lvl="8" algn="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190" name="Google Shape;190;p14"/>
          <p:cNvSpPr txBox="1">
            <a:spLocks noGrp="1"/>
          </p:cNvSpPr>
          <p:nvPr>
            <p:ph type="ctrTitle" idx="8"/>
          </p:nvPr>
        </p:nvSpPr>
        <p:spPr>
          <a:xfrm flipH="1">
            <a:off x="8055949" y="1905005"/>
            <a:ext cx="2755200" cy="5740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933"/>
            </a:lvl1pPr>
            <a:lvl2pPr lvl="1" algn="r" rtl="0">
              <a:spcBef>
                <a:spcPts val="0"/>
              </a:spcBef>
              <a:spcAft>
                <a:spcPts val="0"/>
              </a:spcAft>
              <a:buClr>
                <a:schemeClr val="lt1"/>
              </a:buClr>
              <a:buSzPts val="1800"/>
              <a:buNone/>
              <a:defRPr sz="2400">
                <a:solidFill>
                  <a:schemeClr val="lt1"/>
                </a:solidFill>
              </a:defRPr>
            </a:lvl2pPr>
            <a:lvl3pPr lvl="2" algn="r" rtl="0">
              <a:spcBef>
                <a:spcPts val="0"/>
              </a:spcBef>
              <a:spcAft>
                <a:spcPts val="0"/>
              </a:spcAft>
              <a:buClr>
                <a:schemeClr val="lt1"/>
              </a:buClr>
              <a:buSzPts val="1800"/>
              <a:buNone/>
              <a:defRPr sz="2400">
                <a:solidFill>
                  <a:schemeClr val="lt1"/>
                </a:solidFill>
              </a:defRPr>
            </a:lvl3pPr>
            <a:lvl4pPr lvl="3" algn="r" rtl="0">
              <a:spcBef>
                <a:spcPts val="0"/>
              </a:spcBef>
              <a:spcAft>
                <a:spcPts val="0"/>
              </a:spcAft>
              <a:buClr>
                <a:schemeClr val="lt1"/>
              </a:buClr>
              <a:buSzPts val="1800"/>
              <a:buNone/>
              <a:defRPr sz="2400">
                <a:solidFill>
                  <a:schemeClr val="lt1"/>
                </a:solidFill>
              </a:defRPr>
            </a:lvl4pPr>
            <a:lvl5pPr lvl="4" algn="r" rtl="0">
              <a:spcBef>
                <a:spcPts val="0"/>
              </a:spcBef>
              <a:spcAft>
                <a:spcPts val="0"/>
              </a:spcAft>
              <a:buClr>
                <a:schemeClr val="lt1"/>
              </a:buClr>
              <a:buSzPts val="1800"/>
              <a:buNone/>
              <a:defRPr sz="2400">
                <a:solidFill>
                  <a:schemeClr val="lt1"/>
                </a:solidFill>
              </a:defRPr>
            </a:lvl5pPr>
            <a:lvl6pPr lvl="5" algn="r" rtl="0">
              <a:spcBef>
                <a:spcPts val="0"/>
              </a:spcBef>
              <a:spcAft>
                <a:spcPts val="0"/>
              </a:spcAft>
              <a:buClr>
                <a:schemeClr val="lt1"/>
              </a:buClr>
              <a:buSzPts val="1800"/>
              <a:buNone/>
              <a:defRPr sz="2400">
                <a:solidFill>
                  <a:schemeClr val="lt1"/>
                </a:solidFill>
              </a:defRPr>
            </a:lvl6pPr>
            <a:lvl7pPr lvl="6" algn="r" rtl="0">
              <a:spcBef>
                <a:spcPts val="0"/>
              </a:spcBef>
              <a:spcAft>
                <a:spcPts val="0"/>
              </a:spcAft>
              <a:buClr>
                <a:schemeClr val="lt1"/>
              </a:buClr>
              <a:buSzPts val="1800"/>
              <a:buNone/>
              <a:defRPr sz="2400">
                <a:solidFill>
                  <a:schemeClr val="lt1"/>
                </a:solidFill>
              </a:defRPr>
            </a:lvl7pPr>
            <a:lvl8pPr lvl="7" algn="r" rtl="0">
              <a:spcBef>
                <a:spcPts val="0"/>
              </a:spcBef>
              <a:spcAft>
                <a:spcPts val="0"/>
              </a:spcAft>
              <a:buClr>
                <a:schemeClr val="lt1"/>
              </a:buClr>
              <a:buSzPts val="1800"/>
              <a:buNone/>
              <a:defRPr sz="2400">
                <a:solidFill>
                  <a:schemeClr val="lt1"/>
                </a:solidFill>
              </a:defRPr>
            </a:lvl8pPr>
            <a:lvl9pPr lvl="8" algn="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2214841606"/>
      </p:ext>
    </p:extLst>
  </p:cSld>
  <p:clrMapOvr>
    <a:masterClrMapping/>
  </p:clrMapOvr>
  <p:transition spd="med">
    <p:pull/>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356"/>
        <p:cNvGrpSpPr/>
        <p:nvPr/>
      </p:nvGrpSpPr>
      <p:grpSpPr>
        <a:xfrm>
          <a:off x="0" y="0"/>
          <a:ext cx="0" cy="0"/>
          <a:chOff x="0" y="0"/>
          <a:chExt cx="0" cy="0"/>
        </a:xfrm>
      </p:grpSpPr>
      <p:sp>
        <p:nvSpPr>
          <p:cNvPr id="357" name="Google Shape;357;p20"/>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58" name="Google Shape;358;p20"/>
          <p:cNvSpPr/>
          <p:nvPr/>
        </p:nvSpPr>
        <p:spPr>
          <a:xfrm>
            <a:off x="6096000" y="0"/>
            <a:ext cx="6096000" cy="835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59" name="Google Shape;359;p20"/>
          <p:cNvSpPr txBox="1">
            <a:spLocks noGrp="1"/>
          </p:cNvSpPr>
          <p:nvPr>
            <p:ph type="subTitle" idx="1"/>
          </p:nvPr>
        </p:nvSpPr>
        <p:spPr>
          <a:xfrm>
            <a:off x="2223008" y="3141100"/>
            <a:ext cx="3854800" cy="208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None/>
              <a:defRPr sz="2133">
                <a:solidFill>
                  <a:schemeClr val="accent3"/>
                </a:solidFill>
              </a:defRPr>
            </a:lvl1pPr>
            <a:lvl2pPr lvl="1" rtl="0">
              <a:spcBef>
                <a:spcPts val="0"/>
              </a:spcBef>
              <a:spcAft>
                <a:spcPts val="0"/>
              </a:spcAft>
              <a:buClr>
                <a:schemeClr val="dk1"/>
              </a:buClr>
              <a:buSzPts val="1600"/>
              <a:buNone/>
              <a:defRPr sz="2133">
                <a:solidFill>
                  <a:schemeClr val="dk1"/>
                </a:solidFill>
              </a:defRPr>
            </a:lvl2pPr>
            <a:lvl3pPr lvl="2" rtl="0">
              <a:spcBef>
                <a:spcPts val="0"/>
              </a:spcBef>
              <a:spcAft>
                <a:spcPts val="0"/>
              </a:spcAft>
              <a:buClr>
                <a:schemeClr val="dk1"/>
              </a:buClr>
              <a:buSzPts val="1600"/>
              <a:buNone/>
              <a:defRPr sz="2133">
                <a:solidFill>
                  <a:schemeClr val="dk1"/>
                </a:solidFill>
              </a:defRPr>
            </a:lvl3pPr>
            <a:lvl4pPr lvl="3" rtl="0">
              <a:spcBef>
                <a:spcPts val="0"/>
              </a:spcBef>
              <a:spcAft>
                <a:spcPts val="0"/>
              </a:spcAft>
              <a:buClr>
                <a:schemeClr val="dk1"/>
              </a:buClr>
              <a:buSzPts val="1600"/>
              <a:buNone/>
              <a:defRPr sz="2133">
                <a:solidFill>
                  <a:schemeClr val="dk1"/>
                </a:solidFill>
              </a:defRPr>
            </a:lvl4pPr>
            <a:lvl5pPr lvl="4" rtl="0">
              <a:spcBef>
                <a:spcPts val="0"/>
              </a:spcBef>
              <a:spcAft>
                <a:spcPts val="0"/>
              </a:spcAft>
              <a:buClr>
                <a:schemeClr val="dk1"/>
              </a:buClr>
              <a:buSzPts val="1600"/>
              <a:buNone/>
              <a:defRPr sz="2133">
                <a:solidFill>
                  <a:schemeClr val="dk1"/>
                </a:solidFill>
              </a:defRPr>
            </a:lvl5pPr>
            <a:lvl6pPr lvl="5" rtl="0">
              <a:spcBef>
                <a:spcPts val="0"/>
              </a:spcBef>
              <a:spcAft>
                <a:spcPts val="0"/>
              </a:spcAft>
              <a:buClr>
                <a:schemeClr val="dk1"/>
              </a:buClr>
              <a:buSzPts val="1600"/>
              <a:buNone/>
              <a:defRPr sz="2133">
                <a:solidFill>
                  <a:schemeClr val="dk1"/>
                </a:solidFill>
              </a:defRPr>
            </a:lvl6pPr>
            <a:lvl7pPr lvl="6" rtl="0">
              <a:spcBef>
                <a:spcPts val="0"/>
              </a:spcBef>
              <a:spcAft>
                <a:spcPts val="0"/>
              </a:spcAft>
              <a:buClr>
                <a:schemeClr val="dk1"/>
              </a:buClr>
              <a:buSzPts val="1600"/>
              <a:buNone/>
              <a:defRPr sz="2133">
                <a:solidFill>
                  <a:schemeClr val="dk1"/>
                </a:solidFill>
              </a:defRPr>
            </a:lvl7pPr>
            <a:lvl8pPr lvl="7" rtl="0">
              <a:spcBef>
                <a:spcPts val="0"/>
              </a:spcBef>
              <a:spcAft>
                <a:spcPts val="0"/>
              </a:spcAft>
              <a:buClr>
                <a:schemeClr val="dk1"/>
              </a:buClr>
              <a:buSzPts val="1600"/>
              <a:buNone/>
              <a:defRPr sz="2133">
                <a:solidFill>
                  <a:schemeClr val="dk1"/>
                </a:solidFill>
              </a:defRPr>
            </a:lvl8pPr>
            <a:lvl9pPr lvl="8" rtl="0">
              <a:spcBef>
                <a:spcPts val="0"/>
              </a:spcBef>
              <a:spcAft>
                <a:spcPts val="0"/>
              </a:spcAft>
              <a:buClr>
                <a:schemeClr val="dk1"/>
              </a:buClr>
              <a:buSzPts val="1600"/>
              <a:buNone/>
              <a:defRPr sz="2133">
                <a:solidFill>
                  <a:schemeClr val="dk1"/>
                </a:solidFill>
              </a:defRPr>
            </a:lvl9pPr>
          </a:lstStyle>
          <a:p>
            <a:r>
              <a:rPr lang="en-US"/>
              <a:t>Click to edit Master subtitle style</a:t>
            </a:r>
            <a:endParaRPr/>
          </a:p>
        </p:txBody>
      </p:sp>
      <p:sp>
        <p:nvSpPr>
          <p:cNvPr id="360" name="Google Shape;360;p20"/>
          <p:cNvSpPr txBox="1">
            <a:spLocks noGrp="1"/>
          </p:cNvSpPr>
          <p:nvPr>
            <p:ph type="title"/>
          </p:nvPr>
        </p:nvSpPr>
        <p:spPr>
          <a:xfrm>
            <a:off x="1495833" y="1578560"/>
            <a:ext cx="3854800" cy="1496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361" name="Google Shape;361;p20"/>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362" name="Google Shape;362;p20"/>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363" name="Google Shape;363;p20"/>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364" name="Google Shape;364;p20"/>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365" name="Google Shape;365;p20"/>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366" name="Google Shape;366;p20"/>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367" name="Google Shape;367;p20"/>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368" name="Google Shape;368;p20"/>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369" name="Google Shape;369;p20"/>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370" name="Google Shape;370;p20"/>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371" name="Google Shape;371;p20"/>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372" name="Google Shape;372;p20"/>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373" name="Google Shape;373;p20"/>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374" name="Google Shape;374;p20"/>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Tree>
    <p:extLst>
      <p:ext uri="{BB962C8B-B14F-4D97-AF65-F5344CB8AC3E}">
        <p14:creationId xmlns:p14="http://schemas.microsoft.com/office/powerpoint/2010/main" val="2897787656"/>
      </p:ext>
    </p:extLst>
  </p:cSld>
  <p:clrMapOvr>
    <a:masterClrMapping/>
  </p:clrMapOvr>
  <p:transition spd="med">
    <p:pull/>
  </p:transition>
  <p:hf sldNum="0" hdr="0" ftr="0" dt="0"/>
</p:sldLayout>
</file>

<file path=ppt/slideLayouts/slideLayout131.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375"/>
        <p:cNvGrpSpPr/>
        <p:nvPr/>
      </p:nvGrpSpPr>
      <p:grpSpPr>
        <a:xfrm>
          <a:off x="0" y="0"/>
          <a:ext cx="0" cy="0"/>
          <a:chOff x="0" y="0"/>
          <a:chExt cx="0" cy="0"/>
        </a:xfrm>
      </p:grpSpPr>
      <p:sp>
        <p:nvSpPr>
          <p:cNvPr id="376" name="Google Shape;376;p21"/>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77" name="Google Shape;377;p21"/>
          <p:cNvSpPr/>
          <p:nvPr/>
        </p:nvSpPr>
        <p:spPr>
          <a:xfrm>
            <a:off x="6096000" y="0"/>
            <a:ext cx="6096000" cy="835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78" name="Google Shape;378;p21"/>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379" name="Google Shape;379;p21"/>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380" name="Google Shape;380;p21"/>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381" name="Google Shape;381;p21"/>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382" name="Google Shape;382;p21"/>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383" name="Google Shape;383;p21"/>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384" name="Google Shape;384;p21"/>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385" name="Google Shape;385;p21"/>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386" name="Google Shape;386;p21"/>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387" name="Google Shape;387;p21"/>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388" name="Google Shape;388;p21"/>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389" name="Google Shape;389;p21"/>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390" name="Google Shape;390;p21"/>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391" name="Google Shape;391;p21"/>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
        <p:nvSpPr>
          <p:cNvPr id="392" name="Google Shape;392;p21"/>
          <p:cNvSpPr txBox="1">
            <a:spLocks noGrp="1"/>
          </p:cNvSpPr>
          <p:nvPr>
            <p:ph type="body" idx="1"/>
          </p:nvPr>
        </p:nvSpPr>
        <p:spPr>
          <a:xfrm>
            <a:off x="2787333" y="2608800"/>
            <a:ext cx="6815200" cy="2812800"/>
          </a:xfrm>
          <a:prstGeom prst="rect">
            <a:avLst/>
          </a:prstGeom>
        </p:spPr>
        <p:txBody>
          <a:bodyPr spcFirstLastPara="1" wrap="square" lIns="91425" tIns="91425" rIns="91425" bIns="91425" anchor="t" anchorCtr="0">
            <a:noAutofit/>
          </a:bodyPr>
          <a:lstStyle>
            <a:lvl1pPr marL="609585" lvl="0" indent="-423323" rtl="0">
              <a:lnSpc>
                <a:spcPct val="100000"/>
              </a:lnSpc>
              <a:spcBef>
                <a:spcPts val="0"/>
              </a:spcBef>
              <a:spcAft>
                <a:spcPts val="0"/>
              </a:spcAft>
              <a:buClr>
                <a:schemeClr val="accent3"/>
              </a:buClr>
              <a:buSzPts val="1400"/>
              <a:buChar char="∗"/>
              <a:defRPr sz="2667">
                <a:solidFill>
                  <a:schemeClr val="accent3"/>
                </a:solidFill>
              </a:defRPr>
            </a:lvl1pPr>
            <a:lvl2pPr marL="1219170" lvl="1" indent="-440256" rtl="0">
              <a:lnSpc>
                <a:spcPct val="100000"/>
              </a:lnSpc>
              <a:spcBef>
                <a:spcPts val="0"/>
              </a:spcBef>
              <a:spcAft>
                <a:spcPts val="0"/>
              </a:spcAft>
              <a:buClr>
                <a:schemeClr val="accent3"/>
              </a:buClr>
              <a:buSzPts val="1600"/>
              <a:buFont typeface="Montserrat"/>
              <a:buChar char="○"/>
              <a:defRPr sz="1600">
                <a:solidFill>
                  <a:schemeClr val="accent3"/>
                </a:solidFill>
              </a:defRPr>
            </a:lvl2pPr>
            <a:lvl3pPr marL="1828754" lvl="2" indent="-440256" rtl="0">
              <a:spcBef>
                <a:spcPts val="0"/>
              </a:spcBef>
              <a:spcAft>
                <a:spcPts val="0"/>
              </a:spcAft>
              <a:buClr>
                <a:schemeClr val="accent3"/>
              </a:buClr>
              <a:buSzPts val="1600"/>
              <a:buFont typeface="Montserrat"/>
              <a:buChar char="■"/>
              <a:defRPr>
                <a:solidFill>
                  <a:schemeClr val="accent3"/>
                </a:solidFill>
              </a:defRPr>
            </a:lvl3pPr>
            <a:lvl4pPr marL="2438339" lvl="3" indent="-440256" rtl="0">
              <a:spcBef>
                <a:spcPts val="0"/>
              </a:spcBef>
              <a:spcAft>
                <a:spcPts val="0"/>
              </a:spcAft>
              <a:buClr>
                <a:schemeClr val="accent3"/>
              </a:buClr>
              <a:buSzPts val="1600"/>
              <a:buFont typeface="Montserrat"/>
              <a:buChar char="●"/>
              <a:defRPr>
                <a:solidFill>
                  <a:schemeClr val="accent3"/>
                </a:solidFill>
              </a:defRPr>
            </a:lvl4pPr>
            <a:lvl5pPr marL="3047924" lvl="4" indent="-440256" rtl="0">
              <a:spcBef>
                <a:spcPts val="0"/>
              </a:spcBef>
              <a:spcAft>
                <a:spcPts val="0"/>
              </a:spcAft>
              <a:buClr>
                <a:schemeClr val="accent3"/>
              </a:buClr>
              <a:buSzPts val="1600"/>
              <a:buFont typeface="Montserrat"/>
              <a:buChar char="○"/>
              <a:defRPr>
                <a:solidFill>
                  <a:schemeClr val="accent3"/>
                </a:solidFill>
              </a:defRPr>
            </a:lvl5pPr>
            <a:lvl6pPr marL="3657509" lvl="5" indent="-440256" rtl="0">
              <a:spcBef>
                <a:spcPts val="0"/>
              </a:spcBef>
              <a:spcAft>
                <a:spcPts val="0"/>
              </a:spcAft>
              <a:buClr>
                <a:schemeClr val="accent3"/>
              </a:buClr>
              <a:buSzPts val="1600"/>
              <a:buFont typeface="Montserrat"/>
              <a:buChar char="■"/>
              <a:defRPr>
                <a:solidFill>
                  <a:schemeClr val="accent3"/>
                </a:solidFill>
              </a:defRPr>
            </a:lvl6pPr>
            <a:lvl7pPr marL="4267093" lvl="6" indent="-440256" rtl="0">
              <a:spcBef>
                <a:spcPts val="0"/>
              </a:spcBef>
              <a:spcAft>
                <a:spcPts val="0"/>
              </a:spcAft>
              <a:buClr>
                <a:schemeClr val="accent3"/>
              </a:buClr>
              <a:buSzPts val="1600"/>
              <a:buFont typeface="Montserrat"/>
              <a:buChar char="●"/>
              <a:defRPr>
                <a:solidFill>
                  <a:schemeClr val="accent3"/>
                </a:solidFill>
              </a:defRPr>
            </a:lvl7pPr>
            <a:lvl8pPr marL="4876678" lvl="7" indent="-440256" rtl="0">
              <a:spcBef>
                <a:spcPts val="0"/>
              </a:spcBef>
              <a:spcAft>
                <a:spcPts val="0"/>
              </a:spcAft>
              <a:buClr>
                <a:schemeClr val="accent3"/>
              </a:buClr>
              <a:buSzPts val="1600"/>
              <a:buFont typeface="Montserrat"/>
              <a:buChar char="○"/>
              <a:defRPr>
                <a:solidFill>
                  <a:schemeClr val="accent3"/>
                </a:solidFill>
              </a:defRPr>
            </a:lvl8pPr>
            <a:lvl9pPr marL="5486263" lvl="8" indent="-440256" rtl="0">
              <a:spcBef>
                <a:spcPts val="0"/>
              </a:spcBef>
              <a:spcAft>
                <a:spcPts val="0"/>
              </a:spcAft>
              <a:buClr>
                <a:schemeClr val="accent3"/>
              </a:buClr>
              <a:buSzPts val="1600"/>
              <a:buFont typeface="Montserrat"/>
              <a:buChar char="■"/>
              <a:defRPr>
                <a:solidFill>
                  <a:schemeClr val="accent3"/>
                </a:solidFill>
              </a:defRPr>
            </a:lvl9pPr>
          </a:lstStyle>
          <a:p>
            <a:pPr lvl="0"/>
            <a:r>
              <a:rPr lang="en-US"/>
              <a:t>Click to edit Master text styles</a:t>
            </a:r>
          </a:p>
        </p:txBody>
      </p:sp>
      <p:sp>
        <p:nvSpPr>
          <p:cNvPr id="393" name="Google Shape;393;p21"/>
          <p:cNvSpPr txBox="1">
            <a:spLocks noGrp="1"/>
          </p:cNvSpPr>
          <p:nvPr>
            <p:ph type="subTitle" idx="2"/>
          </p:nvPr>
        </p:nvSpPr>
        <p:spPr>
          <a:xfrm>
            <a:off x="2235967" y="1746467"/>
            <a:ext cx="7267600" cy="614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2000"/>
              <a:buNone/>
              <a:defRPr>
                <a:solidFill>
                  <a:schemeClr val="accent3"/>
                </a:solidFill>
              </a:defRPr>
            </a:lvl1pPr>
            <a:lvl2pPr lvl="1" algn="ctr" rtl="0">
              <a:lnSpc>
                <a:spcPct val="100000"/>
              </a:lnSpc>
              <a:spcBef>
                <a:spcPts val="0"/>
              </a:spcBef>
              <a:spcAft>
                <a:spcPts val="0"/>
              </a:spcAft>
              <a:buClr>
                <a:schemeClr val="accent3"/>
              </a:buClr>
              <a:buSzPts val="2000"/>
              <a:buNone/>
              <a:defRPr sz="2667" b="1">
                <a:solidFill>
                  <a:schemeClr val="accent3"/>
                </a:solidFill>
              </a:defRPr>
            </a:lvl2pPr>
            <a:lvl3pPr lvl="2" algn="ctr" rtl="0">
              <a:lnSpc>
                <a:spcPct val="100000"/>
              </a:lnSpc>
              <a:spcBef>
                <a:spcPts val="0"/>
              </a:spcBef>
              <a:spcAft>
                <a:spcPts val="0"/>
              </a:spcAft>
              <a:buClr>
                <a:schemeClr val="accent3"/>
              </a:buClr>
              <a:buSzPts val="2000"/>
              <a:buNone/>
              <a:defRPr sz="2667" b="1">
                <a:solidFill>
                  <a:schemeClr val="accent3"/>
                </a:solidFill>
              </a:defRPr>
            </a:lvl3pPr>
            <a:lvl4pPr lvl="3" algn="ctr" rtl="0">
              <a:lnSpc>
                <a:spcPct val="100000"/>
              </a:lnSpc>
              <a:spcBef>
                <a:spcPts val="0"/>
              </a:spcBef>
              <a:spcAft>
                <a:spcPts val="0"/>
              </a:spcAft>
              <a:buClr>
                <a:schemeClr val="accent3"/>
              </a:buClr>
              <a:buSzPts val="2000"/>
              <a:buNone/>
              <a:defRPr sz="2667" b="1">
                <a:solidFill>
                  <a:schemeClr val="accent3"/>
                </a:solidFill>
              </a:defRPr>
            </a:lvl4pPr>
            <a:lvl5pPr lvl="4" algn="ctr" rtl="0">
              <a:lnSpc>
                <a:spcPct val="100000"/>
              </a:lnSpc>
              <a:spcBef>
                <a:spcPts val="0"/>
              </a:spcBef>
              <a:spcAft>
                <a:spcPts val="0"/>
              </a:spcAft>
              <a:buClr>
                <a:schemeClr val="accent3"/>
              </a:buClr>
              <a:buSzPts val="2000"/>
              <a:buNone/>
              <a:defRPr sz="2667" b="1">
                <a:solidFill>
                  <a:schemeClr val="accent3"/>
                </a:solidFill>
              </a:defRPr>
            </a:lvl5pPr>
            <a:lvl6pPr lvl="5" algn="ctr" rtl="0">
              <a:lnSpc>
                <a:spcPct val="100000"/>
              </a:lnSpc>
              <a:spcBef>
                <a:spcPts val="0"/>
              </a:spcBef>
              <a:spcAft>
                <a:spcPts val="0"/>
              </a:spcAft>
              <a:buClr>
                <a:schemeClr val="accent3"/>
              </a:buClr>
              <a:buSzPts val="2000"/>
              <a:buNone/>
              <a:defRPr sz="2667" b="1">
                <a:solidFill>
                  <a:schemeClr val="accent3"/>
                </a:solidFill>
              </a:defRPr>
            </a:lvl6pPr>
            <a:lvl7pPr lvl="6" algn="ctr" rtl="0">
              <a:lnSpc>
                <a:spcPct val="100000"/>
              </a:lnSpc>
              <a:spcBef>
                <a:spcPts val="0"/>
              </a:spcBef>
              <a:spcAft>
                <a:spcPts val="0"/>
              </a:spcAft>
              <a:buClr>
                <a:schemeClr val="accent3"/>
              </a:buClr>
              <a:buSzPts val="2000"/>
              <a:buNone/>
              <a:defRPr sz="2667" b="1">
                <a:solidFill>
                  <a:schemeClr val="accent3"/>
                </a:solidFill>
              </a:defRPr>
            </a:lvl7pPr>
            <a:lvl8pPr lvl="7" algn="ctr" rtl="0">
              <a:lnSpc>
                <a:spcPct val="100000"/>
              </a:lnSpc>
              <a:spcBef>
                <a:spcPts val="0"/>
              </a:spcBef>
              <a:spcAft>
                <a:spcPts val="0"/>
              </a:spcAft>
              <a:buClr>
                <a:schemeClr val="accent3"/>
              </a:buClr>
              <a:buSzPts val="2000"/>
              <a:buNone/>
              <a:defRPr sz="2667" b="1">
                <a:solidFill>
                  <a:schemeClr val="accent3"/>
                </a:solidFill>
              </a:defRPr>
            </a:lvl8pPr>
            <a:lvl9pPr lvl="8" algn="ctr" rtl="0">
              <a:lnSpc>
                <a:spcPct val="100000"/>
              </a:lnSpc>
              <a:spcBef>
                <a:spcPts val="0"/>
              </a:spcBef>
              <a:spcAft>
                <a:spcPts val="0"/>
              </a:spcAft>
              <a:buClr>
                <a:schemeClr val="accent3"/>
              </a:buClr>
              <a:buSzPts val="2000"/>
              <a:buNone/>
              <a:defRPr sz="2667" b="1">
                <a:solidFill>
                  <a:schemeClr val="accent3"/>
                </a:solidFill>
              </a:defRPr>
            </a:lvl9pPr>
          </a:lstStyle>
          <a:p>
            <a:r>
              <a:rPr lang="en-US"/>
              <a:t>Click to edit Master subtitle style</a:t>
            </a:r>
            <a:endParaRPr/>
          </a:p>
        </p:txBody>
      </p:sp>
      <p:sp>
        <p:nvSpPr>
          <p:cNvPr id="394" name="Google Shape;394;p21"/>
          <p:cNvSpPr txBox="1">
            <a:spLocks noGrp="1"/>
          </p:cNvSpPr>
          <p:nvPr>
            <p:ph type="title"/>
          </p:nvPr>
        </p:nvSpPr>
        <p:spPr>
          <a:xfrm>
            <a:off x="1524333" y="776933"/>
            <a:ext cx="9720800" cy="721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987708803"/>
      </p:ext>
    </p:extLst>
  </p:cSld>
  <p:clrMapOvr>
    <a:masterClrMapping/>
  </p:clrMapOvr>
  <p:transition spd="med">
    <p:pull/>
  </p:transition>
  <p:hf sldNum="0" hdr="0" ftr="0" dt="0"/>
</p:sldLayout>
</file>

<file path=ppt/slideLayouts/slideLayout132.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95"/>
        <p:cNvGrpSpPr/>
        <p:nvPr/>
      </p:nvGrpSpPr>
      <p:grpSpPr>
        <a:xfrm>
          <a:off x="0" y="0"/>
          <a:ext cx="0" cy="0"/>
          <a:chOff x="0" y="0"/>
          <a:chExt cx="0" cy="0"/>
        </a:xfrm>
      </p:grpSpPr>
      <p:sp>
        <p:nvSpPr>
          <p:cNvPr id="396" name="Google Shape;396;p22"/>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97" name="Google Shape;397;p22"/>
          <p:cNvSpPr/>
          <p:nvPr/>
        </p:nvSpPr>
        <p:spPr>
          <a:xfrm>
            <a:off x="0" y="0"/>
            <a:ext cx="6096000" cy="835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98" name="Google Shape;398;p22"/>
          <p:cNvSpPr txBox="1">
            <a:spLocks noGrp="1"/>
          </p:cNvSpPr>
          <p:nvPr>
            <p:ph type="ctrTitle"/>
          </p:nvPr>
        </p:nvSpPr>
        <p:spPr>
          <a:xfrm>
            <a:off x="1518833" y="776075"/>
            <a:ext cx="4086000" cy="719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5200"/>
              <a:buNone/>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n-US"/>
              <a:t>Click to edit Master title style</a:t>
            </a:r>
            <a:endParaRPr/>
          </a:p>
        </p:txBody>
      </p:sp>
      <p:sp>
        <p:nvSpPr>
          <p:cNvPr id="399" name="Google Shape;399;p22"/>
          <p:cNvSpPr txBox="1">
            <a:spLocks noGrp="1"/>
          </p:cNvSpPr>
          <p:nvPr>
            <p:ph type="subTitle" idx="1"/>
          </p:nvPr>
        </p:nvSpPr>
        <p:spPr>
          <a:xfrm>
            <a:off x="2753100" y="2260967"/>
            <a:ext cx="4960800" cy="93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400" name="Google Shape;400;p22"/>
          <p:cNvSpPr txBox="1">
            <a:spLocks noGrp="1"/>
          </p:cNvSpPr>
          <p:nvPr>
            <p:ph type="subTitle" idx="2"/>
          </p:nvPr>
        </p:nvSpPr>
        <p:spPr>
          <a:xfrm>
            <a:off x="2094100" y="1681367"/>
            <a:ext cx="6096000" cy="57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2667">
                <a:solidFill>
                  <a:schemeClr val="accent2"/>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401" name="Google Shape;401;p22"/>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402" name="Google Shape;402;p22"/>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403" name="Google Shape;403;p22"/>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404" name="Google Shape;404;p22"/>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405" name="Google Shape;405;p22"/>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406" name="Google Shape;406;p22"/>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407" name="Google Shape;407;p22"/>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408" name="Google Shape;408;p22"/>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409" name="Google Shape;409;p22"/>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410" name="Google Shape;410;p22"/>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411" name="Google Shape;411;p22"/>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412" name="Google Shape;412;p22"/>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413" name="Google Shape;413;p22"/>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414" name="Google Shape;414;p22"/>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
        <p:nvSpPr>
          <p:cNvPr id="415" name="Google Shape;415;p22"/>
          <p:cNvSpPr txBox="1"/>
          <p:nvPr/>
        </p:nvSpPr>
        <p:spPr>
          <a:xfrm>
            <a:off x="3883233" y="4116351"/>
            <a:ext cx="5890800" cy="851200"/>
          </a:xfrm>
          <a:prstGeom prst="rect">
            <a:avLst/>
          </a:prstGeom>
          <a:no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 sz="1600">
                <a:solidFill>
                  <a:schemeClr val="accent3"/>
                </a:solidFill>
                <a:latin typeface="Fira Code"/>
                <a:ea typeface="Fira Code"/>
                <a:cs typeface="Fira Code"/>
                <a:sym typeface="Fira Code"/>
              </a:rPr>
              <a:t>CREDITS: This presentation template was created by </a:t>
            </a:r>
            <a:r>
              <a:rPr lang="en" sz="1600" b="1">
                <a:solidFill>
                  <a:schemeClr val="accent3"/>
                </a:solidFill>
                <a:uFill>
                  <a:noFill/>
                </a:uFill>
                <a:latin typeface="Fira Code"/>
                <a:ea typeface="Fira Code"/>
                <a:cs typeface="Fira Code"/>
                <a:sym typeface="Fira Code"/>
                <a:hlinkClick r:id="rId2">
                  <a:extLst>
                    <a:ext uri="{A12FA001-AC4F-418D-AE19-62706E023703}">
                      <ahyp:hlinkClr xmlns:ahyp="http://schemas.microsoft.com/office/drawing/2018/hyperlinkcolor" val="tx"/>
                    </a:ext>
                  </a:extLst>
                </a:hlinkClick>
              </a:rPr>
              <a:t>Slidesgo</a:t>
            </a:r>
            <a:r>
              <a:rPr lang="en" sz="1600">
                <a:solidFill>
                  <a:schemeClr val="accent3"/>
                </a:solidFill>
                <a:latin typeface="Fira Code"/>
                <a:ea typeface="Fira Code"/>
                <a:cs typeface="Fira Code"/>
                <a:sym typeface="Fira Code"/>
              </a:rPr>
              <a:t>, including icons by </a:t>
            </a:r>
            <a:r>
              <a:rPr lang="en" sz="1600" b="1">
                <a:solidFill>
                  <a:schemeClr val="accent3"/>
                </a:solidFill>
                <a:uFill>
                  <a:noFill/>
                </a:uFill>
                <a:latin typeface="Fira Code"/>
                <a:ea typeface="Fira Code"/>
                <a:cs typeface="Fira Code"/>
                <a:sym typeface="Fira Code"/>
                <a:hlinkClick r:id="rId3">
                  <a:extLst>
                    <a:ext uri="{A12FA001-AC4F-418D-AE19-62706E023703}">
                      <ahyp:hlinkClr xmlns:ahyp="http://schemas.microsoft.com/office/drawing/2018/hyperlinkcolor" val="tx"/>
                    </a:ext>
                  </a:extLst>
                </a:hlinkClick>
              </a:rPr>
              <a:t>Flaticon</a:t>
            </a:r>
            <a:r>
              <a:rPr lang="en" sz="1600">
                <a:solidFill>
                  <a:schemeClr val="accent3"/>
                </a:solidFill>
                <a:latin typeface="Fira Code"/>
                <a:ea typeface="Fira Code"/>
                <a:cs typeface="Fira Code"/>
                <a:sym typeface="Fira Code"/>
              </a:rPr>
              <a:t>, and infographics &amp; images by </a:t>
            </a:r>
            <a:r>
              <a:rPr lang="en" sz="1600" b="1">
                <a:solidFill>
                  <a:schemeClr val="accent3"/>
                </a:solidFill>
                <a:uFill>
                  <a:noFill/>
                </a:uFill>
                <a:latin typeface="Fira Code"/>
                <a:ea typeface="Fira Code"/>
                <a:cs typeface="Fira Code"/>
                <a:sym typeface="Fira Code"/>
                <a:hlinkClick r:id="rId4">
                  <a:extLst>
                    <a:ext uri="{A12FA001-AC4F-418D-AE19-62706E023703}">
                      <ahyp:hlinkClr xmlns:ahyp="http://schemas.microsoft.com/office/drawing/2018/hyperlinkcolor" val="tx"/>
                    </a:ext>
                  </a:extLst>
                </a:hlinkClick>
              </a:rPr>
              <a:t>Freepik</a:t>
            </a:r>
            <a:endParaRPr sz="1600" b="1" u="sng">
              <a:solidFill>
                <a:schemeClr val="accent3"/>
              </a:solidFill>
              <a:latin typeface="Fira Code"/>
              <a:ea typeface="Fira Code"/>
              <a:cs typeface="Fira Code"/>
              <a:sym typeface="Fira Code"/>
            </a:endParaRPr>
          </a:p>
        </p:txBody>
      </p:sp>
    </p:spTree>
    <p:extLst>
      <p:ext uri="{BB962C8B-B14F-4D97-AF65-F5344CB8AC3E}">
        <p14:creationId xmlns:p14="http://schemas.microsoft.com/office/powerpoint/2010/main" val="2935122680"/>
      </p:ext>
    </p:extLst>
  </p:cSld>
  <p:clrMapOvr>
    <a:masterClrMapping/>
  </p:clrMapOvr>
  <p:transition spd="med">
    <p:pull/>
  </p:transition>
  <p:hf sldNum="0" hdr="0" ftr="0" dt="0"/>
</p:sldLayout>
</file>

<file path=ppt/slideLayouts/slideLayout133.xml><?xml version="1.0" encoding="utf-8"?>
<p:sldLayout xmlns:a="http://schemas.openxmlformats.org/drawingml/2006/main" xmlns:r="http://schemas.openxmlformats.org/officeDocument/2006/relationships" xmlns:p="http://schemas.openxmlformats.org/presentationml/2006/main" matchingName="Background ">
  <p:cSld name="Background ">
    <p:spTree>
      <p:nvGrpSpPr>
        <p:cNvPr id="1" name="Shape 416"/>
        <p:cNvGrpSpPr/>
        <p:nvPr/>
      </p:nvGrpSpPr>
      <p:grpSpPr>
        <a:xfrm>
          <a:off x="0" y="0"/>
          <a:ext cx="0" cy="0"/>
          <a:chOff x="0" y="0"/>
          <a:chExt cx="0" cy="0"/>
        </a:xfrm>
      </p:grpSpPr>
      <p:sp>
        <p:nvSpPr>
          <p:cNvPr id="417" name="Google Shape;417;p23"/>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18" name="Google Shape;418;p23"/>
          <p:cNvSpPr/>
          <p:nvPr/>
        </p:nvSpPr>
        <p:spPr>
          <a:xfrm>
            <a:off x="6096000" y="0"/>
            <a:ext cx="6096000" cy="835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19" name="Google Shape;419;p23"/>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420" name="Google Shape;420;p23"/>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421" name="Google Shape;421;p23"/>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422" name="Google Shape;422;p23"/>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423" name="Google Shape;423;p23"/>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424" name="Google Shape;424;p23"/>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425" name="Google Shape;425;p23"/>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426" name="Google Shape;426;p23"/>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427" name="Google Shape;427;p23"/>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428" name="Google Shape;428;p23"/>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429" name="Google Shape;429;p23"/>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430" name="Google Shape;430;p23"/>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431" name="Google Shape;431;p23"/>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432" name="Google Shape;432;p23"/>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Tree>
    <p:extLst>
      <p:ext uri="{BB962C8B-B14F-4D97-AF65-F5344CB8AC3E}">
        <p14:creationId xmlns:p14="http://schemas.microsoft.com/office/powerpoint/2010/main" val="278772114"/>
      </p:ext>
    </p:extLst>
  </p:cSld>
  <p:clrMapOvr>
    <a:masterClrMapping/>
  </p:clrMapOvr>
  <p:transition spd="med">
    <p:pull/>
  </p:transition>
  <p:hf sldNum="0" hdr="0" ftr="0" dt="0"/>
</p:sldLayout>
</file>

<file path=ppt/slideLayouts/slideLayout134.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433"/>
        <p:cNvGrpSpPr/>
        <p:nvPr/>
      </p:nvGrpSpPr>
      <p:grpSpPr>
        <a:xfrm>
          <a:off x="0" y="0"/>
          <a:ext cx="0" cy="0"/>
          <a:chOff x="0" y="0"/>
          <a:chExt cx="0" cy="0"/>
        </a:xfrm>
      </p:grpSpPr>
      <p:sp>
        <p:nvSpPr>
          <p:cNvPr id="434" name="Google Shape;434;p24"/>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35" name="Google Shape;435;p24"/>
          <p:cNvSpPr/>
          <p:nvPr/>
        </p:nvSpPr>
        <p:spPr>
          <a:xfrm>
            <a:off x="0" y="0"/>
            <a:ext cx="6096000" cy="835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36" name="Google Shape;436;p24"/>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437" name="Google Shape;437;p24"/>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438" name="Google Shape;438;p24"/>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439" name="Google Shape;439;p24"/>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440" name="Google Shape;440;p24"/>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441" name="Google Shape;441;p24"/>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442" name="Google Shape;442;p24"/>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443" name="Google Shape;443;p24"/>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444" name="Google Shape;444;p24"/>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445" name="Google Shape;445;p24"/>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446" name="Google Shape;446;p24"/>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447" name="Google Shape;447;p24"/>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448" name="Google Shape;448;p24"/>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449" name="Google Shape;449;p24"/>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Tree>
    <p:extLst>
      <p:ext uri="{BB962C8B-B14F-4D97-AF65-F5344CB8AC3E}">
        <p14:creationId xmlns:p14="http://schemas.microsoft.com/office/powerpoint/2010/main" val="1439091282"/>
      </p:ext>
    </p:extLst>
  </p:cSld>
  <p:clrMapOvr>
    <a:masterClrMapping/>
  </p:clrMapOvr>
  <p:transition spd="med">
    <p:pull/>
  </p:transition>
  <p:hf sldNum="0" hdr="0" ftr="0" dt="0"/>
</p:sldLayout>
</file>

<file path=ppt/slideLayouts/slideLayout135.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8"/>
        <p:cNvGrpSpPr/>
        <p:nvPr/>
      </p:nvGrpSpPr>
      <p:grpSpPr>
        <a:xfrm>
          <a:off x="0" y="0"/>
          <a:ext cx="0" cy="0"/>
          <a:chOff x="0" y="0"/>
          <a:chExt cx="0" cy="0"/>
        </a:xfrm>
      </p:grpSpPr>
      <p:sp>
        <p:nvSpPr>
          <p:cNvPr id="49" name="Google Shape;49;p2"/>
          <p:cNvSpPr txBox="1">
            <a:spLocks noGrp="1"/>
          </p:cNvSpPr>
          <p:nvPr>
            <p:ph type="ctrTitle"/>
          </p:nvPr>
        </p:nvSpPr>
        <p:spPr>
          <a:xfrm>
            <a:off x="958100" y="1825393"/>
            <a:ext cx="11360800" cy="25472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9866"/>
            </a:lvl1pPr>
            <a:lvl2pPr lvl="1" algn="ctr" rtl="0">
              <a:spcBef>
                <a:spcPts val="0"/>
              </a:spcBef>
              <a:spcAft>
                <a:spcPts val="0"/>
              </a:spcAft>
              <a:buSzPts val="6100"/>
              <a:buNone/>
              <a:defRPr sz="8133"/>
            </a:lvl2pPr>
            <a:lvl3pPr lvl="2" algn="ctr" rtl="0">
              <a:spcBef>
                <a:spcPts val="0"/>
              </a:spcBef>
              <a:spcAft>
                <a:spcPts val="0"/>
              </a:spcAft>
              <a:buSzPts val="6100"/>
              <a:buNone/>
              <a:defRPr sz="8133"/>
            </a:lvl3pPr>
            <a:lvl4pPr lvl="3" algn="ctr" rtl="0">
              <a:spcBef>
                <a:spcPts val="0"/>
              </a:spcBef>
              <a:spcAft>
                <a:spcPts val="0"/>
              </a:spcAft>
              <a:buSzPts val="6100"/>
              <a:buNone/>
              <a:defRPr sz="8133"/>
            </a:lvl4pPr>
            <a:lvl5pPr lvl="4" algn="ctr" rtl="0">
              <a:spcBef>
                <a:spcPts val="0"/>
              </a:spcBef>
              <a:spcAft>
                <a:spcPts val="0"/>
              </a:spcAft>
              <a:buSzPts val="6100"/>
              <a:buNone/>
              <a:defRPr sz="8133"/>
            </a:lvl5pPr>
            <a:lvl6pPr lvl="5" algn="ctr" rtl="0">
              <a:spcBef>
                <a:spcPts val="0"/>
              </a:spcBef>
              <a:spcAft>
                <a:spcPts val="0"/>
              </a:spcAft>
              <a:buSzPts val="6100"/>
              <a:buNone/>
              <a:defRPr sz="8133"/>
            </a:lvl6pPr>
            <a:lvl7pPr lvl="6" algn="ctr" rtl="0">
              <a:spcBef>
                <a:spcPts val="0"/>
              </a:spcBef>
              <a:spcAft>
                <a:spcPts val="0"/>
              </a:spcAft>
              <a:buSzPts val="6100"/>
              <a:buNone/>
              <a:defRPr sz="8133"/>
            </a:lvl7pPr>
            <a:lvl8pPr lvl="7" algn="ctr" rtl="0">
              <a:spcBef>
                <a:spcPts val="0"/>
              </a:spcBef>
              <a:spcAft>
                <a:spcPts val="0"/>
              </a:spcAft>
              <a:buSzPts val="6100"/>
              <a:buNone/>
              <a:defRPr sz="8133"/>
            </a:lvl8pPr>
            <a:lvl9pPr lvl="8" algn="ctr" rtl="0">
              <a:spcBef>
                <a:spcPts val="0"/>
              </a:spcBef>
              <a:spcAft>
                <a:spcPts val="0"/>
              </a:spcAft>
              <a:buSzPts val="6100"/>
              <a:buNone/>
              <a:defRPr sz="8133"/>
            </a:lvl9pPr>
          </a:lstStyle>
          <a:p>
            <a:r>
              <a:rPr lang="en-US"/>
              <a:t>Click to edit Master title style</a:t>
            </a:r>
            <a:endParaRPr/>
          </a:p>
        </p:txBody>
      </p:sp>
      <p:sp>
        <p:nvSpPr>
          <p:cNvPr id="50" name="Google Shape;50;p2"/>
          <p:cNvSpPr txBox="1">
            <a:spLocks noGrp="1"/>
          </p:cNvSpPr>
          <p:nvPr>
            <p:ph type="subTitle" idx="1"/>
          </p:nvPr>
        </p:nvSpPr>
        <p:spPr>
          <a:xfrm>
            <a:off x="1025400" y="4528133"/>
            <a:ext cx="11360800" cy="10568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800"/>
            </a:lvl1pPr>
            <a:lvl2pPr lvl="1" algn="ctr" rtl="0">
              <a:lnSpc>
                <a:spcPct val="100000"/>
              </a:lnSpc>
              <a:spcBef>
                <a:spcPts val="0"/>
              </a:spcBef>
              <a:spcAft>
                <a:spcPts val="0"/>
              </a:spcAft>
              <a:buSzPts val="2900"/>
              <a:buNone/>
              <a:defRPr sz="3867"/>
            </a:lvl2pPr>
            <a:lvl3pPr lvl="2" algn="ctr" rtl="0">
              <a:lnSpc>
                <a:spcPct val="100000"/>
              </a:lnSpc>
              <a:spcBef>
                <a:spcPts val="0"/>
              </a:spcBef>
              <a:spcAft>
                <a:spcPts val="0"/>
              </a:spcAft>
              <a:buSzPts val="2900"/>
              <a:buNone/>
              <a:defRPr sz="3867"/>
            </a:lvl3pPr>
            <a:lvl4pPr lvl="3" algn="ctr" rtl="0">
              <a:lnSpc>
                <a:spcPct val="100000"/>
              </a:lnSpc>
              <a:spcBef>
                <a:spcPts val="0"/>
              </a:spcBef>
              <a:spcAft>
                <a:spcPts val="0"/>
              </a:spcAft>
              <a:buSzPts val="2900"/>
              <a:buNone/>
              <a:defRPr sz="3867"/>
            </a:lvl4pPr>
            <a:lvl5pPr lvl="4" algn="ctr" rtl="0">
              <a:lnSpc>
                <a:spcPct val="100000"/>
              </a:lnSpc>
              <a:spcBef>
                <a:spcPts val="0"/>
              </a:spcBef>
              <a:spcAft>
                <a:spcPts val="0"/>
              </a:spcAft>
              <a:buSzPts val="2900"/>
              <a:buNone/>
              <a:defRPr sz="3867"/>
            </a:lvl5pPr>
            <a:lvl6pPr lvl="5" algn="ctr" rtl="0">
              <a:lnSpc>
                <a:spcPct val="100000"/>
              </a:lnSpc>
              <a:spcBef>
                <a:spcPts val="0"/>
              </a:spcBef>
              <a:spcAft>
                <a:spcPts val="0"/>
              </a:spcAft>
              <a:buSzPts val="2900"/>
              <a:buNone/>
              <a:defRPr sz="3867"/>
            </a:lvl6pPr>
            <a:lvl7pPr lvl="6" algn="ctr" rtl="0">
              <a:lnSpc>
                <a:spcPct val="100000"/>
              </a:lnSpc>
              <a:spcBef>
                <a:spcPts val="0"/>
              </a:spcBef>
              <a:spcAft>
                <a:spcPts val="0"/>
              </a:spcAft>
              <a:buSzPts val="2900"/>
              <a:buNone/>
              <a:defRPr sz="3867"/>
            </a:lvl7pPr>
            <a:lvl8pPr lvl="7" algn="ctr" rtl="0">
              <a:lnSpc>
                <a:spcPct val="100000"/>
              </a:lnSpc>
              <a:spcBef>
                <a:spcPts val="0"/>
              </a:spcBef>
              <a:spcAft>
                <a:spcPts val="0"/>
              </a:spcAft>
              <a:buSzPts val="2900"/>
              <a:buNone/>
              <a:defRPr sz="3867"/>
            </a:lvl8pPr>
            <a:lvl9pPr lvl="8" algn="ctr" rtl="0">
              <a:lnSpc>
                <a:spcPct val="100000"/>
              </a:lnSpc>
              <a:spcBef>
                <a:spcPts val="0"/>
              </a:spcBef>
              <a:spcAft>
                <a:spcPts val="0"/>
              </a:spcAft>
              <a:buSzPts val="2900"/>
              <a:buNone/>
              <a:defRPr sz="3867"/>
            </a:lvl9pPr>
          </a:lstStyle>
          <a:p>
            <a:r>
              <a:rPr lang="en-US"/>
              <a:t>Click to edit Master subtitle style</a:t>
            </a:r>
            <a:endParaRPr/>
          </a:p>
        </p:txBody>
      </p:sp>
    </p:spTree>
    <p:extLst>
      <p:ext uri="{BB962C8B-B14F-4D97-AF65-F5344CB8AC3E}">
        <p14:creationId xmlns:p14="http://schemas.microsoft.com/office/powerpoint/2010/main" val="2642288600"/>
      </p:ext>
    </p:extLst>
  </p:cSld>
  <p:clrMapOvr>
    <a:masterClrMapping/>
  </p:clrMapOvr>
  <p:transition spd="med">
    <p:pull/>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27FE1B-F07F-4FCC-8F1B-3ECC38FC433B}" type="datetimeFigureOut">
              <a:rPr lang="en-IN" smtClean="0"/>
              <a:t>30-04-2023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2C17AD-AEC6-4626-A85C-C927B68A8DFC}" type="slidenum">
              <a:rPr lang="en-IN" smtClean="0"/>
              <a:t>‹#›</a:t>
            </a:fld>
            <a:endParaRPr lang="en-IN"/>
          </a:p>
        </p:txBody>
      </p:sp>
    </p:spTree>
    <p:extLst>
      <p:ext uri="{BB962C8B-B14F-4D97-AF65-F5344CB8AC3E}">
        <p14:creationId xmlns:p14="http://schemas.microsoft.com/office/powerpoint/2010/main" val="2061307070"/>
      </p:ext>
    </p:extLst>
  </p:cSld>
  <p:clrMapOvr>
    <a:masterClrMapping/>
  </p:clrMapOvr>
  <p:transition spd="med">
    <p:pull/>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a:off x="9816379" y="2298191"/>
            <a:ext cx="2375608" cy="4559823"/>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37" name="Google Shape;37;p2"/>
          <p:cNvSpPr/>
          <p:nvPr/>
        </p:nvSpPr>
        <p:spPr>
          <a:xfrm>
            <a:off x="2616510" y="0"/>
            <a:ext cx="3629157" cy="51656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8" name="Google Shape;38;p2"/>
          <p:cNvSpPr/>
          <p:nvPr/>
        </p:nvSpPr>
        <p:spPr>
          <a:xfrm>
            <a:off x="1165085" y="0"/>
            <a:ext cx="886196" cy="51656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9" name="Google Shape;39;p2"/>
          <p:cNvSpPr/>
          <p:nvPr/>
        </p:nvSpPr>
        <p:spPr>
          <a:xfrm>
            <a:off x="1398846" y="1251488"/>
            <a:ext cx="282797" cy="514368"/>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0" name="Google Shape;40;p2"/>
          <p:cNvSpPr/>
          <p:nvPr/>
        </p:nvSpPr>
        <p:spPr>
          <a:xfrm>
            <a:off x="1165084" y="1344994"/>
            <a:ext cx="222987" cy="32735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1" name="Google Shape;41;p2"/>
          <p:cNvSpPr/>
          <p:nvPr/>
        </p:nvSpPr>
        <p:spPr>
          <a:xfrm>
            <a:off x="1691323" y="1344994"/>
            <a:ext cx="224083" cy="32735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2" name="Google Shape;42;p2"/>
          <p:cNvSpPr/>
          <p:nvPr/>
        </p:nvSpPr>
        <p:spPr>
          <a:xfrm>
            <a:off x="4688027" y="6644796"/>
            <a:ext cx="1405860" cy="213216"/>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3" name="Google Shape;43;p2"/>
          <p:cNvSpPr/>
          <p:nvPr/>
        </p:nvSpPr>
        <p:spPr>
          <a:xfrm>
            <a:off x="1547122" y="6644796"/>
            <a:ext cx="2870252" cy="213216"/>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4" name="Google Shape;44;p2"/>
          <p:cNvSpPr/>
          <p:nvPr/>
        </p:nvSpPr>
        <p:spPr>
          <a:xfrm>
            <a:off x="2407111" y="5936023"/>
            <a:ext cx="5001231" cy="214221"/>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5" name="Google Shape;45;p2"/>
          <p:cNvSpPr/>
          <p:nvPr/>
        </p:nvSpPr>
        <p:spPr>
          <a:xfrm>
            <a:off x="1" y="5936023"/>
            <a:ext cx="1987527" cy="214221"/>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6" name="Google Shape;46;p2"/>
          <p:cNvSpPr/>
          <p:nvPr/>
        </p:nvSpPr>
        <p:spPr>
          <a:xfrm>
            <a:off x="794791" y="6290409"/>
            <a:ext cx="4291271" cy="214312"/>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7" name="Google Shape;47;p2"/>
          <p:cNvSpPr/>
          <p:nvPr/>
        </p:nvSpPr>
        <p:spPr>
          <a:xfrm>
            <a:off x="0" y="6290409"/>
            <a:ext cx="486061" cy="214312"/>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8" name="Google Shape;48;p2"/>
          <p:cNvSpPr/>
          <p:nvPr/>
        </p:nvSpPr>
        <p:spPr>
          <a:xfrm>
            <a:off x="0" y="6644796"/>
            <a:ext cx="1104709" cy="213216"/>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9" name="Google Shape;49;p2"/>
          <p:cNvSpPr txBox="1">
            <a:spLocks noGrp="1"/>
          </p:cNvSpPr>
          <p:nvPr>
            <p:ph type="ctrTitle"/>
          </p:nvPr>
        </p:nvSpPr>
        <p:spPr>
          <a:xfrm>
            <a:off x="958100" y="1825393"/>
            <a:ext cx="11360800" cy="25472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9866"/>
            </a:lvl1pPr>
            <a:lvl2pPr lvl="1" algn="ctr" rtl="0">
              <a:spcBef>
                <a:spcPts val="0"/>
              </a:spcBef>
              <a:spcAft>
                <a:spcPts val="0"/>
              </a:spcAft>
              <a:buSzPts val="6100"/>
              <a:buNone/>
              <a:defRPr sz="8133"/>
            </a:lvl2pPr>
            <a:lvl3pPr lvl="2" algn="ctr" rtl="0">
              <a:spcBef>
                <a:spcPts val="0"/>
              </a:spcBef>
              <a:spcAft>
                <a:spcPts val="0"/>
              </a:spcAft>
              <a:buSzPts val="6100"/>
              <a:buNone/>
              <a:defRPr sz="8133"/>
            </a:lvl3pPr>
            <a:lvl4pPr lvl="3" algn="ctr" rtl="0">
              <a:spcBef>
                <a:spcPts val="0"/>
              </a:spcBef>
              <a:spcAft>
                <a:spcPts val="0"/>
              </a:spcAft>
              <a:buSzPts val="6100"/>
              <a:buNone/>
              <a:defRPr sz="8133"/>
            </a:lvl4pPr>
            <a:lvl5pPr lvl="4" algn="ctr" rtl="0">
              <a:spcBef>
                <a:spcPts val="0"/>
              </a:spcBef>
              <a:spcAft>
                <a:spcPts val="0"/>
              </a:spcAft>
              <a:buSzPts val="6100"/>
              <a:buNone/>
              <a:defRPr sz="8133"/>
            </a:lvl5pPr>
            <a:lvl6pPr lvl="5" algn="ctr" rtl="0">
              <a:spcBef>
                <a:spcPts val="0"/>
              </a:spcBef>
              <a:spcAft>
                <a:spcPts val="0"/>
              </a:spcAft>
              <a:buSzPts val="6100"/>
              <a:buNone/>
              <a:defRPr sz="8133"/>
            </a:lvl6pPr>
            <a:lvl7pPr lvl="6" algn="ctr" rtl="0">
              <a:spcBef>
                <a:spcPts val="0"/>
              </a:spcBef>
              <a:spcAft>
                <a:spcPts val="0"/>
              </a:spcAft>
              <a:buSzPts val="6100"/>
              <a:buNone/>
              <a:defRPr sz="8133"/>
            </a:lvl7pPr>
            <a:lvl8pPr lvl="7" algn="ctr" rtl="0">
              <a:spcBef>
                <a:spcPts val="0"/>
              </a:spcBef>
              <a:spcAft>
                <a:spcPts val="0"/>
              </a:spcAft>
              <a:buSzPts val="6100"/>
              <a:buNone/>
              <a:defRPr sz="8133"/>
            </a:lvl8pPr>
            <a:lvl9pPr lvl="8" algn="ctr" rtl="0">
              <a:spcBef>
                <a:spcPts val="0"/>
              </a:spcBef>
              <a:spcAft>
                <a:spcPts val="0"/>
              </a:spcAft>
              <a:buSzPts val="6100"/>
              <a:buNone/>
              <a:defRPr sz="8133"/>
            </a:lvl9pPr>
          </a:lstStyle>
          <a:p>
            <a:r>
              <a:rPr lang="en-US"/>
              <a:t>Click to edit Master title style</a:t>
            </a:r>
            <a:endParaRPr/>
          </a:p>
        </p:txBody>
      </p:sp>
      <p:sp>
        <p:nvSpPr>
          <p:cNvPr id="50" name="Google Shape;50;p2"/>
          <p:cNvSpPr txBox="1">
            <a:spLocks noGrp="1"/>
          </p:cNvSpPr>
          <p:nvPr>
            <p:ph type="subTitle" idx="1"/>
          </p:nvPr>
        </p:nvSpPr>
        <p:spPr>
          <a:xfrm>
            <a:off x="1025400" y="4528133"/>
            <a:ext cx="11360800" cy="10568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800"/>
            </a:lvl1pPr>
            <a:lvl2pPr lvl="1" algn="ctr" rtl="0">
              <a:lnSpc>
                <a:spcPct val="100000"/>
              </a:lnSpc>
              <a:spcBef>
                <a:spcPts val="0"/>
              </a:spcBef>
              <a:spcAft>
                <a:spcPts val="0"/>
              </a:spcAft>
              <a:buSzPts val="2900"/>
              <a:buNone/>
              <a:defRPr sz="3867"/>
            </a:lvl2pPr>
            <a:lvl3pPr lvl="2" algn="ctr" rtl="0">
              <a:lnSpc>
                <a:spcPct val="100000"/>
              </a:lnSpc>
              <a:spcBef>
                <a:spcPts val="0"/>
              </a:spcBef>
              <a:spcAft>
                <a:spcPts val="0"/>
              </a:spcAft>
              <a:buSzPts val="2900"/>
              <a:buNone/>
              <a:defRPr sz="3867"/>
            </a:lvl3pPr>
            <a:lvl4pPr lvl="3" algn="ctr" rtl="0">
              <a:lnSpc>
                <a:spcPct val="100000"/>
              </a:lnSpc>
              <a:spcBef>
                <a:spcPts val="0"/>
              </a:spcBef>
              <a:spcAft>
                <a:spcPts val="0"/>
              </a:spcAft>
              <a:buSzPts val="2900"/>
              <a:buNone/>
              <a:defRPr sz="3867"/>
            </a:lvl4pPr>
            <a:lvl5pPr lvl="4" algn="ctr" rtl="0">
              <a:lnSpc>
                <a:spcPct val="100000"/>
              </a:lnSpc>
              <a:spcBef>
                <a:spcPts val="0"/>
              </a:spcBef>
              <a:spcAft>
                <a:spcPts val="0"/>
              </a:spcAft>
              <a:buSzPts val="2900"/>
              <a:buNone/>
              <a:defRPr sz="3867"/>
            </a:lvl5pPr>
            <a:lvl6pPr lvl="5" algn="ctr" rtl="0">
              <a:lnSpc>
                <a:spcPct val="100000"/>
              </a:lnSpc>
              <a:spcBef>
                <a:spcPts val="0"/>
              </a:spcBef>
              <a:spcAft>
                <a:spcPts val="0"/>
              </a:spcAft>
              <a:buSzPts val="2900"/>
              <a:buNone/>
              <a:defRPr sz="3867"/>
            </a:lvl6pPr>
            <a:lvl7pPr lvl="6" algn="ctr" rtl="0">
              <a:lnSpc>
                <a:spcPct val="100000"/>
              </a:lnSpc>
              <a:spcBef>
                <a:spcPts val="0"/>
              </a:spcBef>
              <a:spcAft>
                <a:spcPts val="0"/>
              </a:spcAft>
              <a:buSzPts val="2900"/>
              <a:buNone/>
              <a:defRPr sz="3867"/>
            </a:lvl7pPr>
            <a:lvl8pPr lvl="7" algn="ctr" rtl="0">
              <a:lnSpc>
                <a:spcPct val="100000"/>
              </a:lnSpc>
              <a:spcBef>
                <a:spcPts val="0"/>
              </a:spcBef>
              <a:spcAft>
                <a:spcPts val="0"/>
              </a:spcAft>
              <a:buSzPts val="2900"/>
              <a:buNone/>
              <a:defRPr sz="3867"/>
            </a:lvl8pPr>
            <a:lvl9pPr lvl="8" algn="ctr" rtl="0">
              <a:lnSpc>
                <a:spcPct val="100000"/>
              </a:lnSpc>
              <a:spcBef>
                <a:spcPts val="0"/>
              </a:spcBef>
              <a:spcAft>
                <a:spcPts val="0"/>
              </a:spcAft>
              <a:buSzPts val="2900"/>
              <a:buNone/>
              <a:defRPr sz="3867"/>
            </a:lvl9pPr>
          </a:lstStyle>
          <a:p>
            <a:r>
              <a:rPr lang="en-US"/>
              <a:t>Click to edit Master subtitle style</a:t>
            </a:r>
            <a:endParaRPr/>
          </a:p>
        </p:txBody>
      </p:sp>
    </p:spTree>
    <p:extLst>
      <p:ext uri="{BB962C8B-B14F-4D97-AF65-F5344CB8AC3E}">
        <p14:creationId xmlns:p14="http://schemas.microsoft.com/office/powerpoint/2010/main" val="335514571"/>
      </p:ext>
    </p:extLst>
  </p:cSld>
  <p:clrMapOvr>
    <a:masterClrMapping/>
  </p:clrMapOvr>
  <p:transition spd="med">
    <p:pull/>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51"/>
        <p:cNvGrpSpPr/>
        <p:nvPr/>
      </p:nvGrpSpPr>
      <p:grpSpPr>
        <a:xfrm>
          <a:off x="0" y="0"/>
          <a:ext cx="0" cy="0"/>
          <a:chOff x="0" y="0"/>
          <a:chExt cx="0" cy="0"/>
        </a:xfrm>
      </p:grpSpPr>
      <p:sp>
        <p:nvSpPr>
          <p:cNvPr id="52" name="Google Shape;52;p3"/>
          <p:cNvSpPr/>
          <p:nvPr/>
        </p:nvSpPr>
        <p:spPr>
          <a:xfrm>
            <a:off x="0" y="5810367"/>
            <a:ext cx="8845208" cy="1047157"/>
          </a:xfrm>
          <a:custGeom>
            <a:avLst/>
            <a:gdLst/>
            <a:ahLst/>
            <a:cxnLst/>
            <a:rect l="l" t="t" r="r" b="b"/>
            <a:pathLst>
              <a:path w="17241" h="16396" extrusionOk="0">
                <a:moveTo>
                  <a:pt x="0" y="1"/>
                </a:moveTo>
                <a:lnTo>
                  <a:pt x="0" y="16396"/>
                </a:lnTo>
                <a:lnTo>
                  <a:pt x="17240" y="16396"/>
                </a:lnTo>
                <a:lnTo>
                  <a:pt x="17240"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3" name="Google Shape;53;p3"/>
          <p:cNvSpPr/>
          <p:nvPr/>
        </p:nvSpPr>
        <p:spPr>
          <a:xfrm>
            <a:off x="11140768" y="5810367"/>
            <a:ext cx="1051241" cy="1047157"/>
          </a:xfrm>
          <a:custGeom>
            <a:avLst/>
            <a:gdLst/>
            <a:ahLst/>
            <a:cxnLst/>
            <a:rect l="l" t="t" r="r" b="b"/>
            <a:pathLst>
              <a:path w="17241" h="16396" extrusionOk="0">
                <a:moveTo>
                  <a:pt x="0" y="1"/>
                </a:moveTo>
                <a:lnTo>
                  <a:pt x="0" y="16396"/>
                </a:lnTo>
                <a:lnTo>
                  <a:pt x="17240" y="16396"/>
                </a:lnTo>
                <a:lnTo>
                  <a:pt x="17240"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4" name="Google Shape;54;p3"/>
          <p:cNvSpPr/>
          <p:nvPr/>
        </p:nvSpPr>
        <p:spPr>
          <a:xfrm>
            <a:off x="2564934" y="0"/>
            <a:ext cx="9626961" cy="3632187"/>
          </a:xfrm>
          <a:custGeom>
            <a:avLst/>
            <a:gdLst/>
            <a:ahLst/>
            <a:cxnLst/>
            <a:rect l="l" t="t" r="r" b="b"/>
            <a:pathLst>
              <a:path w="52686" h="24170" extrusionOk="0">
                <a:moveTo>
                  <a:pt x="1" y="0"/>
                </a:moveTo>
                <a:lnTo>
                  <a:pt x="1" y="24170"/>
                </a:lnTo>
                <a:lnTo>
                  <a:pt x="52686" y="24170"/>
                </a:lnTo>
                <a:lnTo>
                  <a:pt x="52686"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5" name="Google Shape;55;p3"/>
          <p:cNvSpPr txBox="1">
            <a:spLocks noGrp="1"/>
          </p:cNvSpPr>
          <p:nvPr>
            <p:ph type="title"/>
          </p:nvPr>
        </p:nvSpPr>
        <p:spPr>
          <a:xfrm>
            <a:off x="3935800" y="933667"/>
            <a:ext cx="43204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5733">
                <a:solidFill>
                  <a:schemeClr val="dk1"/>
                </a:solidFill>
              </a:defRPr>
            </a:lvl1pPr>
            <a:lvl2pPr lvl="1" algn="ctr" rtl="0">
              <a:spcBef>
                <a:spcPts val="0"/>
              </a:spcBef>
              <a:spcAft>
                <a:spcPts val="0"/>
              </a:spcAft>
              <a:buNone/>
              <a:defRPr sz="4000">
                <a:solidFill>
                  <a:schemeClr val="dk1"/>
                </a:solidFill>
              </a:defRPr>
            </a:lvl2pPr>
            <a:lvl3pPr lvl="2" algn="ctr" rtl="0">
              <a:spcBef>
                <a:spcPts val="0"/>
              </a:spcBef>
              <a:spcAft>
                <a:spcPts val="0"/>
              </a:spcAft>
              <a:buNone/>
              <a:defRPr sz="4000">
                <a:solidFill>
                  <a:schemeClr val="dk1"/>
                </a:solidFill>
              </a:defRPr>
            </a:lvl3pPr>
            <a:lvl4pPr lvl="3" algn="ctr" rtl="0">
              <a:spcBef>
                <a:spcPts val="0"/>
              </a:spcBef>
              <a:spcAft>
                <a:spcPts val="0"/>
              </a:spcAft>
              <a:buNone/>
              <a:defRPr sz="4000">
                <a:solidFill>
                  <a:schemeClr val="dk1"/>
                </a:solidFill>
              </a:defRPr>
            </a:lvl4pPr>
            <a:lvl5pPr lvl="4" algn="ctr" rtl="0">
              <a:spcBef>
                <a:spcPts val="0"/>
              </a:spcBef>
              <a:spcAft>
                <a:spcPts val="0"/>
              </a:spcAft>
              <a:buNone/>
              <a:defRPr sz="4000">
                <a:solidFill>
                  <a:schemeClr val="dk1"/>
                </a:solidFill>
              </a:defRPr>
            </a:lvl5pPr>
            <a:lvl6pPr lvl="5" algn="ctr" rtl="0">
              <a:spcBef>
                <a:spcPts val="0"/>
              </a:spcBef>
              <a:spcAft>
                <a:spcPts val="0"/>
              </a:spcAft>
              <a:buNone/>
              <a:defRPr sz="4000">
                <a:solidFill>
                  <a:schemeClr val="dk1"/>
                </a:solidFill>
              </a:defRPr>
            </a:lvl6pPr>
            <a:lvl7pPr lvl="6" algn="ctr" rtl="0">
              <a:spcBef>
                <a:spcPts val="0"/>
              </a:spcBef>
              <a:spcAft>
                <a:spcPts val="0"/>
              </a:spcAft>
              <a:buNone/>
              <a:defRPr sz="4000">
                <a:solidFill>
                  <a:schemeClr val="dk1"/>
                </a:solidFill>
              </a:defRPr>
            </a:lvl7pPr>
            <a:lvl8pPr lvl="7" algn="ctr" rtl="0">
              <a:spcBef>
                <a:spcPts val="0"/>
              </a:spcBef>
              <a:spcAft>
                <a:spcPts val="0"/>
              </a:spcAft>
              <a:buNone/>
              <a:defRPr sz="4000">
                <a:solidFill>
                  <a:schemeClr val="dk1"/>
                </a:solidFill>
              </a:defRPr>
            </a:lvl8pPr>
            <a:lvl9pPr lvl="8" algn="ctr" rtl="0">
              <a:spcBef>
                <a:spcPts val="0"/>
              </a:spcBef>
              <a:spcAft>
                <a:spcPts val="0"/>
              </a:spcAft>
              <a:buNone/>
              <a:defRPr sz="4000">
                <a:solidFill>
                  <a:schemeClr val="dk1"/>
                </a:solidFill>
              </a:defRPr>
            </a:lvl9pPr>
          </a:lstStyle>
          <a:p>
            <a:r>
              <a:rPr lang="en-US"/>
              <a:t>Click to edit Master title style</a:t>
            </a:r>
            <a:endParaRPr/>
          </a:p>
        </p:txBody>
      </p:sp>
      <p:sp>
        <p:nvSpPr>
          <p:cNvPr id="56" name="Google Shape;56;p3"/>
          <p:cNvSpPr txBox="1">
            <a:spLocks noGrp="1"/>
          </p:cNvSpPr>
          <p:nvPr>
            <p:ph type="subTitle" idx="1"/>
          </p:nvPr>
        </p:nvSpPr>
        <p:spPr>
          <a:xfrm>
            <a:off x="3935800" y="2021167"/>
            <a:ext cx="4320400" cy="1611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3000"/>
              <a:buNone/>
              <a:defRPr sz="2133">
                <a:solidFill>
                  <a:schemeClr val="dk1"/>
                </a:solidFill>
              </a:defRPr>
            </a:lvl1pPr>
            <a:lvl2pPr lvl="1" algn="ctr" rtl="0">
              <a:lnSpc>
                <a:spcPct val="100000"/>
              </a:lnSpc>
              <a:spcBef>
                <a:spcPts val="0"/>
              </a:spcBef>
              <a:spcAft>
                <a:spcPts val="0"/>
              </a:spcAft>
              <a:buClr>
                <a:schemeClr val="dk1"/>
              </a:buClr>
              <a:buSzPts val="2800"/>
              <a:buNone/>
              <a:defRPr sz="3733">
                <a:solidFill>
                  <a:schemeClr val="dk1"/>
                </a:solidFill>
              </a:defRPr>
            </a:lvl2pPr>
            <a:lvl3pPr lvl="2" algn="ctr" rtl="0">
              <a:lnSpc>
                <a:spcPct val="100000"/>
              </a:lnSpc>
              <a:spcBef>
                <a:spcPts val="0"/>
              </a:spcBef>
              <a:spcAft>
                <a:spcPts val="0"/>
              </a:spcAft>
              <a:buClr>
                <a:schemeClr val="dk1"/>
              </a:buClr>
              <a:buSzPts val="2800"/>
              <a:buNone/>
              <a:defRPr sz="3733">
                <a:solidFill>
                  <a:schemeClr val="dk1"/>
                </a:solidFill>
              </a:defRPr>
            </a:lvl3pPr>
            <a:lvl4pPr lvl="3" algn="ctr" rtl="0">
              <a:lnSpc>
                <a:spcPct val="100000"/>
              </a:lnSpc>
              <a:spcBef>
                <a:spcPts val="0"/>
              </a:spcBef>
              <a:spcAft>
                <a:spcPts val="0"/>
              </a:spcAft>
              <a:buClr>
                <a:schemeClr val="dk1"/>
              </a:buClr>
              <a:buSzPts val="2800"/>
              <a:buNone/>
              <a:defRPr sz="3733">
                <a:solidFill>
                  <a:schemeClr val="dk1"/>
                </a:solidFill>
              </a:defRPr>
            </a:lvl4pPr>
            <a:lvl5pPr lvl="4" algn="ctr" rtl="0">
              <a:lnSpc>
                <a:spcPct val="100000"/>
              </a:lnSpc>
              <a:spcBef>
                <a:spcPts val="0"/>
              </a:spcBef>
              <a:spcAft>
                <a:spcPts val="0"/>
              </a:spcAft>
              <a:buClr>
                <a:schemeClr val="dk1"/>
              </a:buClr>
              <a:buSzPts val="2800"/>
              <a:buNone/>
              <a:defRPr sz="3733">
                <a:solidFill>
                  <a:schemeClr val="dk1"/>
                </a:solidFill>
              </a:defRPr>
            </a:lvl5pPr>
            <a:lvl6pPr lvl="5" algn="ctr" rtl="0">
              <a:lnSpc>
                <a:spcPct val="100000"/>
              </a:lnSpc>
              <a:spcBef>
                <a:spcPts val="0"/>
              </a:spcBef>
              <a:spcAft>
                <a:spcPts val="0"/>
              </a:spcAft>
              <a:buClr>
                <a:schemeClr val="dk1"/>
              </a:buClr>
              <a:buSzPts val="2800"/>
              <a:buNone/>
              <a:defRPr sz="3733">
                <a:solidFill>
                  <a:schemeClr val="dk1"/>
                </a:solidFill>
              </a:defRPr>
            </a:lvl6pPr>
            <a:lvl7pPr lvl="6" algn="ctr" rtl="0">
              <a:lnSpc>
                <a:spcPct val="100000"/>
              </a:lnSpc>
              <a:spcBef>
                <a:spcPts val="0"/>
              </a:spcBef>
              <a:spcAft>
                <a:spcPts val="0"/>
              </a:spcAft>
              <a:buClr>
                <a:schemeClr val="dk1"/>
              </a:buClr>
              <a:buSzPts val="2800"/>
              <a:buNone/>
              <a:defRPr sz="3733">
                <a:solidFill>
                  <a:schemeClr val="dk1"/>
                </a:solidFill>
              </a:defRPr>
            </a:lvl7pPr>
            <a:lvl8pPr lvl="7" algn="ctr" rtl="0">
              <a:lnSpc>
                <a:spcPct val="100000"/>
              </a:lnSpc>
              <a:spcBef>
                <a:spcPts val="0"/>
              </a:spcBef>
              <a:spcAft>
                <a:spcPts val="0"/>
              </a:spcAft>
              <a:buClr>
                <a:schemeClr val="dk1"/>
              </a:buClr>
              <a:buSzPts val="2800"/>
              <a:buNone/>
              <a:defRPr sz="3733">
                <a:solidFill>
                  <a:schemeClr val="dk1"/>
                </a:solidFill>
              </a:defRPr>
            </a:lvl8pPr>
            <a:lvl9pPr lvl="8" algn="ctr" rtl="0">
              <a:lnSpc>
                <a:spcPct val="100000"/>
              </a:lnSpc>
              <a:spcBef>
                <a:spcPts val="0"/>
              </a:spcBef>
              <a:spcAft>
                <a:spcPts val="0"/>
              </a:spcAft>
              <a:buClr>
                <a:schemeClr val="dk1"/>
              </a:buClr>
              <a:buSzPts val="2800"/>
              <a:buNone/>
              <a:defRPr sz="3733">
                <a:solidFill>
                  <a:schemeClr val="dk1"/>
                </a:solidFill>
              </a:defRPr>
            </a:lvl9pPr>
          </a:lstStyle>
          <a:p>
            <a:r>
              <a:rPr lang="en-US"/>
              <a:t>Click to edit Master subtitle style</a:t>
            </a:r>
            <a:endParaRPr/>
          </a:p>
        </p:txBody>
      </p:sp>
      <p:sp>
        <p:nvSpPr>
          <p:cNvPr id="57" name="Google Shape;57;p3"/>
          <p:cNvSpPr txBox="1"/>
          <p:nvPr/>
        </p:nvSpPr>
        <p:spPr>
          <a:xfrm>
            <a:off x="3346800" y="4409267"/>
            <a:ext cx="5498400" cy="1225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1867">
                <a:solidFill>
                  <a:schemeClr val="lt1"/>
                </a:solidFill>
                <a:latin typeface="Anaheim"/>
                <a:ea typeface="Anaheim"/>
                <a:cs typeface="Anaheim"/>
                <a:sym typeface="Anaheim"/>
              </a:rPr>
              <a:t>CREDITS: This presentation template was created by Slidesgo, incluiding icons by Flaticon, and infographics &amp; images by Freepik.</a:t>
            </a:r>
            <a:endParaRPr sz="1867">
              <a:solidFill>
                <a:schemeClr val="lt1"/>
              </a:solidFill>
              <a:latin typeface="Anaheim"/>
              <a:ea typeface="Anaheim"/>
              <a:cs typeface="Anaheim"/>
              <a:sym typeface="Anaheim"/>
            </a:endParaRPr>
          </a:p>
        </p:txBody>
      </p:sp>
      <p:sp>
        <p:nvSpPr>
          <p:cNvPr id="58" name="Google Shape;58;p3"/>
          <p:cNvSpPr/>
          <p:nvPr/>
        </p:nvSpPr>
        <p:spPr>
          <a:xfrm>
            <a:off x="9836267" y="2786601"/>
            <a:ext cx="2355605" cy="47580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9" name="Google Shape;59;p3"/>
          <p:cNvSpPr/>
          <p:nvPr/>
        </p:nvSpPr>
        <p:spPr>
          <a:xfrm>
            <a:off x="476034" y="2786601"/>
            <a:ext cx="2762335" cy="47580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0" name="Google Shape;60;p3"/>
          <p:cNvSpPr/>
          <p:nvPr/>
        </p:nvSpPr>
        <p:spPr>
          <a:xfrm>
            <a:off x="9080371" y="2000600"/>
            <a:ext cx="1472205" cy="475829"/>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1" name="Google Shape;61;p3"/>
          <p:cNvSpPr/>
          <p:nvPr/>
        </p:nvSpPr>
        <p:spPr>
          <a:xfrm>
            <a:off x="9194706" y="3572400"/>
            <a:ext cx="2997073" cy="473933"/>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2" name="Google Shape;62;p3"/>
          <p:cNvSpPr/>
          <p:nvPr/>
        </p:nvSpPr>
        <p:spPr>
          <a:xfrm>
            <a:off x="10807439" y="2000600"/>
            <a:ext cx="1384397" cy="475829"/>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3" name="Google Shape;63;p3"/>
          <p:cNvSpPr/>
          <p:nvPr/>
        </p:nvSpPr>
        <p:spPr>
          <a:xfrm>
            <a:off x="8986385" y="4358367"/>
            <a:ext cx="1472171" cy="473933"/>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4" name="Google Shape;64;p3"/>
          <p:cNvSpPr/>
          <p:nvPr/>
        </p:nvSpPr>
        <p:spPr>
          <a:xfrm>
            <a:off x="24" y="4358367"/>
            <a:ext cx="1384397" cy="473933"/>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5" name="Google Shape;65;p3"/>
          <p:cNvSpPr/>
          <p:nvPr/>
        </p:nvSpPr>
        <p:spPr>
          <a:xfrm>
            <a:off x="13" y="2000608"/>
            <a:ext cx="1472184" cy="475811"/>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6" name="Google Shape;66;p3"/>
          <p:cNvSpPr/>
          <p:nvPr/>
        </p:nvSpPr>
        <p:spPr>
          <a:xfrm>
            <a:off x="1733297" y="2000600"/>
            <a:ext cx="654161" cy="475829"/>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804410652"/>
      </p:ext>
    </p:extLst>
  </p:cSld>
  <p:clrMapOvr>
    <a:masterClrMapping/>
  </p:clrMapOvr>
  <p:transition spd="med">
    <p:pull/>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67"/>
        <p:cNvGrpSpPr/>
        <p:nvPr/>
      </p:nvGrpSpPr>
      <p:grpSpPr>
        <a:xfrm>
          <a:off x="0" y="0"/>
          <a:ext cx="0" cy="0"/>
          <a:chOff x="0" y="0"/>
          <a:chExt cx="0" cy="0"/>
        </a:xfrm>
      </p:grpSpPr>
      <p:sp>
        <p:nvSpPr>
          <p:cNvPr id="68" name="Google Shape;68;p4"/>
          <p:cNvSpPr/>
          <p:nvPr/>
        </p:nvSpPr>
        <p:spPr>
          <a:xfrm>
            <a:off x="1" y="4358367"/>
            <a:ext cx="890201" cy="473933"/>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9" name="Google Shape;69;p4"/>
          <p:cNvSpPr/>
          <p:nvPr/>
        </p:nvSpPr>
        <p:spPr>
          <a:xfrm>
            <a:off x="10613497" y="430712"/>
            <a:ext cx="1578320" cy="473753"/>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0" name="Google Shape;70;p4"/>
          <p:cNvSpPr/>
          <p:nvPr/>
        </p:nvSpPr>
        <p:spPr>
          <a:xfrm>
            <a:off x="9564167" y="1216689"/>
            <a:ext cx="2627676" cy="473753"/>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1" name="Google Shape;71;p4"/>
          <p:cNvSpPr/>
          <p:nvPr/>
        </p:nvSpPr>
        <p:spPr>
          <a:xfrm>
            <a:off x="9564167" y="2786587"/>
            <a:ext cx="2627676" cy="47581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2" name="Google Shape;72;p4"/>
          <p:cNvSpPr/>
          <p:nvPr/>
        </p:nvSpPr>
        <p:spPr>
          <a:xfrm>
            <a:off x="1" y="2786587"/>
            <a:ext cx="737292" cy="47581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3" name="Google Shape;73;p4"/>
          <p:cNvSpPr/>
          <p:nvPr/>
        </p:nvSpPr>
        <p:spPr>
          <a:xfrm>
            <a:off x="11697660" y="2000608"/>
            <a:ext cx="494157" cy="475811"/>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4" name="Google Shape;74;p4"/>
          <p:cNvSpPr/>
          <p:nvPr/>
        </p:nvSpPr>
        <p:spPr>
          <a:xfrm>
            <a:off x="10719631" y="4358371"/>
            <a:ext cx="1472184" cy="473924"/>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5" name="Google Shape;75;p4"/>
          <p:cNvSpPr/>
          <p:nvPr/>
        </p:nvSpPr>
        <p:spPr>
          <a:xfrm>
            <a:off x="10074602" y="5144350"/>
            <a:ext cx="2117229" cy="473753"/>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6" name="Google Shape;76;p4"/>
          <p:cNvSpPr/>
          <p:nvPr/>
        </p:nvSpPr>
        <p:spPr>
          <a:xfrm>
            <a:off x="0" y="5928269"/>
            <a:ext cx="1578320" cy="475811"/>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7" name="Google Shape;77;p4"/>
          <p:cNvSpPr/>
          <p:nvPr/>
        </p:nvSpPr>
        <p:spPr>
          <a:xfrm>
            <a:off x="1" y="5144350"/>
            <a:ext cx="2627676" cy="473753"/>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8" name="Google Shape;78;p4"/>
          <p:cNvSpPr/>
          <p:nvPr/>
        </p:nvSpPr>
        <p:spPr>
          <a:xfrm>
            <a:off x="3101013" y="5144350"/>
            <a:ext cx="1155663" cy="473753"/>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9" name="Google Shape;79;p4"/>
          <p:cNvSpPr/>
          <p:nvPr/>
        </p:nvSpPr>
        <p:spPr>
          <a:xfrm>
            <a:off x="0" y="3572400"/>
            <a:ext cx="1981216" cy="473933"/>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0" name="Google Shape;80;p4"/>
          <p:cNvSpPr/>
          <p:nvPr/>
        </p:nvSpPr>
        <p:spPr>
          <a:xfrm>
            <a:off x="1195016" y="4358371"/>
            <a:ext cx="494157" cy="473924"/>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1" name="Google Shape;81;p4"/>
          <p:cNvSpPr/>
          <p:nvPr/>
        </p:nvSpPr>
        <p:spPr>
          <a:xfrm>
            <a:off x="0" y="2000608"/>
            <a:ext cx="1472184" cy="475811"/>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2" name="Google Shape;82;p4"/>
          <p:cNvSpPr/>
          <p:nvPr/>
        </p:nvSpPr>
        <p:spPr>
          <a:xfrm>
            <a:off x="479099" y="1216701"/>
            <a:ext cx="1638127" cy="473735"/>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3" name="Google Shape;83;p4"/>
          <p:cNvSpPr/>
          <p:nvPr/>
        </p:nvSpPr>
        <p:spPr>
          <a:xfrm>
            <a:off x="7194087" y="430712"/>
            <a:ext cx="2894987" cy="473753"/>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4" name="Google Shape;84;p4"/>
          <p:cNvSpPr/>
          <p:nvPr/>
        </p:nvSpPr>
        <p:spPr>
          <a:xfrm>
            <a:off x="7639195" y="5144350"/>
            <a:ext cx="2133519" cy="473753"/>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5" name="Google Shape;85;p4"/>
          <p:cNvSpPr/>
          <p:nvPr/>
        </p:nvSpPr>
        <p:spPr>
          <a:xfrm>
            <a:off x="2102763" y="5928268"/>
            <a:ext cx="4158360" cy="47580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6" name="Google Shape;86;p4"/>
          <p:cNvSpPr txBox="1">
            <a:spLocks noGrp="1"/>
          </p:cNvSpPr>
          <p:nvPr>
            <p:ph type="title"/>
          </p:nvPr>
        </p:nvSpPr>
        <p:spPr>
          <a:xfrm>
            <a:off x="606400" y="3619500"/>
            <a:ext cx="11233600" cy="5972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87" name="Google Shape;87;p4"/>
          <p:cNvSpPr txBox="1">
            <a:spLocks noGrp="1"/>
          </p:cNvSpPr>
          <p:nvPr>
            <p:ph type="title" idx="2" hasCustomPrompt="1"/>
          </p:nvPr>
        </p:nvSpPr>
        <p:spPr>
          <a:xfrm>
            <a:off x="606400" y="2867800"/>
            <a:ext cx="11233600" cy="6528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10666">
                <a:solidFill>
                  <a:schemeClr val="dk2"/>
                </a:solidFill>
              </a:defRPr>
            </a:lvl1pPr>
            <a:lvl2pPr lvl="1" algn="ctr" rtl="0">
              <a:spcBef>
                <a:spcPts val="0"/>
              </a:spcBef>
              <a:spcAft>
                <a:spcPts val="0"/>
              </a:spcAft>
              <a:buSzPts val="12500"/>
              <a:buFont typeface="Overpass Mono"/>
              <a:buNone/>
              <a:defRPr sz="16666"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6666"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6666"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6666"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6666"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6666"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6666"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6666" b="1">
                <a:latin typeface="Overpass Mono"/>
                <a:ea typeface="Overpass Mono"/>
                <a:cs typeface="Overpass Mono"/>
                <a:sym typeface="Overpass Mono"/>
              </a:defRPr>
            </a:lvl9pPr>
          </a:lstStyle>
          <a:p>
            <a:r>
              <a:t>xx%</a:t>
            </a:r>
          </a:p>
        </p:txBody>
      </p:sp>
    </p:spTree>
    <p:extLst>
      <p:ext uri="{BB962C8B-B14F-4D97-AF65-F5344CB8AC3E}">
        <p14:creationId xmlns:p14="http://schemas.microsoft.com/office/powerpoint/2010/main" val="3555052710"/>
      </p:ext>
    </p:extLst>
  </p:cSld>
  <p:clrMapOvr>
    <a:masterClrMapping/>
  </p:clrMapOvr>
  <p:transition spd="med">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91"/>
        <p:cNvGrpSpPr/>
        <p:nvPr/>
      </p:nvGrpSpPr>
      <p:grpSpPr>
        <a:xfrm>
          <a:off x="0" y="0"/>
          <a:ext cx="0" cy="0"/>
          <a:chOff x="0" y="0"/>
          <a:chExt cx="0" cy="0"/>
        </a:xfrm>
      </p:grpSpPr>
      <p:sp>
        <p:nvSpPr>
          <p:cNvPr id="192" name="Google Shape;192;p15"/>
          <p:cNvSpPr/>
          <p:nvPr/>
        </p:nvSpPr>
        <p:spPr>
          <a:xfrm>
            <a:off x="1" y="2113134"/>
            <a:ext cx="5815892" cy="321873"/>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3" name="Google Shape;193;p15"/>
          <p:cNvSpPr/>
          <p:nvPr/>
        </p:nvSpPr>
        <p:spPr>
          <a:xfrm>
            <a:off x="8101733" y="2113134"/>
            <a:ext cx="1658211" cy="321857"/>
          </a:xfrm>
          <a:custGeom>
            <a:avLst/>
            <a:gdLst/>
            <a:ahLst/>
            <a:cxnLst/>
            <a:rect l="l" t="t" r="r" b="b"/>
            <a:pathLst>
              <a:path w="19503" h="5847" extrusionOk="0">
                <a:moveTo>
                  <a:pt x="0" y="1"/>
                </a:moveTo>
                <a:lnTo>
                  <a:pt x="0" y="5847"/>
                </a:lnTo>
                <a:lnTo>
                  <a:pt x="19503" y="5847"/>
                </a:lnTo>
                <a:lnTo>
                  <a:pt x="19503"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4" name="Google Shape;194;p15"/>
          <p:cNvSpPr/>
          <p:nvPr/>
        </p:nvSpPr>
        <p:spPr>
          <a:xfrm>
            <a:off x="2896032" y="4003526"/>
            <a:ext cx="1658208" cy="321215"/>
          </a:xfrm>
          <a:custGeom>
            <a:avLst/>
            <a:gdLst/>
            <a:ahLst/>
            <a:cxnLst/>
            <a:rect l="l" t="t" r="r" b="b"/>
            <a:pathLst>
              <a:path w="30184" h="5847" extrusionOk="0">
                <a:moveTo>
                  <a:pt x="1" y="0"/>
                </a:moveTo>
                <a:lnTo>
                  <a:pt x="1" y="5846"/>
                </a:lnTo>
                <a:lnTo>
                  <a:pt x="30183" y="5846"/>
                </a:lnTo>
                <a:lnTo>
                  <a:pt x="30183"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5" name="Google Shape;195;p15"/>
          <p:cNvSpPr/>
          <p:nvPr/>
        </p:nvSpPr>
        <p:spPr>
          <a:xfrm>
            <a:off x="6223000" y="4003533"/>
            <a:ext cx="5969176" cy="321195"/>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6" name="Google Shape;196;p15"/>
          <p:cNvSpPr/>
          <p:nvPr/>
        </p:nvSpPr>
        <p:spPr>
          <a:xfrm>
            <a:off x="6070600" y="2113134"/>
            <a:ext cx="1789955" cy="321873"/>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7" name="Google Shape;197;p15"/>
          <p:cNvSpPr txBox="1">
            <a:spLocks noGrp="1"/>
          </p:cNvSpPr>
          <p:nvPr>
            <p:ph type="ctrTitle"/>
          </p:nvPr>
        </p:nvSpPr>
        <p:spPr>
          <a:xfrm flipH="1">
            <a:off x="2919733" y="2464465"/>
            <a:ext cx="2885200" cy="3212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4667"/>
            </a:lvl1pPr>
            <a:lvl2pPr lvl="1" algn="ctr" rtl="0">
              <a:spcBef>
                <a:spcPts val="0"/>
              </a:spcBef>
              <a:spcAft>
                <a:spcPts val="0"/>
              </a:spcAft>
              <a:buClr>
                <a:srgbClr val="434343"/>
              </a:buClr>
              <a:buSzPts val="3500"/>
              <a:buNone/>
              <a:defRPr sz="4667" b="1">
                <a:solidFill>
                  <a:srgbClr val="434343"/>
                </a:solidFill>
              </a:defRPr>
            </a:lvl2pPr>
            <a:lvl3pPr lvl="2" algn="ctr" rtl="0">
              <a:spcBef>
                <a:spcPts val="0"/>
              </a:spcBef>
              <a:spcAft>
                <a:spcPts val="0"/>
              </a:spcAft>
              <a:buClr>
                <a:srgbClr val="434343"/>
              </a:buClr>
              <a:buSzPts val="3500"/>
              <a:buNone/>
              <a:defRPr sz="4667" b="1">
                <a:solidFill>
                  <a:srgbClr val="434343"/>
                </a:solidFill>
              </a:defRPr>
            </a:lvl3pPr>
            <a:lvl4pPr lvl="3" algn="ctr" rtl="0">
              <a:spcBef>
                <a:spcPts val="0"/>
              </a:spcBef>
              <a:spcAft>
                <a:spcPts val="0"/>
              </a:spcAft>
              <a:buClr>
                <a:srgbClr val="434343"/>
              </a:buClr>
              <a:buSzPts val="3500"/>
              <a:buNone/>
              <a:defRPr sz="4667" b="1">
                <a:solidFill>
                  <a:srgbClr val="434343"/>
                </a:solidFill>
              </a:defRPr>
            </a:lvl4pPr>
            <a:lvl5pPr lvl="4" algn="ctr" rtl="0">
              <a:spcBef>
                <a:spcPts val="0"/>
              </a:spcBef>
              <a:spcAft>
                <a:spcPts val="0"/>
              </a:spcAft>
              <a:buClr>
                <a:srgbClr val="434343"/>
              </a:buClr>
              <a:buSzPts val="3500"/>
              <a:buNone/>
              <a:defRPr sz="4667" b="1">
                <a:solidFill>
                  <a:srgbClr val="434343"/>
                </a:solidFill>
              </a:defRPr>
            </a:lvl5pPr>
            <a:lvl6pPr lvl="5" algn="ctr" rtl="0">
              <a:spcBef>
                <a:spcPts val="0"/>
              </a:spcBef>
              <a:spcAft>
                <a:spcPts val="0"/>
              </a:spcAft>
              <a:buClr>
                <a:srgbClr val="434343"/>
              </a:buClr>
              <a:buSzPts val="3500"/>
              <a:buNone/>
              <a:defRPr sz="4667" b="1">
                <a:solidFill>
                  <a:srgbClr val="434343"/>
                </a:solidFill>
              </a:defRPr>
            </a:lvl6pPr>
            <a:lvl7pPr lvl="6" algn="ctr" rtl="0">
              <a:spcBef>
                <a:spcPts val="0"/>
              </a:spcBef>
              <a:spcAft>
                <a:spcPts val="0"/>
              </a:spcAft>
              <a:buClr>
                <a:srgbClr val="434343"/>
              </a:buClr>
              <a:buSzPts val="3500"/>
              <a:buNone/>
              <a:defRPr sz="4667" b="1">
                <a:solidFill>
                  <a:srgbClr val="434343"/>
                </a:solidFill>
              </a:defRPr>
            </a:lvl7pPr>
            <a:lvl8pPr lvl="7" algn="ctr" rtl="0">
              <a:spcBef>
                <a:spcPts val="0"/>
              </a:spcBef>
              <a:spcAft>
                <a:spcPts val="0"/>
              </a:spcAft>
              <a:buClr>
                <a:srgbClr val="434343"/>
              </a:buClr>
              <a:buSzPts val="3500"/>
              <a:buNone/>
              <a:defRPr sz="4667" b="1">
                <a:solidFill>
                  <a:srgbClr val="434343"/>
                </a:solidFill>
              </a:defRPr>
            </a:lvl8pPr>
            <a:lvl9pPr lvl="8" algn="ctr" rtl="0">
              <a:spcBef>
                <a:spcPts val="0"/>
              </a:spcBef>
              <a:spcAft>
                <a:spcPts val="0"/>
              </a:spcAft>
              <a:buClr>
                <a:srgbClr val="434343"/>
              </a:buClr>
              <a:buSzPts val="3500"/>
              <a:buNone/>
              <a:defRPr sz="4667" b="1">
                <a:solidFill>
                  <a:srgbClr val="434343"/>
                </a:solidFill>
              </a:defRPr>
            </a:lvl9pPr>
          </a:lstStyle>
          <a:p>
            <a:r>
              <a:rPr lang="en-US"/>
              <a:t>Click to edit Master title style</a:t>
            </a:r>
            <a:endParaRPr/>
          </a:p>
        </p:txBody>
      </p:sp>
      <p:sp>
        <p:nvSpPr>
          <p:cNvPr id="198" name="Google Shape;198;p15"/>
          <p:cNvSpPr txBox="1">
            <a:spLocks noGrp="1"/>
          </p:cNvSpPr>
          <p:nvPr>
            <p:ph type="subTitle" idx="1"/>
          </p:nvPr>
        </p:nvSpPr>
        <p:spPr>
          <a:xfrm flipH="1">
            <a:off x="2919735" y="2883100"/>
            <a:ext cx="2885200" cy="5688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9pPr>
          </a:lstStyle>
          <a:p>
            <a:r>
              <a:rPr lang="en-US"/>
              <a:t>Click to edit Master subtitle style</a:t>
            </a:r>
            <a:endParaRPr/>
          </a:p>
        </p:txBody>
      </p:sp>
      <p:sp>
        <p:nvSpPr>
          <p:cNvPr id="199" name="Google Shape;199;p15"/>
          <p:cNvSpPr txBox="1">
            <a:spLocks noGrp="1"/>
          </p:cNvSpPr>
          <p:nvPr>
            <p:ph type="ctrTitle" idx="2"/>
          </p:nvPr>
        </p:nvSpPr>
        <p:spPr>
          <a:xfrm flipH="1">
            <a:off x="6415567" y="2464535"/>
            <a:ext cx="2885200" cy="3212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4667"/>
            </a:lvl1pPr>
            <a:lvl2pPr lvl="1" algn="r" rtl="0">
              <a:spcBef>
                <a:spcPts val="0"/>
              </a:spcBef>
              <a:spcAft>
                <a:spcPts val="0"/>
              </a:spcAft>
              <a:buClr>
                <a:srgbClr val="434343"/>
              </a:buClr>
              <a:buSzPts val="3500"/>
              <a:buNone/>
              <a:defRPr sz="4667" b="1">
                <a:solidFill>
                  <a:srgbClr val="434343"/>
                </a:solidFill>
              </a:defRPr>
            </a:lvl2pPr>
            <a:lvl3pPr lvl="2" algn="r" rtl="0">
              <a:spcBef>
                <a:spcPts val="0"/>
              </a:spcBef>
              <a:spcAft>
                <a:spcPts val="0"/>
              </a:spcAft>
              <a:buClr>
                <a:srgbClr val="434343"/>
              </a:buClr>
              <a:buSzPts val="3500"/>
              <a:buNone/>
              <a:defRPr sz="4667" b="1">
                <a:solidFill>
                  <a:srgbClr val="434343"/>
                </a:solidFill>
              </a:defRPr>
            </a:lvl3pPr>
            <a:lvl4pPr lvl="3" algn="r" rtl="0">
              <a:spcBef>
                <a:spcPts val="0"/>
              </a:spcBef>
              <a:spcAft>
                <a:spcPts val="0"/>
              </a:spcAft>
              <a:buClr>
                <a:srgbClr val="434343"/>
              </a:buClr>
              <a:buSzPts val="3500"/>
              <a:buNone/>
              <a:defRPr sz="4667" b="1">
                <a:solidFill>
                  <a:srgbClr val="434343"/>
                </a:solidFill>
              </a:defRPr>
            </a:lvl4pPr>
            <a:lvl5pPr lvl="4" algn="r" rtl="0">
              <a:spcBef>
                <a:spcPts val="0"/>
              </a:spcBef>
              <a:spcAft>
                <a:spcPts val="0"/>
              </a:spcAft>
              <a:buClr>
                <a:srgbClr val="434343"/>
              </a:buClr>
              <a:buSzPts val="3500"/>
              <a:buNone/>
              <a:defRPr sz="4667" b="1">
                <a:solidFill>
                  <a:srgbClr val="434343"/>
                </a:solidFill>
              </a:defRPr>
            </a:lvl5pPr>
            <a:lvl6pPr lvl="5" algn="r" rtl="0">
              <a:spcBef>
                <a:spcPts val="0"/>
              </a:spcBef>
              <a:spcAft>
                <a:spcPts val="0"/>
              </a:spcAft>
              <a:buClr>
                <a:srgbClr val="434343"/>
              </a:buClr>
              <a:buSzPts val="3500"/>
              <a:buNone/>
              <a:defRPr sz="4667" b="1">
                <a:solidFill>
                  <a:srgbClr val="434343"/>
                </a:solidFill>
              </a:defRPr>
            </a:lvl6pPr>
            <a:lvl7pPr lvl="6" algn="r" rtl="0">
              <a:spcBef>
                <a:spcPts val="0"/>
              </a:spcBef>
              <a:spcAft>
                <a:spcPts val="0"/>
              </a:spcAft>
              <a:buClr>
                <a:srgbClr val="434343"/>
              </a:buClr>
              <a:buSzPts val="3500"/>
              <a:buNone/>
              <a:defRPr sz="4667" b="1">
                <a:solidFill>
                  <a:srgbClr val="434343"/>
                </a:solidFill>
              </a:defRPr>
            </a:lvl7pPr>
            <a:lvl8pPr lvl="7" algn="r" rtl="0">
              <a:spcBef>
                <a:spcPts val="0"/>
              </a:spcBef>
              <a:spcAft>
                <a:spcPts val="0"/>
              </a:spcAft>
              <a:buClr>
                <a:srgbClr val="434343"/>
              </a:buClr>
              <a:buSzPts val="3500"/>
              <a:buNone/>
              <a:defRPr sz="4667" b="1">
                <a:solidFill>
                  <a:srgbClr val="434343"/>
                </a:solidFill>
              </a:defRPr>
            </a:lvl8pPr>
            <a:lvl9pPr lvl="8" algn="r" rtl="0">
              <a:spcBef>
                <a:spcPts val="0"/>
              </a:spcBef>
              <a:spcAft>
                <a:spcPts val="0"/>
              </a:spcAft>
              <a:buClr>
                <a:srgbClr val="434343"/>
              </a:buClr>
              <a:buSzPts val="3500"/>
              <a:buNone/>
              <a:defRPr sz="4667" b="1">
                <a:solidFill>
                  <a:srgbClr val="434343"/>
                </a:solidFill>
              </a:defRPr>
            </a:lvl9pPr>
          </a:lstStyle>
          <a:p>
            <a:r>
              <a:rPr lang="en-US"/>
              <a:t>Click to edit Master title style</a:t>
            </a:r>
            <a:endParaRPr/>
          </a:p>
        </p:txBody>
      </p:sp>
      <p:sp>
        <p:nvSpPr>
          <p:cNvPr id="200" name="Google Shape;200;p15"/>
          <p:cNvSpPr txBox="1">
            <a:spLocks noGrp="1"/>
          </p:cNvSpPr>
          <p:nvPr>
            <p:ph type="subTitle" idx="3"/>
          </p:nvPr>
        </p:nvSpPr>
        <p:spPr>
          <a:xfrm flipH="1">
            <a:off x="6415567" y="2884708"/>
            <a:ext cx="2885200" cy="5688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9pPr>
          </a:lstStyle>
          <a:p>
            <a:r>
              <a:rPr lang="en-US"/>
              <a:t>Click to edit Master subtitle style</a:t>
            </a:r>
            <a:endParaRPr/>
          </a:p>
        </p:txBody>
      </p:sp>
      <p:sp>
        <p:nvSpPr>
          <p:cNvPr id="201" name="Google Shape;201;p15"/>
          <p:cNvSpPr txBox="1">
            <a:spLocks noGrp="1"/>
          </p:cNvSpPr>
          <p:nvPr>
            <p:ph type="ctrTitle" idx="4"/>
          </p:nvPr>
        </p:nvSpPr>
        <p:spPr>
          <a:xfrm flipH="1">
            <a:off x="2919728" y="4137883"/>
            <a:ext cx="28852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933"/>
            </a:lvl1pPr>
            <a:lvl2pPr lvl="1" algn="ctr" rtl="0">
              <a:spcBef>
                <a:spcPts val="0"/>
              </a:spcBef>
              <a:spcAft>
                <a:spcPts val="0"/>
              </a:spcAft>
              <a:buClr>
                <a:srgbClr val="434343"/>
              </a:buClr>
              <a:buSzPts val="1800"/>
              <a:buNone/>
              <a:defRPr sz="2400">
                <a:solidFill>
                  <a:srgbClr val="434343"/>
                </a:solidFill>
              </a:defRPr>
            </a:lvl2pPr>
            <a:lvl3pPr lvl="2" algn="ctr" rtl="0">
              <a:spcBef>
                <a:spcPts val="0"/>
              </a:spcBef>
              <a:spcAft>
                <a:spcPts val="0"/>
              </a:spcAft>
              <a:buClr>
                <a:srgbClr val="434343"/>
              </a:buClr>
              <a:buSzPts val="1800"/>
              <a:buNone/>
              <a:defRPr sz="2400">
                <a:solidFill>
                  <a:srgbClr val="434343"/>
                </a:solidFill>
              </a:defRPr>
            </a:lvl3pPr>
            <a:lvl4pPr lvl="3" algn="ctr" rtl="0">
              <a:spcBef>
                <a:spcPts val="0"/>
              </a:spcBef>
              <a:spcAft>
                <a:spcPts val="0"/>
              </a:spcAft>
              <a:buClr>
                <a:srgbClr val="434343"/>
              </a:buClr>
              <a:buSzPts val="1800"/>
              <a:buNone/>
              <a:defRPr sz="2400">
                <a:solidFill>
                  <a:srgbClr val="434343"/>
                </a:solidFill>
              </a:defRPr>
            </a:lvl4pPr>
            <a:lvl5pPr lvl="4" algn="ctr" rtl="0">
              <a:spcBef>
                <a:spcPts val="0"/>
              </a:spcBef>
              <a:spcAft>
                <a:spcPts val="0"/>
              </a:spcAft>
              <a:buClr>
                <a:srgbClr val="434343"/>
              </a:buClr>
              <a:buSzPts val="1800"/>
              <a:buNone/>
              <a:defRPr sz="2400">
                <a:solidFill>
                  <a:srgbClr val="434343"/>
                </a:solidFill>
              </a:defRPr>
            </a:lvl5pPr>
            <a:lvl6pPr lvl="5" algn="ctr" rtl="0">
              <a:spcBef>
                <a:spcPts val="0"/>
              </a:spcBef>
              <a:spcAft>
                <a:spcPts val="0"/>
              </a:spcAft>
              <a:buClr>
                <a:srgbClr val="434343"/>
              </a:buClr>
              <a:buSzPts val="1800"/>
              <a:buNone/>
              <a:defRPr sz="2400">
                <a:solidFill>
                  <a:srgbClr val="434343"/>
                </a:solidFill>
              </a:defRPr>
            </a:lvl6pPr>
            <a:lvl7pPr lvl="6" algn="ctr" rtl="0">
              <a:spcBef>
                <a:spcPts val="0"/>
              </a:spcBef>
              <a:spcAft>
                <a:spcPts val="0"/>
              </a:spcAft>
              <a:buClr>
                <a:srgbClr val="434343"/>
              </a:buClr>
              <a:buSzPts val="1800"/>
              <a:buNone/>
              <a:defRPr sz="2400">
                <a:solidFill>
                  <a:srgbClr val="434343"/>
                </a:solidFill>
              </a:defRPr>
            </a:lvl7pPr>
            <a:lvl8pPr lvl="7" algn="ctr" rtl="0">
              <a:spcBef>
                <a:spcPts val="0"/>
              </a:spcBef>
              <a:spcAft>
                <a:spcPts val="0"/>
              </a:spcAft>
              <a:buClr>
                <a:srgbClr val="434343"/>
              </a:buClr>
              <a:buSzPts val="1800"/>
              <a:buNone/>
              <a:defRPr sz="2400">
                <a:solidFill>
                  <a:srgbClr val="434343"/>
                </a:solidFill>
              </a:defRPr>
            </a:lvl8pPr>
            <a:lvl9pPr lvl="8" algn="ctr" rtl="0">
              <a:spcBef>
                <a:spcPts val="0"/>
              </a:spcBef>
              <a:spcAft>
                <a:spcPts val="0"/>
              </a:spcAft>
              <a:buClr>
                <a:srgbClr val="434343"/>
              </a:buClr>
              <a:buSzPts val="1800"/>
              <a:buNone/>
              <a:defRPr sz="2400">
                <a:solidFill>
                  <a:srgbClr val="434343"/>
                </a:solidFill>
              </a:defRPr>
            </a:lvl9pPr>
          </a:lstStyle>
          <a:p>
            <a:r>
              <a:rPr lang="en-US"/>
              <a:t>Click to edit Master title style</a:t>
            </a:r>
            <a:endParaRPr/>
          </a:p>
        </p:txBody>
      </p:sp>
      <p:sp>
        <p:nvSpPr>
          <p:cNvPr id="202" name="Google Shape;202;p15"/>
          <p:cNvSpPr txBox="1">
            <a:spLocks noGrp="1"/>
          </p:cNvSpPr>
          <p:nvPr>
            <p:ph type="title" idx="5"/>
          </p:nvPr>
        </p:nvSpPr>
        <p:spPr>
          <a:xfrm>
            <a:off x="1704000" y="4560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solidFill>
                  <a:schemeClr val="dk2"/>
                </a:solidFill>
              </a:defRPr>
            </a:lvl2pPr>
            <a:lvl3pPr lvl="2" algn="ctr" rtl="0">
              <a:spcBef>
                <a:spcPts val="0"/>
              </a:spcBef>
              <a:spcAft>
                <a:spcPts val="0"/>
              </a:spcAft>
              <a:buNone/>
              <a:defRPr sz="4000">
                <a:solidFill>
                  <a:schemeClr val="dk2"/>
                </a:solidFill>
              </a:defRPr>
            </a:lvl3pPr>
            <a:lvl4pPr lvl="3" algn="ctr" rtl="0">
              <a:spcBef>
                <a:spcPts val="0"/>
              </a:spcBef>
              <a:spcAft>
                <a:spcPts val="0"/>
              </a:spcAft>
              <a:buNone/>
              <a:defRPr sz="4000">
                <a:solidFill>
                  <a:schemeClr val="dk2"/>
                </a:solidFill>
              </a:defRPr>
            </a:lvl4pPr>
            <a:lvl5pPr lvl="4" algn="ctr" rtl="0">
              <a:spcBef>
                <a:spcPts val="0"/>
              </a:spcBef>
              <a:spcAft>
                <a:spcPts val="0"/>
              </a:spcAft>
              <a:buNone/>
              <a:defRPr sz="4000">
                <a:solidFill>
                  <a:schemeClr val="dk2"/>
                </a:solidFill>
              </a:defRPr>
            </a:lvl5pPr>
            <a:lvl6pPr lvl="5" algn="ctr" rtl="0">
              <a:spcBef>
                <a:spcPts val="0"/>
              </a:spcBef>
              <a:spcAft>
                <a:spcPts val="0"/>
              </a:spcAft>
              <a:buNone/>
              <a:defRPr sz="4000">
                <a:solidFill>
                  <a:schemeClr val="dk2"/>
                </a:solidFill>
              </a:defRPr>
            </a:lvl6pPr>
            <a:lvl7pPr lvl="6" algn="ctr" rtl="0">
              <a:spcBef>
                <a:spcPts val="0"/>
              </a:spcBef>
              <a:spcAft>
                <a:spcPts val="0"/>
              </a:spcAft>
              <a:buNone/>
              <a:defRPr sz="4000">
                <a:solidFill>
                  <a:schemeClr val="dk2"/>
                </a:solidFill>
              </a:defRPr>
            </a:lvl7pPr>
            <a:lvl8pPr lvl="7" algn="ctr" rtl="0">
              <a:spcBef>
                <a:spcPts val="0"/>
              </a:spcBef>
              <a:spcAft>
                <a:spcPts val="0"/>
              </a:spcAft>
              <a:buNone/>
              <a:defRPr sz="4000">
                <a:solidFill>
                  <a:schemeClr val="dk2"/>
                </a:solidFill>
              </a:defRPr>
            </a:lvl8pPr>
            <a:lvl9pPr lvl="8" algn="ctr" rtl="0">
              <a:spcBef>
                <a:spcPts val="0"/>
              </a:spcBef>
              <a:spcAft>
                <a:spcPts val="0"/>
              </a:spcAft>
              <a:buNone/>
              <a:defRPr sz="4000">
                <a:solidFill>
                  <a:schemeClr val="dk2"/>
                </a:solidFill>
              </a:defRPr>
            </a:lvl9pPr>
          </a:lstStyle>
          <a:p>
            <a:r>
              <a:rPr lang="en-US"/>
              <a:t>Click to edit Master title style</a:t>
            </a:r>
            <a:endParaRPr/>
          </a:p>
        </p:txBody>
      </p:sp>
      <p:sp>
        <p:nvSpPr>
          <p:cNvPr id="203" name="Google Shape;203;p15"/>
          <p:cNvSpPr txBox="1">
            <a:spLocks noGrp="1"/>
          </p:cNvSpPr>
          <p:nvPr>
            <p:ph type="ctrTitle" idx="6"/>
          </p:nvPr>
        </p:nvSpPr>
        <p:spPr>
          <a:xfrm flipH="1">
            <a:off x="2919733" y="4344381"/>
            <a:ext cx="2885200" cy="3212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4667"/>
            </a:lvl1pPr>
            <a:lvl2pPr lvl="1" algn="ctr" rtl="0">
              <a:spcBef>
                <a:spcPts val="0"/>
              </a:spcBef>
              <a:spcAft>
                <a:spcPts val="0"/>
              </a:spcAft>
              <a:buClr>
                <a:srgbClr val="434343"/>
              </a:buClr>
              <a:buSzPts val="3500"/>
              <a:buNone/>
              <a:defRPr sz="4667" b="1">
                <a:solidFill>
                  <a:srgbClr val="434343"/>
                </a:solidFill>
              </a:defRPr>
            </a:lvl2pPr>
            <a:lvl3pPr lvl="2" algn="ctr" rtl="0">
              <a:spcBef>
                <a:spcPts val="0"/>
              </a:spcBef>
              <a:spcAft>
                <a:spcPts val="0"/>
              </a:spcAft>
              <a:buClr>
                <a:srgbClr val="434343"/>
              </a:buClr>
              <a:buSzPts val="3500"/>
              <a:buNone/>
              <a:defRPr sz="4667" b="1">
                <a:solidFill>
                  <a:srgbClr val="434343"/>
                </a:solidFill>
              </a:defRPr>
            </a:lvl3pPr>
            <a:lvl4pPr lvl="3" algn="ctr" rtl="0">
              <a:spcBef>
                <a:spcPts val="0"/>
              </a:spcBef>
              <a:spcAft>
                <a:spcPts val="0"/>
              </a:spcAft>
              <a:buClr>
                <a:srgbClr val="434343"/>
              </a:buClr>
              <a:buSzPts val="3500"/>
              <a:buNone/>
              <a:defRPr sz="4667" b="1">
                <a:solidFill>
                  <a:srgbClr val="434343"/>
                </a:solidFill>
              </a:defRPr>
            </a:lvl4pPr>
            <a:lvl5pPr lvl="4" algn="ctr" rtl="0">
              <a:spcBef>
                <a:spcPts val="0"/>
              </a:spcBef>
              <a:spcAft>
                <a:spcPts val="0"/>
              </a:spcAft>
              <a:buClr>
                <a:srgbClr val="434343"/>
              </a:buClr>
              <a:buSzPts val="3500"/>
              <a:buNone/>
              <a:defRPr sz="4667" b="1">
                <a:solidFill>
                  <a:srgbClr val="434343"/>
                </a:solidFill>
              </a:defRPr>
            </a:lvl5pPr>
            <a:lvl6pPr lvl="5" algn="ctr" rtl="0">
              <a:spcBef>
                <a:spcPts val="0"/>
              </a:spcBef>
              <a:spcAft>
                <a:spcPts val="0"/>
              </a:spcAft>
              <a:buClr>
                <a:srgbClr val="434343"/>
              </a:buClr>
              <a:buSzPts val="3500"/>
              <a:buNone/>
              <a:defRPr sz="4667" b="1">
                <a:solidFill>
                  <a:srgbClr val="434343"/>
                </a:solidFill>
              </a:defRPr>
            </a:lvl6pPr>
            <a:lvl7pPr lvl="6" algn="ctr" rtl="0">
              <a:spcBef>
                <a:spcPts val="0"/>
              </a:spcBef>
              <a:spcAft>
                <a:spcPts val="0"/>
              </a:spcAft>
              <a:buClr>
                <a:srgbClr val="434343"/>
              </a:buClr>
              <a:buSzPts val="3500"/>
              <a:buNone/>
              <a:defRPr sz="4667" b="1">
                <a:solidFill>
                  <a:srgbClr val="434343"/>
                </a:solidFill>
              </a:defRPr>
            </a:lvl7pPr>
            <a:lvl8pPr lvl="7" algn="ctr" rtl="0">
              <a:spcBef>
                <a:spcPts val="0"/>
              </a:spcBef>
              <a:spcAft>
                <a:spcPts val="0"/>
              </a:spcAft>
              <a:buClr>
                <a:srgbClr val="434343"/>
              </a:buClr>
              <a:buSzPts val="3500"/>
              <a:buNone/>
              <a:defRPr sz="4667" b="1">
                <a:solidFill>
                  <a:srgbClr val="434343"/>
                </a:solidFill>
              </a:defRPr>
            </a:lvl8pPr>
            <a:lvl9pPr lvl="8" algn="ctr" rtl="0">
              <a:spcBef>
                <a:spcPts val="0"/>
              </a:spcBef>
              <a:spcAft>
                <a:spcPts val="0"/>
              </a:spcAft>
              <a:buClr>
                <a:srgbClr val="434343"/>
              </a:buClr>
              <a:buSzPts val="3500"/>
              <a:buNone/>
              <a:defRPr sz="4667" b="1">
                <a:solidFill>
                  <a:srgbClr val="434343"/>
                </a:solidFill>
              </a:defRPr>
            </a:lvl9pPr>
          </a:lstStyle>
          <a:p>
            <a:r>
              <a:rPr lang="en-US"/>
              <a:t>Click to edit Master title style</a:t>
            </a:r>
            <a:endParaRPr/>
          </a:p>
        </p:txBody>
      </p:sp>
      <p:sp>
        <p:nvSpPr>
          <p:cNvPr id="204" name="Google Shape;204;p15"/>
          <p:cNvSpPr txBox="1">
            <a:spLocks noGrp="1"/>
          </p:cNvSpPr>
          <p:nvPr>
            <p:ph type="subTitle" idx="7"/>
          </p:nvPr>
        </p:nvSpPr>
        <p:spPr>
          <a:xfrm flipH="1">
            <a:off x="2919735" y="4763016"/>
            <a:ext cx="2885200" cy="5688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9pPr>
          </a:lstStyle>
          <a:p>
            <a:r>
              <a:rPr lang="en-US"/>
              <a:t>Click to edit Master subtitle style</a:t>
            </a:r>
            <a:endParaRPr/>
          </a:p>
        </p:txBody>
      </p:sp>
      <p:sp>
        <p:nvSpPr>
          <p:cNvPr id="205" name="Google Shape;205;p15"/>
          <p:cNvSpPr txBox="1">
            <a:spLocks noGrp="1"/>
          </p:cNvSpPr>
          <p:nvPr>
            <p:ph type="ctrTitle" idx="8"/>
          </p:nvPr>
        </p:nvSpPr>
        <p:spPr>
          <a:xfrm flipH="1">
            <a:off x="6415567" y="4344451"/>
            <a:ext cx="2885200" cy="3212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4667"/>
            </a:lvl1pPr>
            <a:lvl2pPr lvl="1" algn="r" rtl="0">
              <a:spcBef>
                <a:spcPts val="0"/>
              </a:spcBef>
              <a:spcAft>
                <a:spcPts val="0"/>
              </a:spcAft>
              <a:buClr>
                <a:srgbClr val="434343"/>
              </a:buClr>
              <a:buSzPts val="3500"/>
              <a:buNone/>
              <a:defRPr sz="4667" b="1">
                <a:solidFill>
                  <a:srgbClr val="434343"/>
                </a:solidFill>
              </a:defRPr>
            </a:lvl2pPr>
            <a:lvl3pPr lvl="2" algn="r" rtl="0">
              <a:spcBef>
                <a:spcPts val="0"/>
              </a:spcBef>
              <a:spcAft>
                <a:spcPts val="0"/>
              </a:spcAft>
              <a:buClr>
                <a:srgbClr val="434343"/>
              </a:buClr>
              <a:buSzPts val="3500"/>
              <a:buNone/>
              <a:defRPr sz="4667" b="1">
                <a:solidFill>
                  <a:srgbClr val="434343"/>
                </a:solidFill>
              </a:defRPr>
            </a:lvl3pPr>
            <a:lvl4pPr lvl="3" algn="r" rtl="0">
              <a:spcBef>
                <a:spcPts val="0"/>
              </a:spcBef>
              <a:spcAft>
                <a:spcPts val="0"/>
              </a:spcAft>
              <a:buClr>
                <a:srgbClr val="434343"/>
              </a:buClr>
              <a:buSzPts val="3500"/>
              <a:buNone/>
              <a:defRPr sz="4667" b="1">
                <a:solidFill>
                  <a:srgbClr val="434343"/>
                </a:solidFill>
              </a:defRPr>
            </a:lvl4pPr>
            <a:lvl5pPr lvl="4" algn="r" rtl="0">
              <a:spcBef>
                <a:spcPts val="0"/>
              </a:spcBef>
              <a:spcAft>
                <a:spcPts val="0"/>
              </a:spcAft>
              <a:buClr>
                <a:srgbClr val="434343"/>
              </a:buClr>
              <a:buSzPts val="3500"/>
              <a:buNone/>
              <a:defRPr sz="4667" b="1">
                <a:solidFill>
                  <a:srgbClr val="434343"/>
                </a:solidFill>
              </a:defRPr>
            </a:lvl5pPr>
            <a:lvl6pPr lvl="5" algn="r" rtl="0">
              <a:spcBef>
                <a:spcPts val="0"/>
              </a:spcBef>
              <a:spcAft>
                <a:spcPts val="0"/>
              </a:spcAft>
              <a:buClr>
                <a:srgbClr val="434343"/>
              </a:buClr>
              <a:buSzPts val="3500"/>
              <a:buNone/>
              <a:defRPr sz="4667" b="1">
                <a:solidFill>
                  <a:srgbClr val="434343"/>
                </a:solidFill>
              </a:defRPr>
            </a:lvl6pPr>
            <a:lvl7pPr lvl="6" algn="r" rtl="0">
              <a:spcBef>
                <a:spcPts val="0"/>
              </a:spcBef>
              <a:spcAft>
                <a:spcPts val="0"/>
              </a:spcAft>
              <a:buClr>
                <a:srgbClr val="434343"/>
              </a:buClr>
              <a:buSzPts val="3500"/>
              <a:buNone/>
              <a:defRPr sz="4667" b="1">
                <a:solidFill>
                  <a:srgbClr val="434343"/>
                </a:solidFill>
              </a:defRPr>
            </a:lvl7pPr>
            <a:lvl8pPr lvl="7" algn="r" rtl="0">
              <a:spcBef>
                <a:spcPts val="0"/>
              </a:spcBef>
              <a:spcAft>
                <a:spcPts val="0"/>
              </a:spcAft>
              <a:buClr>
                <a:srgbClr val="434343"/>
              </a:buClr>
              <a:buSzPts val="3500"/>
              <a:buNone/>
              <a:defRPr sz="4667" b="1">
                <a:solidFill>
                  <a:srgbClr val="434343"/>
                </a:solidFill>
              </a:defRPr>
            </a:lvl8pPr>
            <a:lvl9pPr lvl="8" algn="r" rtl="0">
              <a:spcBef>
                <a:spcPts val="0"/>
              </a:spcBef>
              <a:spcAft>
                <a:spcPts val="0"/>
              </a:spcAft>
              <a:buClr>
                <a:srgbClr val="434343"/>
              </a:buClr>
              <a:buSzPts val="3500"/>
              <a:buNone/>
              <a:defRPr sz="4667" b="1">
                <a:solidFill>
                  <a:srgbClr val="434343"/>
                </a:solidFill>
              </a:defRPr>
            </a:lvl9pPr>
          </a:lstStyle>
          <a:p>
            <a:r>
              <a:rPr lang="en-US"/>
              <a:t>Click to edit Master title style</a:t>
            </a:r>
            <a:endParaRPr/>
          </a:p>
        </p:txBody>
      </p:sp>
      <p:sp>
        <p:nvSpPr>
          <p:cNvPr id="206" name="Google Shape;206;p15"/>
          <p:cNvSpPr txBox="1">
            <a:spLocks noGrp="1"/>
          </p:cNvSpPr>
          <p:nvPr>
            <p:ph type="subTitle" idx="9"/>
          </p:nvPr>
        </p:nvSpPr>
        <p:spPr>
          <a:xfrm flipH="1">
            <a:off x="6415567" y="4764624"/>
            <a:ext cx="2885200" cy="5688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9pPr>
          </a:lstStyle>
          <a:p>
            <a:r>
              <a:rPr lang="en-US"/>
              <a:t>Click to edit Master subtitle style</a:t>
            </a:r>
            <a:endParaRPr/>
          </a:p>
        </p:txBody>
      </p:sp>
    </p:spTree>
    <p:extLst>
      <p:ext uri="{BB962C8B-B14F-4D97-AF65-F5344CB8AC3E}">
        <p14:creationId xmlns:p14="http://schemas.microsoft.com/office/powerpoint/2010/main" val="2049411870"/>
      </p:ext>
    </p:extLst>
  </p:cSld>
  <p:clrMapOvr>
    <a:masterClrMapping/>
  </p:clrMapOvr>
  <p:transition spd="med">
    <p:pull/>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8"/>
        <p:cNvGrpSpPr/>
        <p:nvPr/>
      </p:nvGrpSpPr>
      <p:grpSpPr>
        <a:xfrm>
          <a:off x="0" y="0"/>
          <a:ext cx="0" cy="0"/>
          <a:chOff x="0" y="0"/>
          <a:chExt cx="0" cy="0"/>
        </a:xfrm>
      </p:grpSpPr>
      <p:sp>
        <p:nvSpPr>
          <p:cNvPr id="89" name="Google Shape;89;p5"/>
          <p:cNvSpPr/>
          <p:nvPr/>
        </p:nvSpPr>
        <p:spPr>
          <a:xfrm>
            <a:off x="1" y="2021101"/>
            <a:ext cx="3924169" cy="321873"/>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0" name="Google Shape;90;p5"/>
          <p:cNvSpPr txBox="1">
            <a:spLocks noGrp="1"/>
          </p:cNvSpPr>
          <p:nvPr>
            <p:ph type="body" idx="1"/>
          </p:nvPr>
        </p:nvSpPr>
        <p:spPr>
          <a:xfrm>
            <a:off x="812665" y="2630700"/>
            <a:ext cx="4683600" cy="2841200"/>
          </a:xfrm>
          <a:prstGeom prst="rect">
            <a:avLst/>
          </a:prstGeom>
        </p:spPr>
        <p:txBody>
          <a:bodyPr spcFirstLastPara="1" wrap="square" lIns="91425" tIns="91425" rIns="91425" bIns="91425" anchor="t" anchorCtr="0">
            <a:noAutofit/>
          </a:bodyPr>
          <a:lstStyle>
            <a:lvl1pPr marL="609585" lvl="0" indent="-440256" rtl="0">
              <a:lnSpc>
                <a:spcPct val="100000"/>
              </a:lnSpc>
              <a:spcBef>
                <a:spcPts val="0"/>
              </a:spcBef>
              <a:spcAft>
                <a:spcPts val="0"/>
              </a:spcAft>
              <a:buSzPts val="1600"/>
              <a:buFont typeface="Raleway SemiBold"/>
              <a:buChar char="●"/>
              <a:defRPr sz="2133"/>
            </a:lvl1pPr>
            <a:lvl2pPr marL="1219170" lvl="1" indent="-440256" rtl="0">
              <a:spcBef>
                <a:spcPts val="0"/>
              </a:spcBef>
              <a:spcAft>
                <a:spcPts val="0"/>
              </a:spcAft>
              <a:buSzPts val="1600"/>
              <a:buFont typeface="Nunito Light"/>
              <a:buChar char="○"/>
              <a:defRPr sz="2133"/>
            </a:lvl2pPr>
            <a:lvl3pPr marL="1828754" lvl="2" indent="-440256" rtl="0">
              <a:spcBef>
                <a:spcPts val="2133"/>
              </a:spcBef>
              <a:spcAft>
                <a:spcPts val="0"/>
              </a:spcAft>
              <a:buSzPts val="1600"/>
              <a:buFont typeface="Nunito Light"/>
              <a:buChar char="■"/>
              <a:defRPr sz="2133"/>
            </a:lvl3pPr>
            <a:lvl4pPr marL="2438339" lvl="3" indent="-440256" rtl="0">
              <a:spcBef>
                <a:spcPts val="2133"/>
              </a:spcBef>
              <a:spcAft>
                <a:spcPts val="0"/>
              </a:spcAft>
              <a:buSzPts val="1600"/>
              <a:buFont typeface="Nunito Light"/>
              <a:buChar char="●"/>
              <a:defRPr sz="2133"/>
            </a:lvl4pPr>
            <a:lvl5pPr marL="3047924" lvl="4" indent="-440256" rtl="0">
              <a:spcBef>
                <a:spcPts val="2133"/>
              </a:spcBef>
              <a:spcAft>
                <a:spcPts val="0"/>
              </a:spcAft>
              <a:buSzPts val="1600"/>
              <a:buFont typeface="Nunito Light"/>
              <a:buChar char="○"/>
              <a:defRPr sz="2133"/>
            </a:lvl5pPr>
            <a:lvl6pPr marL="3657509" lvl="5" indent="-440256" rtl="0">
              <a:spcBef>
                <a:spcPts val="2133"/>
              </a:spcBef>
              <a:spcAft>
                <a:spcPts val="0"/>
              </a:spcAft>
              <a:buSzPts val="1600"/>
              <a:buFont typeface="Nunito Light"/>
              <a:buChar char="■"/>
              <a:defRPr sz="2133"/>
            </a:lvl6pPr>
            <a:lvl7pPr marL="4267093" lvl="6" indent="-440256" rtl="0">
              <a:spcBef>
                <a:spcPts val="2133"/>
              </a:spcBef>
              <a:spcAft>
                <a:spcPts val="0"/>
              </a:spcAft>
              <a:buSzPts val="1600"/>
              <a:buFont typeface="Nunito Light"/>
              <a:buChar char="●"/>
              <a:defRPr sz="2133"/>
            </a:lvl7pPr>
            <a:lvl8pPr marL="4876678" lvl="7" indent="-440256" rtl="0">
              <a:spcBef>
                <a:spcPts val="2133"/>
              </a:spcBef>
              <a:spcAft>
                <a:spcPts val="0"/>
              </a:spcAft>
              <a:buSzPts val="1600"/>
              <a:buFont typeface="Nunito Light"/>
              <a:buChar char="○"/>
              <a:defRPr sz="2133"/>
            </a:lvl8pPr>
            <a:lvl9pPr marL="5486263" lvl="8" indent="-440256" rtl="0">
              <a:spcBef>
                <a:spcPts val="2133"/>
              </a:spcBef>
              <a:spcAft>
                <a:spcPts val="2133"/>
              </a:spcAft>
              <a:buSzPts val="1600"/>
              <a:buFont typeface="Nunito Light"/>
              <a:buChar char="■"/>
              <a:defRPr sz="2133"/>
            </a:lvl9pPr>
          </a:lstStyle>
          <a:p>
            <a:pPr lvl="0"/>
            <a:r>
              <a:rPr lang="en-US"/>
              <a:t>Click to edit Master text styles</a:t>
            </a:r>
          </a:p>
        </p:txBody>
      </p:sp>
      <p:sp>
        <p:nvSpPr>
          <p:cNvPr id="91" name="Google Shape;91;p5"/>
          <p:cNvSpPr txBox="1">
            <a:spLocks noGrp="1"/>
          </p:cNvSpPr>
          <p:nvPr>
            <p:ph type="title"/>
          </p:nvPr>
        </p:nvSpPr>
        <p:spPr>
          <a:xfrm>
            <a:off x="747767" y="1557767"/>
            <a:ext cx="4748400" cy="892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4000">
                <a:solidFill>
                  <a:schemeClr val="dk2"/>
                </a:solidFill>
              </a:defRPr>
            </a:lvl1pPr>
            <a:lvl2pPr lvl="1" rtl="0">
              <a:spcBef>
                <a:spcPts val="0"/>
              </a:spcBef>
              <a:spcAft>
                <a:spcPts val="0"/>
              </a:spcAft>
              <a:buNone/>
              <a:defRPr sz="4000"/>
            </a:lvl2pPr>
            <a:lvl3pPr lvl="2" rtl="0">
              <a:spcBef>
                <a:spcPts val="0"/>
              </a:spcBef>
              <a:spcAft>
                <a:spcPts val="0"/>
              </a:spcAft>
              <a:buNone/>
              <a:defRPr sz="4000"/>
            </a:lvl3pPr>
            <a:lvl4pPr lvl="3" rtl="0">
              <a:spcBef>
                <a:spcPts val="0"/>
              </a:spcBef>
              <a:spcAft>
                <a:spcPts val="0"/>
              </a:spcAft>
              <a:buNone/>
              <a:defRPr sz="4000"/>
            </a:lvl4pPr>
            <a:lvl5pPr lvl="4" rtl="0">
              <a:spcBef>
                <a:spcPts val="0"/>
              </a:spcBef>
              <a:spcAft>
                <a:spcPts val="0"/>
              </a:spcAft>
              <a:buNone/>
              <a:defRPr sz="4000"/>
            </a:lvl5pPr>
            <a:lvl6pPr lvl="5" rtl="0">
              <a:spcBef>
                <a:spcPts val="0"/>
              </a:spcBef>
              <a:spcAft>
                <a:spcPts val="0"/>
              </a:spcAft>
              <a:buNone/>
              <a:defRPr sz="4000"/>
            </a:lvl6pPr>
            <a:lvl7pPr lvl="6" rtl="0">
              <a:spcBef>
                <a:spcPts val="0"/>
              </a:spcBef>
              <a:spcAft>
                <a:spcPts val="0"/>
              </a:spcAft>
              <a:buNone/>
              <a:defRPr sz="4000"/>
            </a:lvl7pPr>
            <a:lvl8pPr lvl="7" rtl="0">
              <a:spcBef>
                <a:spcPts val="0"/>
              </a:spcBef>
              <a:spcAft>
                <a:spcPts val="0"/>
              </a:spcAft>
              <a:buNone/>
              <a:defRPr sz="4000"/>
            </a:lvl8pPr>
            <a:lvl9pPr lvl="8" rtl="0">
              <a:spcBef>
                <a:spcPts val="0"/>
              </a:spcBef>
              <a:spcAft>
                <a:spcPts val="0"/>
              </a:spcAft>
              <a:buNone/>
              <a:defRPr sz="4000"/>
            </a:lvl9pPr>
          </a:lstStyle>
          <a:p>
            <a:r>
              <a:rPr lang="en-US"/>
              <a:t>Click to edit Master title style</a:t>
            </a:r>
            <a:endParaRPr/>
          </a:p>
        </p:txBody>
      </p:sp>
    </p:spTree>
    <p:extLst>
      <p:ext uri="{BB962C8B-B14F-4D97-AF65-F5344CB8AC3E}">
        <p14:creationId xmlns:p14="http://schemas.microsoft.com/office/powerpoint/2010/main" val="4114709119"/>
      </p:ext>
    </p:extLst>
  </p:cSld>
  <p:clrMapOvr>
    <a:masterClrMapping/>
  </p:clrMapOvr>
  <p:transition spd="med">
    <p:pull/>
  </p:transition>
  <p:hf sldNum="0" hdr="0" ftr="0" dt="0"/>
</p:sldLayout>
</file>

<file path=ppt/slideLayouts/slideLayout141.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92"/>
        <p:cNvGrpSpPr/>
        <p:nvPr/>
      </p:nvGrpSpPr>
      <p:grpSpPr>
        <a:xfrm>
          <a:off x="0" y="0"/>
          <a:ext cx="0" cy="0"/>
          <a:chOff x="0" y="0"/>
          <a:chExt cx="0" cy="0"/>
        </a:xfrm>
      </p:grpSpPr>
      <p:sp>
        <p:nvSpPr>
          <p:cNvPr id="93" name="Google Shape;93;p6"/>
          <p:cNvSpPr txBox="1">
            <a:spLocks noGrp="1"/>
          </p:cNvSpPr>
          <p:nvPr>
            <p:ph type="title"/>
          </p:nvPr>
        </p:nvSpPr>
        <p:spPr>
          <a:xfrm>
            <a:off x="1704067" y="4576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lvl2pPr>
            <a:lvl3pPr lvl="2" algn="ctr" rtl="0">
              <a:spcBef>
                <a:spcPts val="0"/>
              </a:spcBef>
              <a:spcAft>
                <a:spcPts val="0"/>
              </a:spcAft>
              <a:buNone/>
              <a:defRPr sz="4000"/>
            </a:lvl3pPr>
            <a:lvl4pPr lvl="3" algn="ctr" rtl="0">
              <a:spcBef>
                <a:spcPts val="0"/>
              </a:spcBef>
              <a:spcAft>
                <a:spcPts val="0"/>
              </a:spcAft>
              <a:buNone/>
              <a:defRPr sz="4000"/>
            </a:lvl4pPr>
            <a:lvl5pPr lvl="4" algn="ctr" rtl="0">
              <a:spcBef>
                <a:spcPts val="0"/>
              </a:spcBef>
              <a:spcAft>
                <a:spcPts val="0"/>
              </a:spcAft>
              <a:buNone/>
              <a:defRPr sz="4000"/>
            </a:lvl5pPr>
            <a:lvl6pPr lvl="5" algn="ctr" rtl="0">
              <a:spcBef>
                <a:spcPts val="0"/>
              </a:spcBef>
              <a:spcAft>
                <a:spcPts val="0"/>
              </a:spcAft>
              <a:buNone/>
              <a:defRPr sz="4000"/>
            </a:lvl6pPr>
            <a:lvl7pPr lvl="6" algn="ctr" rtl="0">
              <a:spcBef>
                <a:spcPts val="0"/>
              </a:spcBef>
              <a:spcAft>
                <a:spcPts val="0"/>
              </a:spcAft>
              <a:buNone/>
              <a:defRPr sz="4000"/>
            </a:lvl7pPr>
            <a:lvl8pPr lvl="7" algn="ctr" rtl="0">
              <a:spcBef>
                <a:spcPts val="0"/>
              </a:spcBef>
              <a:spcAft>
                <a:spcPts val="0"/>
              </a:spcAft>
              <a:buNone/>
              <a:defRPr sz="4000"/>
            </a:lvl8pPr>
            <a:lvl9pPr lvl="8" algn="ctr" rtl="0">
              <a:spcBef>
                <a:spcPts val="0"/>
              </a:spcBef>
              <a:spcAft>
                <a:spcPts val="0"/>
              </a:spcAft>
              <a:buNone/>
              <a:defRPr sz="4000"/>
            </a:lvl9pPr>
          </a:lstStyle>
          <a:p>
            <a:r>
              <a:rPr lang="en-US"/>
              <a:t>Click to edit Master title style</a:t>
            </a:r>
            <a:endParaRPr/>
          </a:p>
        </p:txBody>
      </p:sp>
      <p:sp>
        <p:nvSpPr>
          <p:cNvPr id="94" name="Google Shape;94;p6"/>
          <p:cNvSpPr txBox="1">
            <a:spLocks noGrp="1"/>
          </p:cNvSpPr>
          <p:nvPr>
            <p:ph type="subTitle" idx="1"/>
          </p:nvPr>
        </p:nvSpPr>
        <p:spPr>
          <a:xfrm>
            <a:off x="3698100" y="4145333"/>
            <a:ext cx="2968800" cy="112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Clr>
                <a:schemeClr val="dk1"/>
              </a:buClr>
              <a:buSzPts val="2800"/>
              <a:buNone/>
              <a:defRPr sz="3733">
                <a:solidFill>
                  <a:schemeClr val="dk1"/>
                </a:solidFill>
              </a:defRPr>
            </a:lvl2pPr>
            <a:lvl3pPr lvl="2" rtl="0">
              <a:lnSpc>
                <a:spcPct val="100000"/>
              </a:lnSpc>
              <a:spcBef>
                <a:spcPts val="0"/>
              </a:spcBef>
              <a:spcAft>
                <a:spcPts val="0"/>
              </a:spcAft>
              <a:buClr>
                <a:schemeClr val="dk1"/>
              </a:buClr>
              <a:buSzPts val="2800"/>
              <a:buNone/>
              <a:defRPr sz="3733">
                <a:solidFill>
                  <a:schemeClr val="dk1"/>
                </a:solidFill>
              </a:defRPr>
            </a:lvl3pPr>
            <a:lvl4pPr lvl="3" rtl="0">
              <a:lnSpc>
                <a:spcPct val="100000"/>
              </a:lnSpc>
              <a:spcBef>
                <a:spcPts val="0"/>
              </a:spcBef>
              <a:spcAft>
                <a:spcPts val="0"/>
              </a:spcAft>
              <a:buClr>
                <a:schemeClr val="dk1"/>
              </a:buClr>
              <a:buSzPts val="2800"/>
              <a:buNone/>
              <a:defRPr sz="3733">
                <a:solidFill>
                  <a:schemeClr val="dk1"/>
                </a:solidFill>
              </a:defRPr>
            </a:lvl4pPr>
            <a:lvl5pPr lvl="4" rtl="0">
              <a:lnSpc>
                <a:spcPct val="100000"/>
              </a:lnSpc>
              <a:spcBef>
                <a:spcPts val="0"/>
              </a:spcBef>
              <a:spcAft>
                <a:spcPts val="0"/>
              </a:spcAft>
              <a:buClr>
                <a:schemeClr val="dk1"/>
              </a:buClr>
              <a:buSzPts val="2800"/>
              <a:buNone/>
              <a:defRPr sz="3733">
                <a:solidFill>
                  <a:schemeClr val="dk1"/>
                </a:solidFill>
              </a:defRPr>
            </a:lvl5pPr>
            <a:lvl6pPr lvl="5" rtl="0">
              <a:lnSpc>
                <a:spcPct val="100000"/>
              </a:lnSpc>
              <a:spcBef>
                <a:spcPts val="0"/>
              </a:spcBef>
              <a:spcAft>
                <a:spcPts val="0"/>
              </a:spcAft>
              <a:buClr>
                <a:schemeClr val="dk1"/>
              </a:buClr>
              <a:buSzPts val="2800"/>
              <a:buNone/>
              <a:defRPr sz="3733">
                <a:solidFill>
                  <a:schemeClr val="dk1"/>
                </a:solidFill>
              </a:defRPr>
            </a:lvl6pPr>
            <a:lvl7pPr lvl="6" rtl="0">
              <a:lnSpc>
                <a:spcPct val="100000"/>
              </a:lnSpc>
              <a:spcBef>
                <a:spcPts val="0"/>
              </a:spcBef>
              <a:spcAft>
                <a:spcPts val="0"/>
              </a:spcAft>
              <a:buClr>
                <a:schemeClr val="dk1"/>
              </a:buClr>
              <a:buSzPts val="2800"/>
              <a:buNone/>
              <a:defRPr sz="3733">
                <a:solidFill>
                  <a:schemeClr val="dk1"/>
                </a:solidFill>
              </a:defRPr>
            </a:lvl7pPr>
            <a:lvl8pPr lvl="7" rtl="0">
              <a:lnSpc>
                <a:spcPct val="100000"/>
              </a:lnSpc>
              <a:spcBef>
                <a:spcPts val="0"/>
              </a:spcBef>
              <a:spcAft>
                <a:spcPts val="0"/>
              </a:spcAft>
              <a:buClr>
                <a:schemeClr val="dk1"/>
              </a:buClr>
              <a:buSzPts val="2800"/>
              <a:buNone/>
              <a:defRPr sz="3733">
                <a:solidFill>
                  <a:schemeClr val="dk1"/>
                </a:solidFill>
              </a:defRPr>
            </a:lvl8pPr>
            <a:lvl9pPr lvl="8" rtl="0">
              <a:lnSpc>
                <a:spcPct val="100000"/>
              </a:lnSpc>
              <a:spcBef>
                <a:spcPts val="0"/>
              </a:spcBef>
              <a:spcAft>
                <a:spcPts val="0"/>
              </a:spcAft>
              <a:buClr>
                <a:schemeClr val="dk1"/>
              </a:buClr>
              <a:buSzPts val="2800"/>
              <a:buNone/>
              <a:defRPr sz="3733">
                <a:solidFill>
                  <a:schemeClr val="dk1"/>
                </a:solidFill>
              </a:defRPr>
            </a:lvl9pPr>
          </a:lstStyle>
          <a:p>
            <a:r>
              <a:rPr lang="en-US"/>
              <a:t>Click to edit Master subtitle style</a:t>
            </a:r>
            <a:endParaRPr/>
          </a:p>
        </p:txBody>
      </p:sp>
      <p:sp>
        <p:nvSpPr>
          <p:cNvPr id="95" name="Google Shape;95;p6"/>
          <p:cNvSpPr txBox="1">
            <a:spLocks noGrp="1"/>
          </p:cNvSpPr>
          <p:nvPr>
            <p:ph type="title" idx="2"/>
          </p:nvPr>
        </p:nvSpPr>
        <p:spPr>
          <a:xfrm>
            <a:off x="3528067" y="3364931"/>
            <a:ext cx="3308400" cy="6992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933">
                <a:solidFill>
                  <a:schemeClr val="dk1"/>
                </a:solidFill>
              </a:defRPr>
            </a:lvl1pPr>
            <a:lvl2pPr lvl="1"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9pPr>
          </a:lstStyle>
          <a:p>
            <a:r>
              <a:rPr lang="en-US"/>
              <a:t>Click to edit Master title style</a:t>
            </a:r>
            <a:endParaRPr/>
          </a:p>
        </p:txBody>
      </p:sp>
      <p:sp>
        <p:nvSpPr>
          <p:cNvPr id="96" name="Google Shape;96;p6"/>
          <p:cNvSpPr txBox="1">
            <a:spLocks noGrp="1"/>
          </p:cNvSpPr>
          <p:nvPr>
            <p:ph type="subTitle" idx="3"/>
          </p:nvPr>
        </p:nvSpPr>
        <p:spPr>
          <a:xfrm>
            <a:off x="8093633" y="4145333"/>
            <a:ext cx="2968800" cy="112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Clr>
                <a:schemeClr val="dk1"/>
              </a:buClr>
              <a:buSzPts val="2800"/>
              <a:buNone/>
              <a:defRPr sz="3733">
                <a:solidFill>
                  <a:schemeClr val="dk1"/>
                </a:solidFill>
              </a:defRPr>
            </a:lvl2pPr>
            <a:lvl3pPr lvl="2" rtl="0">
              <a:lnSpc>
                <a:spcPct val="100000"/>
              </a:lnSpc>
              <a:spcBef>
                <a:spcPts val="0"/>
              </a:spcBef>
              <a:spcAft>
                <a:spcPts val="0"/>
              </a:spcAft>
              <a:buClr>
                <a:schemeClr val="dk1"/>
              </a:buClr>
              <a:buSzPts val="2800"/>
              <a:buNone/>
              <a:defRPr sz="3733">
                <a:solidFill>
                  <a:schemeClr val="dk1"/>
                </a:solidFill>
              </a:defRPr>
            </a:lvl3pPr>
            <a:lvl4pPr lvl="3" rtl="0">
              <a:lnSpc>
                <a:spcPct val="100000"/>
              </a:lnSpc>
              <a:spcBef>
                <a:spcPts val="0"/>
              </a:spcBef>
              <a:spcAft>
                <a:spcPts val="0"/>
              </a:spcAft>
              <a:buClr>
                <a:schemeClr val="dk1"/>
              </a:buClr>
              <a:buSzPts val="2800"/>
              <a:buNone/>
              <a:defRPr sz="3733">
                <a:solidFill>
                  <a:schemeClr val="dk1"/>
                </a:solidFill>
              </a:defRPr>
            </a:lvl4pPr>
            <a:lvl5pPr lvl="4" rtl="0">
              <a:lnSpc>
                <a:spcPct val="100000"/>
              </a:lnSpc>
              <a:spcBef>
                <a:spcPts val="0"/>
              </a:spcBef>
              <a:spcAft>
                <a:spcPts val="0"/>
              </a:spcAft>
              <a:buClr>
                <a:schemeClr val="dk1"/>
              </a:buClr>
              <a:buSzPts val="2800"/>
              <a:buNone/>
              <a:defRPr sz="3733">
                <a:solidFill>
                  <a:schemeClr val="dk1"/>
                </a:solidFill>
              </a:defRPr>
            </a:lvl5pPr>
            <a:lvl6pPr lvl="5" rtl="0">
              <a:lnSpc>
                <a:spcPct val="100000"/>
              </a:lnSpc>
              <a:spcBef>
                <a:spcPts val="0"/>
              </a:spcBef>
              <a:spcAft>
                <a:spcPts val="0"/>
              </a:spcAft>
              <a:buClr>
                <a:schemeClr val="dk1"/>
              </a:buClr>
              <a:buSzPts val="2800"/>
              <a:buNone/>
              <a:defRPr sz="3733">
                <a:solidFill>
                  <a:schemeClr val="dk1"/>
                </a:solidFill>
              </a:defRPr>
            </a:lvl6pPr>
            <a:lvl7pPr lvl="6" rtl="0">
              <a:lnSpc>
                <a:spcPct val="100000"/>
              </a:lnSpc>
              <a:spcBef>
                <a:spcPts val="0"/>
              </a:spcBef>
              <a:spcAft>
                <a:spcPts val="0"/>
              </a:spcAft>
              <a:buClr>
                <a:schemeClr val="dk1"/>
              </a:buClr>
              <a:buSzPts val="2800"/>
              <a:buNone/>
              <a:defRPr sz="3733">
                <a:solidFill>
                  <a:schemeClr val="dk1"/>
                </a:solidFill>
              </a:defRPr>
            </a:lvl7pPr>
            <a:lvl8pPr lvl="7" rtl="0">
              <a:lnSpc>
                <a:spcPct val="100000"/>
              </a:lnSpc>
              <a:spcBef>
                <a:spcPts val="0"/>
              </a:spcBef>
              <a:spcAft>
                <a:spcPts val="0"/>
              </a:spcAft>
              <a:buClr>
                <a:schemeClr val="dk1"/>
              </a:buClr>
              <a:buSzPts val="2800"/>
              <a:buNone/>
              <a:defRPr sz="3733">
                <a:solidFill>
                  <a:schemeClr val="dk1"/>
                </a:solidFill>
              </a:defRPr>
            </a:lvl8pPr>
            <a:lvl9pPr lvl="8" rtl="0">
              <a:lnSpc>
                <a:spcPct val="100000"/>
              </a:lnSpc>
              <a:spcBef>
                <a:spcPts val="0"/>
              </a:spcBef>
              <a:spcAft>
                <a:spcPts val="0"/>
              </a:spcAft>
              <a:buClr>
                <a:schemeClr val="dk1"/>
              </a:buClr>
              <a:buSzPts val="2800"/>
              <a:buNone/>
              <a:defRPr sz="3733">
                <a:solidFill>
                  <a:schemeClr val="dk1"/>
                </a:solidFill>
              </a:defRPr>
            </a:lvl9pPr>
          </a:lstStyle>
          <a:p>
            <a:r>
              <a:rPr lang="en-US"/>
              <a:t>Click to edit Master subtitle style</a:t>
            </a:r>
            <a:endParaRPr/>
          </a:p>
        </p:txBody>
      </p:sp>
      <p:sp>
        <p:nvSpPr>
          <p:cNvPr id="97" name="Google Shape;97;p6"/>
          <p:cNvSpPr txBox="1">
            <a:spLocks noGrp="1"/>
          </p:cNvSpPr>
          <p:nvPr>
            <p:ph type="title" idx="4"/>
          </p:nvPr>
        </p:nvSpPr>
        <p:spPr>
          <a:xfrm>
            <a:off x="7923533" y="3364901"/>
            <a:ext cx="3308400" cy="6992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933">
                <a:solidFill>
                  <a:schemeClr val="lt1"/>
                </a:solidFill>
              </a:defRPr>
            </a:lvl1pPr>
            <a:lvl2pPr lvl="1"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9pPr>
          </a:lstStyle>
          <a:p>
            <a:r>
              <a:rPr lang="en-US"/>
              <a:t>Click to edit Master title style</a:t>
            </a:r>
            <a:endParaRPr/>
          </a:p>
        </p:txBody>
      </p:sp>
      <p:sp>
        <p:nvSpPr>
          <p:cNvPr id="98" name="Google Shape;98;p6"/>
          <p:cNvSpPr/>
          <p:nvPr/>
        </p:nvSpPr>
        <p:spPr>
          <a:xfrm flipH="1">
            <a:off x="10363185" y="1"/>
            <a:ext cx="1828819" cy="47580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030342387"/>
      </p:ext>
    </p:extLst>
  </p:cSld>
  <p:clrMapOvr>
    <a:masterClrMapping/>
  </p:clrMapOvr>
  <p:transition spd="med">
    <p:pull/>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704067" y="4576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lvl2pPr>
            <a:lvl3pPr lvl="2" algn="ctr" rtl="0">
              <a:spcBef>
                <a:spcPts val="0"/>
              </a:spcBef>
              <a:spcAft>
                <a:spcPts val="0"/>
              </a:spcAft>
              <a:buNone/>
              <a:defRPr sz="4000"/>
            </a:lvl3pPr>
            <a:lvl4pPr lvl="3" algn="ctr" rtl="0">
              <a:spcBef>
                <a:spcPts val="0"/>
              </a:spcBef>
              <a:spcAft>
                <a:spcPts val="0"/>
              </a:spcAft>
              <a:buNone/>
              <a:defRPr sz="4000"/>
            </a:lvl4pPr>
            <a:lvl5pPr lvl="4" algn="ctr" rtl="0">
              <a:spcBef>
                <a:spcPts val="0"/>
              </a:spcBef>
              <a:spcAft>
                <a:spcPts val="0"/>
              </a:spcAft>
              <a:buNone/>
              <a:defRPr sz="4000"/>
            </a:lvl5pPr>
            <a:lvl6pPr lvl="5" algn="ctr" rtl="0">
              <a:spcBef>
                <a:spcPts val="0"/>
              </a:spcBef>
              <a:spcAft>
                <a:spcPts val="0"/>
              </a:spcAft>
              <a:buNone/>
              <a:defRPr sz="4000"/>
            </a:lvl6pPr>
            <a:lvl7pPr lvl="6" algn="ctr" rtl="0">
              <a:spcBef>
                <a:spcPts val="0"/>
              </a:spcBef>
              <a:spcAft>
                <a:spcPts val="0"/>
              </a:spcAft>
              <a:buNone/>
              <a:defRPr sz="4000"/>
            </a:lvl7pPr>
            <a:lvl8pPr lvl="7" algn="ctr" rtl="0">
              <a:spcBef>
                <a:spcPts val="0"/>
              </a:spcBef>
              <a:spcAft>
                <a:spcPts val="0"/>
              </a:spcAft>
              <a:buNone/>
              <a:defRPr sz="4000"/>
            </a:lvl8pPr>
            <a:lvl9pPr lvl="8" algn="ctr" rtl="0">
              <a:spcBef>
                <a:spcPts val="0"/>
              </a:spcBef>
              <a:spcAft>
                <a:spcPts val="0"/>
              </a:spcAft>
              <a:buNone/>
              <a:defRPr sz="4000"/>
            </a:lvl9pPr>
          </a:lstStyle>
          <a:p>
            <a:r>
              <a:rPr lang="en-US"/>
              <a:t>Click to edit Master title style</a:t>
            </a:r>
            <a:endParaRPr/>
          </a:p>
        </p:txBody>
      </p:sp>
    </p:spTree>
    <p:extLst>
      <p:ext uri="{BB962C8B-B14F-4D97-AF65-F5344CB8AC3E}">
        <p14:creationId xmlns:p14="http://schemas.microsoft.com/office/powerpoint/2010/main" val="2705896790"/>
      </p:ext>
    </p:extLst>
  </p:cSld>
  <p:clrMapOvr>
    <a:masterClrMapping/>
  </p:clrMapOvr>
  <p:transition spd="med">
    <p:pull/>
  </p:transition>
  <p:hf sldNum="0" hdr="0" ftr="0" dt="0"/>
</p:sldLayout>
</file>

<file path=ppt/slideLayouts/slideLayout143.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01"/>
        <p:cNvGrpSpPr/>
        <p:nvPr/>
      </p:nvGrpSpPr>
      <p:grpSpPr>
        <a:xfrm>
          <a:off x="0" y="0"/>
          <a:ext cx="0" cy="0"/>
          <a:chOff x="0" y="0"/>
          <a:chExt cx="0" cy="0"/>
        </a:xfrm>
      </p:grpSpPr>
      <p:sp>
        <p:nvSpPr>
          <p:cNvPr id="102" name="Google Shape;102;p8"/>
          <p:cNvSpPr txBox="1">
            <a:spLocks noGrp="1"/>
          </p:cNvSpPr>
          <p:nvPr>
            <p:ph type="title"/>
          </p:nvPr>
        </p:nvSpPr>
        <p:spPr>
          <a:xfrm>
            <a:off x="1704067" y="4576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lvl2pPr>
            <a:lvl3pPr lvl="2" algn="ctr" rtl="0">
              <a:spcBef>
                <a:spcPts val="0"/>
              </a:spcBef>
              <a:spcAft>
                <a:spcPts val="0"/>
              </a:spcAft>
              <a:buNone/>
              <a:defRPr sz="4000"/>
            </a:lvl3pPr>
            <a:lvl4pPr lvl="3" algn="ctr" rtl="0">
              <a:spcBef>
                <a:spcPts val="0"/>
              </a:spcBef>
              <a:spcAft>
                <a:spcPts val="0"/>
              </a:spcAft>
              <a:buNone/>
              <a:defRPr sz="4000"/>
            </a:lvl4pPr>
            <a:lvl5pPr lvl="4" algn="ctr" rtl="0">
              <a:spcBef>
                <a:spcPts val="0"/>
              </a:spcBef>
              <a:spcAft>
                <a:spcPts val="0"/>
              </a:spcAft>
              <a:buNone/>
              <a:defRPr sz="4000"/>
            </a:lvl5pPr>
            <a:lvl6pPr lvl="5" algn="ctr" rtl="0">
              <a:spcBef>
                <a:spcPts val="0"/>
              </a:spcBef>
              <a:spcAft>
                <a:spcPts val="0"/>
              </a:spcAft>
              <a:buNone/>
              <a:defRPr sz="4000"/>
            </a:lvl6pPr>
            <a:lvl7pPr lvl="6" algn="ctr" rtl="0">
              <a:spcBef>
                <a:spcPts val="0"/>
              </a:spcBef>
              <a:spcAft>
                <a:spcPts val="0"/>
              </a:spcAft>
              <a:buNone/>
              <a:defRPr sz="4000"/>
            </a:lvl7pPr>
            <a:lvl8pPr lvl="7" algn="ctr" rtl="0">
              <a:spcBef>
                <a:spcPts val="0"/>
              </a:spcBef>
              <a:spcAft>
                <a:spcPts val="0"/>
              </a:spcAft>
              <a:buNone/>
              <a:defRPr sz="4000"/>
            </a:lvl8pPr>
            <a:lvl9pPr lvl="8" algn="ctr" rtl="0">
              <a:spcBef>
                <a:spcPts val="0"/>
              </a:spcBef>
              <a:spcAft>
                <a:spcPts val="0"/>
              </a:spcAft>
              <a:buNone/>
              <a:defRPr sz="4000"/>
            </a:lvl9pPr>
          </a:lstStyle>
          <a:p>
            <a:r>
              <a:rPr lang="en-US"/>
              <a:t>Click to edit Master title style</a:t>
            </a:r>
            <a:endParaRPr/>
          </a:p>
        </p:txBody>
      </p:sp>
      <p:sp>
        <p:nvSpPr>
          <p:cNvPr id="103" name="Google Shape;103;p8"/>
          <p:cNvSpPr txBox="1">
            <a:spLocks noGrp="1"/>
          </p:cNvSpPr>
          <p:nvPr>
            <p:ph type="subTitle" idx="1"/>
          </p:nvPr>
        </p:nvSpPr>
        <p:spPr>
          <a:xfrm flipH="1">
            <a:off x="1942300" y="2156133"/>
            <a:ext cx="2614400" cy="138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2133"/>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r>
              <a:rPr lang="en-US"/>
              <a:t>Click to edit Master subtitle style</a:t>
            </a:r>
            <a:endParaRPr/>
          </a:p>
        </p:txBody>
      </p:sp>
      <p:sp>
        <p:nvSpPr>
          <p:cNvPr id="104" name="Google Shape;104;p8"/>
          <p:cNvSpPr/>
          <p:nvPr/>
        </p:nvSpPr>
        <p:spPr>
          <a:xfrm>
            <a:off x="0" y="3586465"/>
            <a:ext cx="3694528" cy="1378040"/>
          </a:xfrm>
          <a:custGeom>
            <a:avLst/>
            <a:gdLst/>
            <a:ahLst/>
            <a:cxnLst/>
            <a:rect l="l" t="t" r="r" b="b"/>
            <a:pathLst>
              <a:path w="106491" h="5847" extrusionOk="0">
                <a:moveTo>
                  <a:pt x="1" y="0"/>
                </a:moveTo>
                <a:lnTo>
                  <a:pt x="1" y="5846"/>
                </a:lnTo>
                <a:lnTo>
                  <a:pt x="106490" y="5846"/>
                </a:lnTo>
                <a:lnTo>
                  <a:pt x="106490"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5" name="Google Shape;105;p8"/>
          <p:cNvSpPr/>
          <p:nvPr/>
        </p:nvSpPr>
        <p:spPr>
          <a:xfrm>
            <a:off x="0" y="1"/>
            <a:ext cx="1704211" cy="590431"/>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935698147"/>
      </p:ext>
    </p:extLst>
  </p:cSld>
  <p:clrMapOvr>
    <a:masterClrMapping/>
  </p:clrMapOvr>
  <p:transition spd="med">
    <p:pull/>
  </p:transition>
  <p:hf sldNum="0" hdr="0" ftr="0" dt="0"/>
</p:sldLayout>
</file>

<file path=ppt/slideLayouts/slideLayout144.xml><?xml version="1.0" encoding="utf-8"?>
<p:sldLayout xmlns:a="http://schemas.openxmlformats.org/drawingml/2006/main" xmlns:r="http://schemas.openxmlformats.org/officeDocument/2006/relationships" xmlns:p="http://schemas.openxmlformats.org/presentationml/2006/main" matchingName="Idea principal">
  <p:cSld name="Idea principal">
    <p:bg>
      <p:bgPr>
        <a:solidFill>
          <a:schemeClr val="dk1"/>
        </a:solidFill>
        <a:effectLst/>
      </p:bgPr>
    </p:bg>
    <p:spTree>
      <p:nvGrpSpPr>
        <p:cNvPr id="1" name="Shape 106"/>
        <p:cNvGrpSpPr/>
        <p:nvPr/>
      </p:nvGrpSpPr>
      <p:grpSpPr>
        <a:xfrm>
          <a:off x="0" y="0"/>
          <a:ext cx="0" cy="0"/>
          <a:chOff x="0" y="0"/>
          <a:chExt cx="0" cy="0"/>
        </a:xfrm>
      </p:grpSpPr>
      <p:sp>
        <p:nvSpPr>
          <p:cNvPr id="107" name="Google Shape;107;p9"/>
          <p:cNvSpPr/>
          <p:nvPr/>
        </p:nvSpPr>
        <p:spPr>
          <a:xfrm flipH="1">
            <a:off x="36" y="430712"/>
            <a:ext cx="1578320" cy="473753"/>
          </a:xfrm>
          <a:custGeom>
            <a:avLst/>
            <a:gdLst/>
            <a:ahLst/>
            <a:cxnLst/>
            <a:rect l="l" t="t" r="r" b="b"/>
            <a:pathLst>
              <a:path w="9205" h="2763" extrusionOk="0">
                <a:moveTo>
                  <a:pt x="1" y="0"/>
                </a:moveTo>
                <a:lnTo>
                  <a:pt x="1" y="2762"/>
                </a:lnTo>
                <a:lnTo>
                  <a:pt x="9204" y="2762"/>
                </a:lnTo>
                <a:lnTo>
                  <a:pt x="9204"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8" name="Google Shape;108;p9"/>
          <p:cNvSpPr/>
          <p:nvPr/>
        </p:nvSpPr>
        <p:spPr>
          <a:xfrm flipH="1">
            <a:off x="4" y="1216701"/>
            <a:ext cx="4102093" cy="47373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9" name="Google Shape;109;p9"/>
          <p:cNvSpPr/>
          <p:nvPr/>
        </p:nvSpPr>
        <p:spPr>
          <a:xfrm flipH="1">
            <a:off x="-5" y="2786601"/>
            <a:ext cx="2355605" cy="47580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0" name="Google Shape;110;p9"/>
          <p:cNvSpPr/>
          <p:nvPr/>
        </p:nvSpPr>
        <p:spPr>
          <a:xfrm flipH="1">
            <a:off x="8953501" y="2786601"/>
            <a:ext cx="2762335" cy="47580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1" name="Google Shape;111;p9"/>
          <p:cNvSpPr/>
          <p:nvPr/>
        </p:nvSpPr>
        <p:spPr>
          <a:xfrm flipH="1">
            <a:off x="1639292" y="2000600"/>
            <a:ext cx="1472205" cy="475829"/>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2" name="Google Shape;112;p9"/>
          <p:cNvSpPr/>
          <p:nvPr/>
        </p:nvSpPr>
        <p:spPr>
          <a:xfrm flipH="1">
            <a:off x="89" y="3572400"/>
            <a:ext cx="2997073" cy="473933"/>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3" name="Google Shape;113;p9"/>
          <p:cNvSpPr/>
          <p:nvPr/>
        </p:nvSpPr>
        <p:spPr>
          <a:xfrm flipH="1">
            <a:off x="31" y="2000600"/>
            <a:ext cx="1384397" cy="475829"/>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4" name="Google Shape;114;p9"/>
          <p:cNvSpPr/>
          <p:nvPr/>
        </p:nvSpPr>
        <p:spPr>
          <a:xfrm flipH="1">
            <a:off x="39" y="4358371"/>
            <a:ext cx="1472184" cy="473924"/>
          </a:xfrm>
          <a:custGeom>
            <a:avLst/>
            <a:gdLst/>
            <a:ahLst/>
            <a:cxnLst/>
            <a:rect l="l" t="t" r="r" b="b"/>
            <a:pathLst>
              <a:path w="8586" h="2764" extrusionOk="0">
                <a:moveTo>
                  <a:pt x="1" y="1"/>
                </a:moveTo>
                <a:lnTo>
                  <a:pt x="1" y="2763"/>
                </a:lnTo>
                <a:lnTo>
                  <a:pt x="8585" y="2763"/>
                </a:lnTo>
                <a:lnTo>
                  <a:pt x="8585" y="1"/>
                </a:lnTo>
                <a:close/>
              </a:path>
            </a:pathLst>
          </a:custGeom>
          <a:solidFill>
            <a:srgbClr val="FFFFFF">
              <a:alpha val="19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5" name="Google Shape;115;p9"/>
          <p:cNvSpPr/>
          <p:nvPr/>
        </p:nvSpPr>
        <p:spPr>
          <a:xfrm flipH="1">
            <a:off x="1733256" y="4358367"/>
            <a:ext cx="654345" cy="473933"/>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6" name="Google Shape;116;p9"/>
          <p:cNvSpPr/>
          <p:nvPr/>
        </p:nvSpPr>
        <p:spPr>
          <a:xfrm flipH="1">
            <a:off x="18" y="5144333"/>
            <a:ext cx="1943081" cy="473763"/>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7" name="Google Shape;117;p9"/>
          <p:cNvSpPr/>
          <p:nvPr/>
        </p:nvSpPr>
        <p:spPr>
          <a:xfrm flipH="1">
            <a:off x="9836270" y="5144333"/>
            <a:ext cx="2355605" cy="473763"/>
          </a:xfrm>
          <a:custGeom>
            <a:avLst/>
            <a:gdLst/>
            <a:ahLst/>
            <a:cxnLst/>
            <a:rect l="l" t="t" r="r" b="b"/>
            <a:pathLst>
              <a:path w="15325" h="2763" extrusionOk="0">
                <a:moveTo>
                  <a:pt x="1" y="1"/>
                </a:moveTo>
                <a:lnTo>
                  <a:pt x="1" y="2763"/>
                </a:lnTo>
                <a:lnTo>
                  <a:pt x="15324" y="2763"/>
                </a:lnTo>
                <a:lnTo>
                  <a:pt x="15324"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8" name="Google Shape;118;p9"/>
          <p:cNvSpPr/>
          <p:nvPr/>
        </p:nvSpPr>
        <p:spPr>
          <a:xfrm flipH="1">
            <a:off x="9984809" y="3572400"/>
            <a:ext cx="2207056" cy="473933"/>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9" name="Google Shape;119;p9"/>
          <p:cNvSpPr/>
          <p:nvPr/>
        </p:nvSpPr>
        <p:spPr>
          <a:xfrm flipH="1">
            <a:off x="10807446" y="4358367"/>
            <a:ext cx="1384397" cy="47393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0" name="Google Shape;120;p9"/>
          <p:cNvSpPr/>
          <p:nvPr/>
        </p:nvSpPr>
        <p:spPr>
          <a:xfrm flipH="1">
            <a:off x="10719669" y="2000608"/>
            <a:ext cx="1472184" cy="475811"/>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1" name="Google Shape;121;p9"/>
          <p:cNvSpPr/>
          <p:nvPr/>
        </p:nvSpPr>
        <p:spPr>
          <a:xfrm flipH="1">
            <a:off x="7304333" y="2000608"/>
            <a:ext cx="3154240" cy="475811"/>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2" name="Google Shape;122;p9"/>
          <p:cNvSpPr/>
          <p:nvPr/>
        </p:nvSpPr>
        <p:spPr>
          <a:xfrm flipH="1">
            <a:off x="9194808" y="1216701"/>
            <a:ext cx="2997065" cy="473735"/>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3" name="Google Shape;123;p9"/>
          <p:cNvSpPr/>
          <p:nvPr/>
        </p:nvSpPr>
        <p:spPr>
          <a:xfrm flipH="1">
            <a:off x="5194310" y="430700"/>
            <a:ext cx="6426191" cy="473763"/>
          </a:xfrm>
          <a:custGeom>
            <a:avLst/>
            <a:gdLst/>
            <a:ahLst/>
            <a:cxnLst/>
            <a:rect l="l" t="t" r="r" b="b"/>
            <a:pathLst>
              <a:path w="18087" h="2763" extrusionOk="0">
                <a:moveTo>
                  <a:pt x="1" y="0"/>
                </a:moveTo>
                <a:lnTo>
                  <a:pt x="1" y="2762"/>
                </a:lnTo>
                <a:lnTo>
                  <a:pt x="18087" y="2762"/>
                </a:lnTo>
                <a:lnTo>
                  <a:pt x="18087"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4" name="Google Shape;124;p9"/>
          <p:cNvSpPr/>
          <p:nvPr/>
        </p:nvSpPr>
        <p:spPr>
          <a:xfrm flipH="1">
            <a:off x="3481658" y="5928268"/>
            <a:ext cx="8710343" cy="47580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5" name="Google Shape;125;p9"/>
          <p:cNvSpPr/>
          <p:nvPr/>
        </p:nvSpPr>
        <p:spPr>
          <a:xfrm>
            <a:off x="2792091" y="1497524"/>
            <a:ext cx="6607452" cy="4016455"/>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6" name="Google Shape;126;p9"/>
          <p:cNvSpPr/>
          <p:nvPr/>
        </p:nvSpPr>
        <p:spPr>
          <a:xfrm>
            <a:off x="5703651" y="2060967"/>
            <a:ext cx="254691" cy="397895"/>
          </a:xfrm>
          <a:custGeom>
            <a:avLst/>
            <a:gdLst/>
            <a:ahLst/>
            <a:cxnLst/>
            <a:rect l="l" t="t" r="r" b="b"/>
            <a:pathLst>
              <a:path w="5846" h="9133" extrusionOk="0">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7" name="Google Shape;127;p9"/>
          <p:cNvSpPr/>
          <p:nvPr/>
        </p:nvSpPr>
        <p:spPr>
          <a:xfrm>
            <a:off x="6232725" y="2060967"/>
            <a:ext cx="255257" cy="397895"/>
          </a:xfrm>
          <a:custGeom>
            <a:avLst/>
            <a:gdLst/>
            <a:ahLst/>
            <a:cxnLst/>
            <a:rect l="l" t="t" r="r" b="b"/>
            <a:pathLst>
              <a:path w="5859" h="9133" extrusionOk="0">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8" name="Google Shape;128;p9"/>
          <p:cNvSpPr/>
          <p:nvPr/>
        </p:nvSpPr>
        <p:spPr>
          <a:xfrm>
            <a:off x="6010708" y="2021540"/>
            <a:ext cx="169648" cy="477273"/>
          </a:xfrm>
          <a:custGeom>
            <a:avLst/>
            <a:gdLst/>
            <a:ahLst/>
            <a:cxnLst/>
            <a:rect l="l" t="t" r="r" b="b"/>
            <a:pathLst>
              <a:path w="3894" h="10955" extrusionOk="0">
                <a:moveTo>
                  <a:pt x="2108" y="1"/>
                </a:moveTo>
                <a:lnTo>
                  <a:pt x="1" y="10597"/>
                </a:lnTo>
                <a:lnTo>
                  <a:pt x="1786" y="10955"/>
                </a:lnTo>
                <a:lnTo>
                  <a:pt x="3894" y="358"/>
                </a:lnTo>
                <a:lnTo>
                  <a:pt x="2108"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9" name="Google Shape;129;p9"/>
          <p:cNvSpPr/>
          <p:nvPr/>
        </p:nvSpPr>
        <p:spPr>
          <a:xfrm flipH="1">
            <a:off x="2197083" y="5144333"/>
            <a:ext cx="2355584" cy="473763"/>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0" name="Google Shape;130;p9"/>
          <p:cNvSpPr/>
          <p:nvPr/>
        </p:nvSpPr>
        <p:spPr>
          <a:xfrm flipH="1">
            <a:off x="8890023" y="4358367"/>
            <a:ext cx="1662511" cy="473933"/>
          </a:xfrm>
          <a:custGeom>
            <a:avLst/>
            <a:gdLst/>
            <a:ahLst/>
            <a:cxnLst/>
            <a:rect l="l" t="t" r="r" b="b"/>
            <a:pathLst>
              <a:path w="18027" h="2764" extrusionOk="0">
                <a:moveTo>
                  <a:pt x="1" y="1"/>
                </a:moveTo>
                <a:lnTo>
                  <a:pt x="1" y="2763"/>
                </a:lnTo>
                <a:lnTo>
                  <a:pt x="18027" y="2763"/>
                </a:lnTo>
                <a:lnTo>
                  <a:pt x="18027"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1" name="Google Shape;131;p9"/>
          <p:cNvSpPr/>
          <p:nvPr/>
        </p:nvSpPr>
        <p:spPr>
          <a:xfrm flipH="1">
            <a:off x="7639223" y="1216701"/>
            <a:ext cx="1314271" cy="473735"/>
          </a:xfrm>
          <a:custGeom>
            <a:avLst/>
            <a:gdLst/>
            <a:ahLst/>
            <a:cxnLst/>
            <a:rect l="l" t="t" r="r" b="b"/>
            <a:pathLst>
              <a:path w="12443" h="2763" extrusionOk="0">
                <a:moveTo>
                  <a:pt x="1" y="0"/>
                </a:moveTo>
                <a:lnTo>
                  <a:pt x="1" y="2762"/>
                </a:lnTo>
                <a:lnTo>
                  <a:pt x="12443" y="2762"/>
                </a:lnTo>
                <a:lnTo>
                  <a:pt x="12443"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2" name="Google Shape;132;p9"/>
          <p:cNvSpPr txBox="1">
            <a:spLocks noGrp="1"/>
          </p:cNvSpPr>
          <p:nvPr>
            <p:ph type="subTitle" idx="1"/>
          </p:nvPr>
        </p:nvSpPr>
        <p:spPr>
          <a:xfrm flipH="1">
            <a:off x="3362400" y="3120432"/>
            <a:ext cx="5467200" cy="1078000"/>
          </a:xfrm>
          <a:prstGeom prst="rect">
            <a:avLst/>
          </a:prstGeom>
        </p:spPr>
        <p:txBody>
          <a:bodyPr spcFirstLastPara="1" wrap="square" lIns="91425" tIns="0" rIns="91425" bIns="0" anchor="ctr" anchorCtr="0">
            <a:noAutofit/>
          </a:bodyPr>
          <a:lstStyle>
            <a:lvl1pPr lvl="0" algn="ctr" rtl="0">
              <a:lnSpc>
                <a:spcPct val="100000"/>
              </a:lnSpc>
              <a:spcBef>
                <a:spcPts val="0"/>
              </a:spcBef>
              <a:spcAft>
                <a:spcPts val="0"/>
              </a:spcAft>
              <a:buClr>
                <a:schemeClr val="dk1"/>
              </a:buClr>
              <a:buSzPts val="1800"/>
              <a:buFont typeface="Overpass Mono"/>
              <a:buNone/>
              <a:defRPr sz="2133" b="1">
                <a:solidFill>
                  <a:schemeClr val="dk1"/>
                </a:solidFill>
                <a:latin typeface="Overpass Mono"/>
                <a:ea typeface="Overpass Mono"/>
                <a:cs typeface="Overpass Mono"/>
                <a:sym typeface="Overpass Mono"/>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133" name="Google Shape;133;p9"/>
          <p:cNvSpPr txBox="1">
            <a:spLocks noGrp="1"/>
          </p:cNvSpPr>
          <p:nvPr>
            <p:ph type="title"/>
          </p:nvPr>
        </p:nvSpPr>
        <p:spPr>
          <a:xfrm>
            <a:off x="3362400" y="4294967"/>
            <a:ext cx="5467200" cy="537200"/>
          </a:xfrm>
          <a:prstGeom prst="rect">
            <a:avLst/>
          </a:prstGeom>
        </p:spPr>
        <p:txBody>
          <a:bodyPr spcFirstLastPara="1" wrap="square" lIns="91425" tIns="0" rIns="91425" bIns="91425" anchor="t" anchorCtr="0">
            <a:noAutofit/>
          </a:bodyPr>
          <a:lstStyle>
            <a:lvl1pPr lvl="0" algn="ctr" rtl="0">
              <a:spcBef>
                <a:spcPts val="0"/>
              </a:spcBef>
              <a:spcAft>
                <a:spcPts val="0"/>
              </a:spcAft>
              <a:buNone/>
              <a:defRPr sz="2933" b="0">
                <a:solidFill>
                  <a:schemeClr val="dk1"/>
                </a:solidFill>
                <a:latin typeface="Anaheim"/>
                <a:ea typeface="Anaheim"/>
                <a:cs typeface="Anaheim"/>
                <a:sym typeface="Anaheim"/>
              </a:defRPr>
            </a:lvl1pPr>
            <a:lvl2pPr lvl="1" algn="ctr" rtl="0">
              <a:spcBef>
                <a:spcPts val="0"/>
              </a:spcBef>
              <a:spcAft>
                <a:spcPts val="0"/>
              </a:spcAft>
              <a:buNone/>
              <a:defRPr sz="4000"/>
            </a:lvl2pPr>
            <a:lvl3pPr lvl="2" algn="ctr" rtl="0">
              <a:spcBef>
                <a:spcPts val="0"/>
              </a:spcBef>
              <a:spcAft>
                <a:spcPts val="0"/>
              </a:spcAft>
              <a:buNone/>
              <a:defRPr sz="4000"/>
            </a:lvl3pPr>
            <a:lvl4pPr lvl="3" algn="ctr" rtl="0">
              <a:spcBef>
                <a:spcPts val="0"/>
              </a:spcBef>
              <a:spcAft>
                <a:spcPts val="0"/>
              </a:spcAft>
              <a:buNone/>
              <a:defRPr sz="4000"/>
            </a:lvl4pPr>
            <a:lvl5pPr lvl="4" algn="ctr" rtl="0">
              <a:spcBef>
                <a:spcPts val="0"/>
              </a:spcBef>
              <a:spcAft>
                <a:spcPts val="0"/>
              </a:spcAft>
              <a:buNone/>
              <a:defRPr sz="4000"/>
            </a:lvl5pPr>
            <a:lvl6pPr lvl="5" algn="ctr" rtl="0">
              <a:spcBef>
                <a:spcPts val="0"/>
              </a:spcBef>
              <a:spcAft>
                <a:spcPts val="0"/>
              </a:spcAft>
              <a:buNone/>
              <a:defRPr sz="4000"/>
            </a:lvl6pPr>
            <a:lvl7pPr lvl="6" algn="ctr" rtl="0">
              <a:spcBef>
                <a:spcPts val="0"/>
              </a:spcBef>
              <a:spcAft>
                <a:spcPts val="0"/>
              </a:spcAft>
              <a:buNone/>
              <a:defRPr sz="4000"/>
            </a:lvl7pPr>
            <a:lvl8pPr lvl="7" algn="ctr" rtl="0">
              <a:spcBef>
                <a:spcPts val="0"/>
              </a:spcBef>
              <a:spcAft>
                <a:spcPts val="0"/>
              </a:spcAft>
              <a:buNone/>
              <a:defRPr sz="4000"/>
            </a:lvl8pPr>
            <a:lvl9pPr lvl="8" algn="ctr" rtl="0">
              <a:spcBef>
                <a:spcPts val="0"/>
              </a:spcBef>
              <a:spcAft>
                <a:spcPts val="0"/>
              </a:spcAft>
              <a:buNone/>
              <a:defRPr sz="4000"/>
            </a:lvl9pPr>
          </a:lstStyle>
          <a:p>
            <a:r>
              <a:rPr lang="en-US"/>
              <a:t>Click to edit Master title style</a:t>
            </a:r>
            <a:endParaRPr/>
          </a:p>
        </p:txBody>
      </p:sp>
    </p:spTree>
    <p:extLst>
      <p:ext uri="{BB962C8B-B14F-4D97-AF65-F5344CB8AC3E}">
        <p14:creationId xmlns:p14="http://schemas.microsoft.com/office/powerpoint/2010/main" val="4073235052"/>
      </p:ext>
    </p:extLst>
  </p:cSld>
  <p:clrMapOvr>
    <a:masterClrMapping/>
  </p:clrMapOvr>
  <p:transition spd="med">
    <p:pull/>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34"/>
        <p:cNvGrpSpPr/>
        <p:nvPr/>
      </p:nvGrpSpPr>
      <p:grpSpPr>
        <a:xfrm>
          <a:off x="0" y="0"/>
          <a:ext cx="0" cy="0"/>
          <a:chOff x="0" y="0"/>
          <a:chExt cx="0" cy="0"/>
        </a:xfrm>
      </p:grpSpPr>
      <p:sp>
        <p:nvSpPr>
          <p:cNvPr id="135" name="Google Shape;135;p10"/>
          <p:cNvSpPr txBox="1">
            <a:spLocks noGrp="1"/>
          </p:cNvSpPr>
          <p:nvPr>
            <p:ph type="subTitle" idx="1"/>
          </p:nvPr>
        </p:nvSpPr>
        <p:spPr>
          <a:xfrm flipH="1">
            <a:off x="6997000" y="2892733"/>
            <a:ext cx="3290000" cy="194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2133"/>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r>
              <a:rPr lang="en-US"/>
              <a:t>Click to edit Master subtitle style</a:t>
            </a:r>
            <a:endParaRPr/>
          </a:p>
        </p:txBody>
      </p:sp>
      <p:sp>
        <p:nvSpPr>
          <p:cNvPr id="136" name="Google Shape;136;p10"/>
          <p:cNvSpPr txBox="1">
            <a:spLocks noGrp="1"/>
          </p:cNvSpPr>
          <p:nvPr>
            <p:ph type="title"/>
          </p:nvPr>
        </p:nvSpPr>
        <p:spPr>
          <a:xfrm>
            <a:off x="1704067" y="4576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lvl2pPr>
            <a:lvl3pPr lvl="2" algn="ctr" rtl="0">
              <a:spcBef>
                <a:spcPts val="0"/>
              </a:spcBef>
              <a:spcAft>
                <a:spcPts val="0"/>
              </a:spcAft>
              <a:buNone/>
              <a:defRPr sz="4000"/>
            </a:lvl3pPr>
            <a:lvl4pPr lvl="3" algn="ctr" rtl="0">
              <a:spcBef>
                <a:spcPts val="0"/>
              </a:spcBef>
              <a:spcAft>
                <a:spcPts val="0"/>
              </a:spcAft>
              <a:buNone/>
              <a:defRPr sz="4000"/>
            </a:lvl4pPr>
            <a:lvl5pPr lvl="4" algn="ctr" rtl="0">
              <a:spcBef>
                <a:spcPts val="0"/>
              </a:spcBef>
              <a:spcAft>
                <a:spcPts val="0"/>
              </a:spcAft>
              <a:buNone/>
              <a:defRPr sz="4000"/>
            </a:lvl5pPr>
            <a:lvl6pPr lvl="5" algn="ctr" rtl="0">
              <a:spcBef>
                <a:spcPts val="0"/>
              </a:spcBef>
              <a:spcAft>
                <a:spcPts val="0"/>
              </a:spcAft>
              <a:buNone/>
              <a:defRPr sz="4000"/>
            </a:lvl6pPr>
            <a:lvl7pPr lvl="6" algn="ctr" rtl="0">
              <a:spcBef>
                <a:spcPts val="0"/>
              </a:spcBef>
              <a:spcAft>
                <a:spcPts val="0"/>
              </a:spcAft>
              <a:buNone/>
              <a:defRPr sz="4000"/>
            </a:lvl7pPr>
            <a:lvl8pPr lvl="7" algn="ctr" rtl="0">
              <a:spcBef>
                <a:spcPts val="0"/>
              </a:spcBef>
              <a:spcAft>
                <a:spcPts val="0"/>
              </a:spcAft>
              <a:buNone/>
              <a:defRPr sz="4000"/>
            </a:lvl8pPr>
            <a:lvl9pPr lvl="8" algn="ctr" rtl="0">
              <a:spcBef>
                <a:spcPts val="0"/>
              </a:spcBef>
              <a:spcAft>
                <a:spcPts val="0"/>
              </a:spcAft>
              <a:buNone/>
              <a:defRPr sz="4000"/>
            </a:lvl9pPr>
          </a:lstStyle>
          <a:p>
            <a:r>
              <a:rPr lang="en-US"/>
              <a:t>Click to edit Master title style</a:t>
            </a:r>
            <a:endParaRPr/>
          </a:p>
        </p:txBody>
      </p:sp>
      <p:sp>
        <p:nvSpPr>
          <p:cNvPr id="137" name="Google Shape;137;p10"/>
          <p:cNvSpPr/>
          <p:nvPr/>
        </p:nvSpPr>
        <p:spPr>
          <a:xfrm>
            <a:off x="8558701" y="2100267"/>
            <a:ext cx="3633473" cy="321195"/>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8" name="Google Shape;138;p10"/>
          <p:cNvSpPr/>
          <p:nvPr/>
        </p:nvSpPr>
        <p:spPr>
          <a:xfrm>
            <a:off x="0" y="6267565"/>
            <a:ext cx="2234181" cy="590431"/>
          </a:xfrm>
          <a:custGeom>
            <a:avLst/>
            <a:gdLst/>
            <a:ahLst/>
            <a:cxnLst/>
            <a:rect l="l" t="t" r="r" b="b"/>
            <a:pathLst>
              <a:path w="106491" h="5847" extrusionOk="0">
                <a:moveTo>
                  <a:pt x="1" y="0"/>
                </a:moveTo>
                <a:lnTo>
                  <a:pt x="1" y="5846"/>
                </a:lnTo>
                <a:lnTo>
                  <a:pt x="106490" y="5846"/>
                </a:lnTo>
                <a:lnTo>
                  <a:pt x="106490"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637491016"/>
      </p:ext>
    </p:extLst>
  </p:cSld>
  <p:clrMapOvr>
    <a:masterClrMapping/>
  </p:clrMapOvr>
  <p:transition spd="med">
    <p:pull/>
  </p:transition>
  <p:hf sldNum="0" hdr="0" ftr="0" dt="0"/>
</p:sldLayout>
</file>

<file path=ppt/slideLayouts/slideLayout146.xml><?xml version="1.0" encoding="utf-8"?>
<p:sldLayout xmlns:a="http://schemas.openxmlformats.org/drawingml/2006/main" xmlns:r="http://schemas.openxmlformats.org/officeDocument/2006/relationships" xmlns:p="http://schemas.openxmlformats.org/presentationml/2006/main" matchingName="Nota al pie">
  <p:cSld name="Nota al pie">
    <p:spTree>
      <p:nvGrpSpPr>
        <p:cNvPr id="1" name="Shape 139"/>
        <p:cNvGrpSpPr/>
        <p:nvPr/>
      </p:nvGrpSpPr>
      <p:grpSpPr>
        <a:xfrm>
          <a:off x="0" y="0"/>
          <a:ext cx="0" cy="0"/>
          <a:chOff x="0" y="0"/>
          <a:chExt cx="0" cy="0"/>
        </a:xfrm>
      </p:grpSpPr>
      <p:sp>
        <p:nvSpPr>
          <p:cNvPr id="140" name="Google Shape;140;p11"/>
          <p:cNvSpPr/>
          <p:nvPr/>
        </p:nvSpPr>
        <p:spPr>
          <a:xfrm>
            <a:off x="10571520" y="2"/>
            <a:ext cx="1620473" cy="536015"/>
          </a:xfrm>
          <a:custGeom>
            <a:avLst/>
            <a:gdLst/>
            <a:ahLst/>
            <a:cxnLst/>
            <a:rect l="l" t="t" r="r" b="b"/>
            <a:pathLst>
              <a:path w="15122" h="5002" extrusionOk="0">
                <a:moveTo>
                  <a:pt x="0" y="1"/>
                </a:moveTo>
                <a:lnTo>
                  <a:pt x="0" y="5001"/>
                </a:lnTo>
                <a:lnTo>
                  <a:pt x="15121" y="5001"/>
                </a:lnTo>
                <a:lnTo>
                  <a:pt x="15121"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1" name="Google Shape;141;p11"/>
          <p:cNvSpPr/>
          <p:nvPr/>
        </p:nvSpPr>
        <p:spPr>
          <a:xfrm>
            <a:off x="4682033" y="1044934"/>
            <a:ext cx="7509880" cy="3138489"/>
          </a:xfrm>
          <a:custGeom>
            <a:avLst/>
            <a:gdLst/>
            <a:ahLst/>
            <a:cxnLst/>
            <a:rect l="l" t="t" r="r" b="b"/>
            <a:pathLst>
              <a:path w="70081" h="27529" extrusionOk="0">
                <a:moveTo>
                  <a:pt x="0" y="1"/>
                </a:moveTo>
                <a:lnTo>
                  <a:pt x="0" y="27528"/>
                </a:lnTo>
                <a:lnTo>
                  <a:pt x="70080" y="27528"/>
                </a:lnTo>
                <a:lnTo>
                  <a:pt x="70080"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2" name="Google Shape;142;p11"/>
          <p:cNvSpPr txBox="1">
            <a:spLocks noGrp="1"/>
          </p:cNvSpPr>
          <p:nvPr>
            <p:ph type="title"/>
          </p:nvPr>
        </p:nvSpPr>
        <p:spPr>
          <a:xfrm>
            <a:off x="5016500" y="1349733"/>
            <a:ext cx="6553600" cy="25868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Clr>
                <a:schemeClr val="dk1"/>
              </a:buClr>
              <a:buSzPts val="3500"/>
              <a:buNone/>
              <a:defRPr sz="4667">
                <a:solidFill>
                  <a:schemeClr val="dk1"/>
                </a:solidFill>
              </a:defRPr>
            </a:lvl1pPr>
            <a:lvl2pPr lvl="1" rtl="0">
              <a:lnSpc>
                <a:spcPct val="100000"/>
              </a:lnSpc>
              <a:spcBef>
                <a:spcPts val="0"/>
              </a:spcBef>
              <a:spcAft>
                <a:spcPts val="0"/>
              </a:spcAft>
              <a:buSzPts val="4800"/>
              <a:buNone/>
              <a:defRPr sz="6400"/>
            </a:lvl2pPr>
            <a:lvl3pPr lvl="2" rtl="0">
              <a:lnSpc>
                <a:spcPct val="100000"/>
              </a:lnSpc>
              <a:spcBef>
                <a:spcPts val="0"/>
              </a:spcBef>
              <a:spcAft>
                <a:spcPts val="0"/>
              </a:spcAft>
              <a:buSzPts val="4800"/>
              <a:buNone/>
              <a:defRPr sz="6400"/>
            </a:lvl3pPr>
            <a:lvl4pPr lvl="3" rtl="0">
              <a:lnSpc>
                <a:spcPct val="100000"/>
              </a:lnSpc>
              <a:spcBef>
                <a:spcPts val="0"/>
              </a:spcBef>
              <a:spcAft>
                <a:spcPts val="0"/>
              </a:spcAft>
              <a:buSzPts val="4800"/>
              <a:buNone/>
              <a:defRPr sz="6400"/>
            </a:lvl4pPr>
            <a:lvl5pPr lvl="4" rtl="0">
              <a:lnSpc>
                <a:spcPct val="100000"/>
              </a:lnSpc>
              <a:spcBef>
                <a:spcPts val="0"/>
              </a:spcBef>
              <a:spcAft>
                <a:spcPts val="0"/>
              </a:spcAft>
              <a:buSzPts val="4800"/>
              <a:buNone/>
              <a:defRPr sz="6400"/>
            </a:lvl5pPr>
            <a:lvl6pPr lvl="5" rtl="0">
              <a:lnSpc>
                <a:spcPct val="100000"/>
              </a:lnSpc>
              <a:spcBef>
                <a:spcPts val="0"/>
              </a:spcBef>
              <a:spcAft>
                <a:spcPts val="0"/>
              </a:spcAft>
              <a:buSzPts val="4800"/>
              <a:buNone/>
              <a:defRPr sz="6400"/>
            </a:lvl6pPr>
            <a:lvl7pPr lvl="6" rtl="0">
              <a:lnSpc>
                <a:spcPct val="100000"/>
              </a:lnSpc>
              <a:spcBef>
                <a:spcPts val="0"/>
              </a:spcBef>
              <a:spcAft>
                <a:spcPts val="0"/>
              </a:spcAft>
              <a:buSzPts val="4800"/>
              <a:buNone/>
              <a:defRPr sz="6400"/>
            </a:lvl7pPr>
            <a:lvl8pPr lvl="7" rtl="0">
              <a:lnSpc>
                <a:spcPct val="100000"/>
              </a:lnSpc>
              <a:spcBef>
                <a:spcPts val="0"/>
              </a:spcBef>
              <a:spcAft>
                <a:spcPts val="0"/>
              </a:spcAft>
              <a:buSzPts val="4800"/>
              <a:buNone/>
              <a:defRPr sz="6400"/>
            </a:lvl8pPr>
            <a:lvl9pPr lvl="8" rtl="0">
              <a:lnSpc>
                <a:spcPct val="100000"/>
              </a:lnSpc>
              <a:spcBef>
                <a:spcPts val="0"/>
              </a:spcBef>
              <a:spcAft>
                <a:spcPts val="0"/>
              </a:spcAft>
              <a:buSzPts val="4800"/>
              <a:buNone/>
              <a:defRPr sz="6400"/>
            </a:lvl9pPr>
          </a:lstStyle>
          <a:p>
            <a:r>
              <a:rPr lang="en-US"/>
              <a:t>Click to edit Master title style</a:t>
            </a:r>
            <a:endParaRPr/>
          </a:p>
        </p:txBody>
      </p:sp>
      <p:sp>
        <p:nvSpPr>
          <p:cNvPr id="143" name="Google Shape;143;p11"/>
          <p:cNvSpPr/>
          <p:nvPr/>
        </p:nvSpPr>
        <p:spPr>
          <a:xfrm>
            <a:off x="7820097" y="4572734"/>
            <a:ext cx="1620456" cy="346220"/>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4" name="Google Shape;144;p11"/>
          <p:cNvSpPr/>
          <p:nvPr/>
        </p:nvSpPr>
        <p:spPr>
          <a:xfrm>
            <a:off x="10691916" y="4572733"/>
            <a:ext cx="1499985" cy="346248"/>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5" name="Google Shape;145;p11"/>
          <p:cNvSpPr/>
          <p:nvPr/>
        </p:nvSpPr>
        <p:spPr>
          <a:xfrm>
            <a:off x="9445099" y="4572734"/>
            <a:ext cx="346303" cy="346220"/>
          </a:xfrm>
          <a:custGeom>
            <a:avLst/>
            <a:gdLst/>
            <a:ahLst/>
            <a:cxnLst/>
            <a:rect l="l" t="t" r="r" b="b"/>
            <a:pathLst>
              <a:path w="8298" h="8298" extrusionOk="0">
                <a:moveTo>
                  <a:pt x="0" y="1"/>
                </a:moveTo>
                <a:lnTo>
                  <a:pt x="0" y="8297"/>
                </a:lnTo>
                <a:lnTo>
                  <a:pt x="8297" y="8297"/>
                </a:lnTo>
                <a:lnTo>
                  <a:pt x="8297"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6" name="Google Shape;146;p11"/>
          <p:cNvSpPr/>
          <p:nvPr/>
        </p:nvSpPr>
        <p:spPr>
          <a:xfrm>
            <a:off x="9995477" y="4572733"/>
            <a:ext cx="346276" cy="346248"/>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558937550"/>
      </p:ext>
    </p:extLst>
  </p:cSld>
  <p:clrMapOvr>
    <a:masterClrMapping/>
  </p:clrMapOvr>
  <p:transition spd="med">
    <p:pull/>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47"/>
        <p:cNvGrpSpPr/>
        <p:nvPr/>
      </p:nvGrpSpPr>
      <p:grpSpPr>
        <a:xfrm>
          <a:off x="0" y="0"/>
          <a:ext cx="0" cy="0"/>
          <a:chOff x="0" y="0"/>
          <a:chExt cx="0" cy="0"/>
        </a:xfrm>
      </p:grpSpPr>
      <p:sp>
        <p:nvSpPr>
          <p:cNvPr id="148" name="Google Shape;148;p12"/>
          <p:cNvSpPr txBox="1">
            <a:spLocks noGrp="1"/>
          </p:cNvSpPr>
          <p:nvPr>
            <p:ph type="body" idx="1"/>
          </p:nvPr>
        </p:nvSpPr>
        <p:spPr>
          <a:xfrm>
            <a:off x="415600" y="4409159"/>
            <a:ext cx="11360800" cy="868000"/>
          </a:xfrm>
          <a:prstGeom prst="rect">
            <a:avLst/>
          </a:prstGeom>
        </p:spPr>
        <p:txBody>
          <a:bodyPr spcFirstLastPara="1" wrap="square" lIns="91425" tIns="91425" rIns="91425" bIns="91425" anchor="t" anchorCtr="0">
            <a:noAutofit/>
          </a:bodyPr>
          <a:lstStyle>
            <a:lvl1pPr marL="609585" lvl="0" indent="-440256" algn="ctr" rtl="0">
              <a:spcBef>
                <a:spcPts val="0"/>
              </a:spcBef>
              <a:spcAft>
                <a:spcPts val="0"/>
              </a:spcAft>
              <a:buSzPts val="1600"/>
              <a:buChar char="●"/>
              <a:defRPr sz="2133"/>
            </a:lvl1pPr>
            <a:lvl2pPr marL="1219170" lvl="1" indent="-440256" algn="ctr" rtl="0">
              <a:spcBef>
                <a:spcPts val="2133"/>
              </a:spcBef>
              <a:spcAft>
                <a:spcPts val="0"/>
              </a:spcAft>
              <a:buSzPts val="1600"/>
              <a:buChar char="○"/>
              <a:defRPr sz="2133"/>
            </a:lvl2pPr>
            <a:lvl3pPr marL="1828754" lvl="2" indent="-440256" algn="ctr" rtl="0">
              <a:spcBef>
                <a:spcPts val="2133"/>
              </a:spcBef>
              <a:spcAft>
                <a:spcPts val="0"/>
              </a:spcAft>
              <a:buSzPts val="1600"/>
              <a:buChar char="■"/>
              <a:defRPr sz="2133"/>
            </a:lvl3pPr>
            <a:lvl4pPr marL="2438339" lvl="3" indent="-440256" algn="ctr" rtl="0">
              <a:spcBef>
                <a:spcPts val="2133"/>
              </a:spcBef>
              <a:spcAft>
                <a:spcPts val="0"/>
              </a:spcAft>
              <a:buSzPts val="1600"/>
              <a:buChar char="●"/>
              <a:defRPr sz="2133"/>
            </a:lvl4pPr>
            <a:lvl5pPr marL="3047924" lvl="4" indent="-440256" algn="ctr" rtl="0">
              <a:spcBef>
                <a:spcPts val="2133"/>
              </a:spcBef>
              <a:spcAft>
                <a:spcPts val="0"/>
              </a:spcAft>
              <a:buSzPts val="1600"/>
              <a:buChar char="○"/>
              <a:defRPr sz="2133"/>
            </a:lvl5pPr>
            <a:lvl6pPr marL="3657509" lvl="5" indent="-440256" algn="ctr" rtl="0">
              <a:spcBef>
                <a:spcPts val="2133"/>
              </a:spcBef>
              <a:spcAft>
                <a:spcPts val="0"/>
              </a:spcAft>
              <a:buSzPts val="1600"/>
              <a:buChar char="■"/>
              <a:defRPr sz="2133"/>
            </a:lvl6pPr>
            <a:lvl7pPr marL="4267093" lvl="6" indent="-440256" algn="ctr" rtl="0">
              <a:spcBef>
                <a:spcPts val="2133"/>
              </a:spcBef>
              <a:spcAft>
                <a:spcPts val="0"/>
              </a:spcAft>
              <a:buSzPts val="1600"/>
              <a:buChar char="●"/>
              <a:defRPr sz="2133"/>
            </a:lvl7pPr>
            <a:lvl8pPr marL="4876678" lvl="7" indent="-440256" algn="ctr" rtl="0">
              <a:spcBef>
                <a:spcPts val="2133"/>
              </a:spcBef>
              <a:spcAft>
                <a:spcPts val="0"/>
              </a:spcAft>
              <a:buSzPts val="1600"/>
              <a:buChar char="○"/>
              <a:defRPr sz="2133"/>
            </a:lvl8pPr>
            <a:lvl9pPr marL="5486263" lvl="8" indent="-440256" algn="ctr" rtl="0">
              <a:spcBef>
                <a:spcPts val="2133"/>
              </a:spcBef>
              <a:spcAft>
                <a:spcPts val="2133"/>
              </a:spcAft>
              <a:buSzPts val="1600"/>
              <a:buChar char="■"/>
              <a:defRPr sz="2133"/>
            </a:lvl9pPr>
          </a:lstStyle>
          <a:p>
            <a:pPr lvl="0"/>
            <a:r>
              <a:rPr lang="en-US"/>
              <a:t>Click to edit Master text styles</a:t>
            </a:r>
          </a:p>
        </p:txBody>
      </p:sp>
      <p:sp>
        <p:nvSpPr>
          <p:cNvPr id="149" name="Google Shape;149;p12"/>
          <p:cNvSpPr/>
          <p:nvPr/>
        </p:nvSpPr>
        <p:spPr>
          <a:xfrm rot="10800000">
            <a:off x="3669075" y="5657966"/>
            <a:ext cx="8521692" cy="1206501"/>
          </a:xfrm>
          <a:custGeom>
            <a:avLst/>
            <a:gdLst/>
            <a:ahLst/>
            <a:cxnLst/>
            <a:rect l="l" t="t" r="r" b="b"/>
            <a:pathLst>
              <a:path w="16884" h="2763" extrusionOk="0">
                <a:moveTo>
                  <a:pt x="1" y="0"/>
                </a:moveTo>
                <a:lnTo>
                  <a:pt x="1" y="2762"/>
                </a:lnTo>
                <a:lnTo>
                  <a:pt x="16884" y="2762"/>
                </a:lnTo>
                <a:lnTo>
                  <a:pt x="16884"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0" name="Google Shape;150;p12"/>
          <p:cNvSpPr/>
          <p:nvPr/>
        </p:nvSpPr>
        <p:spPr>
          <a:xfrm rot="10800000">
            <a:off x="1815001" y="2001503"/>
            <a:ext cx="10375767" cy="2033464"/>
          </a:xfrm>
          <a:custGeom>
            <a:avLst/>
            <a:gdLst/>
            <a:ahLst/>
            <a:cxnLst/>
            <a:rect l="l" t="t" r="r" b="b"/>
            <a:pathLst>
              <a:path w="2882" h="2775" extrusionOk="0">
                <a:moveTo>
                  <a:pt x="1" y="0"/>
                </a:moveTo>
                <a:lnTo>
                  <a:pt x="1" y="2774"/>
                </a:lnTo>
                <a:lnTo>
                  <a:pt x="2882" y="2774"/>
                </a:lnTo>
                <a:lnTo>
                  <a:pt x="2882"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1" name="Google Shape;151;p12"/>
          <p:cNvSpPr/>
          <p:nvPr/>
        </p:nvSpPr>
        <p:spPr>
          <a:xfrm rot="10800000">
            <a:off x="3" y="1"/>
            <a:ext cx="7721464" cy="674067"/>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2" name="Google Shape;152;p12"/>
          <p:cNvSpPr/>
          <p:nvPr/>
        </p:nvSpPr>
        <p:spPr>
          <a:xfrm rot="10800000">
            <a:off x="28" y="2002495"/>
            <a:ext cx="1472184" cy="473924"/>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3" name="Google Shape;153;p12"/>
          <p:cNvSpPr/>
          <p:nvPr/>
        </p:nvSpPr>
        <p:spPr>
          <a:xfrm rot="10800000">
            <a:off x="709977" y="1216699"/>
            <a:ext cx="1407260" cy="47373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4" name="Google Shape;154;p12"/>
          <p:cNvSpPr/>
          <p:nvPr/>
        </p:nvSpPr>
        <p:spPr>
          <a:xfrm rot="10800000">
            <a:off x="9564167" y="1216689"/>
            <a:ext cx="2627676" cy="473753"/>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5" name="Google Shape;155;p12"/>
          <p:cNvSpPr/>
          <p:nvPr/>
        </p:nvSpPr>
        <p:spPr>
          <a:xfrm rot="10800000">
            <a:off x="2419131" y="1216689"/>
            <a:ext cx="2133519" cy="473753"/>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6" name="Google Shape;156;p12"/>
          <p:cNvSpPr/>
          <p:nvPr/>
        </p:nvSpPr>
        <p:spPr>
          <a:xfrm rot="10800000">
            <a:off x="6031414" y="430733"/>
            <a:ext cx="2794020" cy="47580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7" name="Google Shape;157;p12"/>
          <p:cNvSpPr/>
          <p:nvPr/>
        </p:nvSpPr>
        <p:spPr>
          <a:xfrm rot="10800000">
            <a:off x="9841410" y="4460904"/>
            <a:ext cx="2350591" cy="473763"/>
          </a:xfrm>
          <a:custGeom>
            <a:avLst/>
            <a:gdLst/>
            <a:ahLst/>
            <a:cxnLst/>
            <a:rect l="l" t="t" r="r" b="b"/>
            <a:pathLst>
              <a:path w="16884" h="2763" extrusionOk="0">
                <a:moveTo>
                  <a:pt x="1" y="0"/>
                </a:moveTo>
                <a:lnTo>
                  <a:pt x="1" y="2762"/>
                </a:lnTo>
                <a:lnTo>
                  <a:pt x="16884" y="2762"/>
                </a:lnTo>
                <a:lnTo>
                  <a:pt x="1688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8" name="Google Shape;158;p12"/>
          <p:cNvSpPr/>
          <p:nvPr/>
        </p:nvSpPr>
        <p:spPr>
          <a:xfrm rot="10800000">
            <a:off x="-6" y="2779900"/>
            <a:ext cx="2380739" cy="475801"/>
          </a:xfrm>
          <a:custGeom>
            <a:avLst/>
            <a:gdLst/>
            <a:ahLst/>
            <a:cxnLst/>
            <a:rect l="l" t="t" r="r" b="b"/>
            <a:pathLst>
              <a:path w="15325" h="2775" extrusionOk="0">
                <a:moveTo>
                  <a:pt x="1" y="0"/>
                </a:moveTo>
                <a:lnTo>
                  <a:pt x="1" y="2774"/>
                </a:lnTo>
                <a:lnTo>
                  <a:pt x="15324" y="2774"/>
                </a:lnTo>
                <a:lnTo>
                  <a:pt x="153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9" name="Google Shape;159;p12"/>
          <p:cNvSpPr/>
          <p:nvPr/>
        </p:nvSpPr>
        <p:spPr>
          <a:xfrm rot="10800000">
            <a:off x="875093" y="6384266"/>
            <a:ext cx="3505175" cy="47373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0" name="Google Shape;160;p12"/>
          <p:cNvSpPr txBox="1">
            <a:spLocks noGrp="1"/>
          </p:cNvSpPr>
          <p:nvPr>
            <p:ph type="title" hasCustomPrompt="1"/>
          </p:nvPr>
        </p:nvSpPr>
        <p:spPr>
          <a:xfrm>
            <a:off x="415600" y="2463800"/>
            <a:ext cx="11360800" cy="1843600"/>
          </a:xfrm>
          <a:prstGeom prst="rect">
            <a:avLst/>
          </a:prstGeom>
        </p:spPr>
        <p:txBody>
          <a:bodyPr spcFirstLastPara="1" wrap="square" lIns="91425" tIns="0" rIns="91425" bIns="0" anchor="b" anchorCtr="0">
            <a:noAutofit/>
          </a:bodyPr>
          <a:lstStyle>
            <a:lvl1pPr lvl="0" algn="ctr" rtl="0">
              <a:spcBef>
                <a:spcPts val="0"/>
              </a:spcBef>
              <a:spcAft>
                <a:spcPts val="0"/>
              </a:spcAft>
              <a:buSzPts val="12500"/>
              <a:buNone/>
              <a:defRPr sz="16666"/>
            </a:lvl1pPr>
            <a:lvl2pPr lvl="1" algn="ctr" rtl="0">
              <a:spcBef>
                <a:spcPts val="0"/>
              </a:spcBef>
              <a:spcAft>
                <a:spcPts val="0"/>
              </a:spcAft>
              <a:buSzPts val="12500"/>
              <a:buFont typeface="Overpass Mono"/>
              <a:buNone/>
              <a:defRPr sz="16666"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6666"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6666"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6666"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6666"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6666"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6666"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6666" b="1">
                <a:latin typeface="Overpass Mono"/>
                <a:ea typeface="Overpass Mono"/>
                <a:cs typeface="Overpass Mono"/>
                <a:sym typeface="Overpass Mono"/>
              </a:defRPr>
            </a:lvl9pPr>
          </a:lstStyle>
          <a:p>
            <a:r>
              <a:t>xx%</a:t>
            </a:r>
          </a:p>
        </p:txBody>
      </p:sp>
    </p:spTree>
    <p:extLst>
      <p:ext uri="{BB962C8B-B14F-4D97-AF65-F5344CB8AC3E}">
        <p14:creationId xmlns:p14="http://schemas.microsoft.com/office/powerpoint/2010/main" val="1499502754"/>
      </p:ext>
    </p:extLst>
  </p:cSld>
  <p:clrMapOvr>
    <a:masterClrMapping/>
  </p:clrMapOvr>
  <p:transition spd="med">
    <p:pull/>
  </p:transition>
  <p:hf sldNum="0" hdr="0" ftr="0" dt="0"/>
</p:sldLayout>
</file>

<file path=ppt/slideLayouts/slideLayout14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extLst>
      <p:ext uri="{BB962C8B-B14F-4D97-AF65-F5344CB8AC3E}">
        <p14:creationId xmlns:p14="http://schemas.microsoft.com/office/powerpoint/2010/main" val="3980015382"/>
      </p:ext>
    </p:extLst>
  </p:cSld>
  <p:clrMapOvr>
    <a:masterClrMapping/>
  </p:clrMapOvr>
  <p:transition spd="med">
    <p:pull/>
  </p:transition>
  <p:hf sldNum="0" hdr="0" ftr="0" dt="0"/>
</p:sldLayout>
</file>

<file path=ppt/slideLayouts/slideLayout149.xml><?xml version="1.0" encoding="utf-8"?>
<p:sldLayout xmlns:a="http://schemas.openxmlformats.org/drawingml/2006/main" xmlns:r="http://schemas.openxmlformats.org/officeDocument/2006/relationships" xmlns:p="http://schemas.openxmlformats.org/presentationml/2006/main" matchingName="Title + Three columns">
  <p:cSld name="Title + Three columns">
    <p:spTree>
      <p:nvGrpSpPr>
        <p:cNvPr id="1" name="Shape 162"/>
        <p:cNvGrpSpPr/>
        <p:nvPr/>
      </p:nvGrpSpPr>
      <p:grpSpPr>
        <a:xfrm>
          <a:off x="0" y="0"/>
          <a:ext cx="0" cy="0"/>
          <a:chOff x="0" y="0"/>
          <a:chExt cx="0" cy="0"/>
        </a:xfrm>
      </p:grpSpPr>
      <p:grpSp>
        <p:nvGrpSpPr>
          <p:cNvPr id="163" name="Google Shape;163;p14"/>
          <p:cNvGrpSpPr/>
          <p:nvPr/>
        </p:nvGrpSpPr>
        <p:grpSpPr>
          <a:xfrm>
            <a:off x="-33" y="3755048"/>
            <a:ext cx="12192061" cy="1264467"/>
            <a:chOff x="-25" y="2816286"/>
            <a:chExt cx="9144046" cy="948350"/>
          </a:xfrm>
        </p:grpSpPr>
        <p:sp>
          <p:nvSpPr>
            <p:cNvPr id="164" name="Google Shape;164;p14"/>
            <p:cNvSpPr/>
            <p:nvPr/>
          </p:nvSpPr>
          <p:spPr>
            <a:xfrm>
              <a:off x="5439453" y="3632754"/>
              <a:ext cx="142155" cy="131882"/>
            </a:xfrm>
            <a:custGeom>
              <a:avLst/>
              <a:gdLst/>
              <a:ahLst/>
              <a:cxnLst/>
              <a:rect l="l" t="t" r="r" b="b"/>
              <a:pathLst>
                <a:path w="4442" h="4121" extrusionOk="0">
                  <a:moveTo>
                    <a:pt x="1" y="1"/>
                  </a:moveTo>
                  <a:lnTo>
                    <a:pt x="1" y="4120"/>
                  </a:lnTo>
                  <a:lnTo>
                    <a:pt x="4442" y="4120"/>
                  </a:lnTo>
                  <a:lnTo>
                    <a:pt x="4442"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5" name="Google Shape;165;p14"/>
            <p:cNvSpPr/>
            <p:nvPr/>
          </p:nvSpPr>
          <p:spPr>
            <a:xfrm>
              <a:off x="5723675" y="3632754"/>
              <a:ext cx="2948838" cy="131882"/>
            </a:xfrm>
            <a:custGeom>
              <a:avLst/>
              <a:gdLst/>
              <a:ahLst/>
              <a:cxnLst/>
              <a:rect l="l" t="t" r="r" b="b"/>
              <a:pathLst>
                <a:path w="92144" h="4121" extrusionOk="0">
                  <a:moveTo>
                    <a:pt x="1" y="1"/>
                  </a:moveTo>
                  <a:lnTo>
                    <a:pt x="1" y="4120"/>
                  </a:lnTo>
                  <a:lnTo>
                    <a:pt x="92143" y="4120"/>
                  </a:lnTo>
                  <a:lnTo>
                    <a:pt x="9214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6" name="Google Shape;166;p14"/>
            <p:cNvSpPr/>
            <p:nvPr/>
          </p:nvSpPr>
          <p:spPr>
            <a:xfrm>
              <a:off x="4574596" y="3360726"/>
              <a:ext cx="1353834" cy="131882"/>
            </a:xfrm>
            <a:custGeom>
              <a:avLst/>
              <a:gdLst/>
              <a:ahLst/>
              <a:cxnLst/>
              <a:rect l="l" t="t" r="r" b="b"/>
              <a:pathLst>
                <a:path w="42304"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7" name="Google Shape;167;p14"/>
            <p:cNvSpPr/>
            <p:nvPr/>
          </p:nvSpPr>
          <p:spPr>
            <a:xfrm>
              <a:off x="5129312" y="2816286"/>
              <a:ext cx="1148858" cy="131498"/>
            </a:xfrm>
            <a:custGeom>
              <a:avLst/>
              <a:gdLst/>
              <a:ahLst/>
              <a:cxnLst/>
              <a:rect l="l" t="t" r="r" b="b"/>
              <a:pathLst>
                <a:path w="35899" h="4109" extrusionOk="0">
                  <a:moveTo>
                    <a:pt x="1" y="1"/>
                  </a:moveTo>
                  <a:lnTo>
                    <a:pt x="1" y="4108"/>
                  </a:lnTo>
                  <a:lnTo>
                    <a:pt x="35898" y="4108"/>
                  </a:lnTo>
                  <a:lnTo>
                    <a:pt x="358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8" name="Google Shape;168;p14"/>
            <p:cNvSpPr/>
            <p:nvPr/>
          </p:nvSpPr>
          <p:spPr>
            <a:xfrm>
              <a:off x="3376749"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9" name="Google Shape;169;p14"/>
            <p:cNvSpPr/>
            <p:nvPr/>
          </p:nvSpPr>
          <p:spPr>
            <a:xfrm>
              <a:off x="3077647" y="2816286"/>
              <a:ext cx="370397" cy="131498"/>
            </a:xfrm>
            <a:custGeom>
              <a:avLst/>
              <a:gdLst/>
              <a:ahLst/>
              <a:cxnLst/>
              <a:rect l="l" t="t" r="r" b="b"/>
              <a:pathLst>
                <a:path w="11574" h="4109" extrusionOk="0">
                  <a:moveTo>
                    <a:pt x="1" y="1"/>
                  </a:moveTo>
                  <a:lnTo>
                    <a:pt x="1" y="4108"/>
                  </a:lnTo>
                  <a:lnTo>
                    <a:pt x="11574" y="4108"/>
                  </a:lnTo>
                  <a:lnTo>
                    <a:pt x="1157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0" name="Google Shape;170;p14"/>
            <p:cNvSpPr/>
            <p:nvPr/>
          </p:nvSpPr>
          <p:spPr>
            <a:xfrm>
              <a:off x="3542860" y="2816286"/>
              <a:ext cx="139467" cy="131498"/>
            </a:xfrm>
            <a:custGeom>
              <a:avLst/>
              <a:gdLst/>
              <a:ahLst/>
              <a:cxnLst/>
              <a:rect l="l" t="t" r="r" b="b"/>
              <a:pathLst>
                <a:path w="4358" h="4109" extrusionOk="0">
                  <a:moveTo>
                    <a:pt x="0" y="1"/>
                  </a:moveTo>
                  <a:lnTo>
                    <a:pt x="0" y="4108"/>
                  </a:lnTo>
                  <a:lnTo>
                    <a:pt x="4358" y="4108"/>
                  </a:lnTo>
                  <a:lnTo>
                    <a:pt x="435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1" name="Google Shape;171;p14"/>
            <p:cNvSpPr/>
            <p:nvPr/>
          </p:nvSpPr>
          <p:spPr>
            <a:xfrm>
              <a:off x="3723818" y="3088314"/>
              <a:ext cx="366205" cy="131882"/>
            </a:xfrm>
            <a:custGeom>
              <a:avLst/>
              <a:gdLst/>
              <a:ahLst/>
              <a:cxnLst/>
              <a:rect l="l" t="t" r="r" b="b"/>
              <a:pathLst>
                <a:path w="11443" h="4121" extrusionOk="0">
                  <a:moveTo>
                    <a:pt x="1" y="1"/>
                  </a:moveTo>
                  <a:lnTo>
                    <a:pt x="1" y="4120"/>
                  </a:lnTo>
                  <a:lnTo>
                    <a:pt x="11443" y="4120"/>
                  </a:lnTo>
                  <a:lnTo>
                    <a:pt x="1144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2" name="Google Shape;172;p14"/>
            <p:cNvSpPr/>
            <p:nvPr/>
          </p:nvSpPr>
          <p:spPr>
            <a:xfrm>
              <a:off x="2734770" y="3088314"/>
              <a:ext cx="891622" cy="131882"/>
            </a:xfrm>
            <a:custGeom>
              <a:avLst/>
              <a:gdLst/>
              <a:ahLst/>
              <a:cxnLst/>
              <a:rect l="l" t="t" r="r" b="b"/>
              <a:pathLst>
                <a:path w="27861" h="4121" extrusionOk="0">
                  <a:moveTo>
                    <a:pt x="0" y="1"/>
                  </a:moveTo>
                  <a:lnTo>
                    <a:pt x="0" y="4120"/>
                  </a:lnTo>
                  <a:lnTo>
                    <a:pt x="27861" y="4120"/>
                  </a:lnTo>
                  <a:lnTo>
                    <a:pt x="2786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3" name="Google Shape;173;p14"/>
            <p:cNvSpPr/>
            <p:nvPr/>
          </p:nvSpPr>
          <p:spPr>
            <a:xfrm>
              <a:off x="864832"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4" name="Google Shape;174;p14"/>
            <p:cNvSpPr/>
            <p:nvPr/>
          </p:nvSpPr>
          <p:spPr>
            <a:xfrm>
              <a:off x="1149054" y="3632754"/>
              <a:ext cx="2031679" cy="131882"/>
            </a:xfrm>
            <a:custGeom>
              <a:avLst/>
              <a:gdLst/>
              <a:ahLst/>
              <a:cxnLst/>
              <a:rect l="l" t="t" r="r" b="b"/>
              <a:pathLst>
                <a:path w="63485" h="4121" extrusionOk="0">
                  <a:moveTo>
                    <a:pt x="0" y="1"/>
                  </a:moveTo>
                  <a:lnTo>
                    <a:pt x="0" y="4120"/>
                  </a:lnTo>
                  <a:lnTo>
                    <a:pt x="63484" y="4120"/>
                  </a:lnTo>
                  <a:lnTo>
                    <a:pt x="6348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5" name="Google Shape;175;p14"/>
            <p:cNvSpPr/>
            <p:nvPr/>
          </p:nvSpPr>
          <p:spPr>
            <a:xfrm>
              <a:off x="-25"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6" name="Google Shape;176;p14"/>
            <p:cNvSpPr/>
            <p:nvPr/>
          </p:nvSpPr>
          <p:spPr>
            <a:xfrm>
              <a:off x="824064" y="2816286"/>
              <a:ext cx="1337833" cy="131498"/>
            </a:xfrm>
            <a:custGeom>
              <a:avLst/>
              <a:gdLst/>
              <a:ahLst/>
              <a:cxnLst/>
              <a:rect l="l" t="t" r="r" b="b"/>
              <a:pathLst>
                <a:path w="41804" h="4109" extrusionOk="0">
                  <a:moveTo>
                    <a:pt x="0" y="1"/>
                  </a:moveTo>
                  <a:lnTo>
                    <a:pt x="0" y="4108"/>
                  </a:lnTo>
                  <a:lnTo>
                    <a:pt x="41803" y="4108"/>
                  </a:lnTo>
                  <a:lnTo>
                    <a:pt x="418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7" name="Google Shape;177;p14"/>
            <p:cNvSpPr/>
            <p:nvPr/>
          </p:nvSpPr>
          <p:spPr>
            <a:xfrm>
              <a:off x="582114" y="2816286"/>
              <a:ext cx="139499" cy="131498"/>
            </a:xfrm>
            <a:custGeom>
              <a:avLst/>
              <a:gdLst/>
              <a:ahLst/>
              <a:cxnLst/>
              <a:rect l="l" t="t" r="r" b="b"/>
              <a:pathLst>
                <a:path w="4359" h="4109" extrusionOk="0">
                  <a:moveTo>
                    <a:pt x="1" y="1"/>
                  </a:moveTo>
                  <a:lnTo>
                    <a:pt x="1" y="4108"/>
                  </a:lnTo>
                  <a:lnTo>
                    <a:pt x="4358" y="4108"/>
                  </a:lnTo>
                  <a:lnTo>
                    <a:pt x="435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8" name="Google Shape;178;p14"/>
            <p:cNvSpPr/>
            <p:nvPr/>
          </p:nvSpPr>
          <p:spPr>
            <a:xfrm>
              <a:off x="8756420"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9" name="Google Shape;179;p14"/>
            <p:cNvSpPr/>
            <p:nvPr/>
          </p:nvSpPr>
          <p:spPr>
            <a:xfrm>
              <a:off x="7790219"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0" name="Google Shape;180;p14"/>
            <p:cNvSpPr/>
            <p:nvPr/>
          </p:nvSpPr>
          <p:spPr>
            <a:xfrm>
              <a:off x="6982098" y="2816286"/>
              <a:ext cx="1154938" cy="131498"/>
            </a:xfrm>
            <a:custGeom>
              <a:avLst/>
              <a:gdLst/>
              <a:ahLst/>
              <a:cxnLst/>
              <a:rect l="l" t="t" r="r" b="b"/>
              <a:pathLst>
                <a:path w="36089" h="4109" extrusionOk="0">
                  <a:moveTo>
                    <a:pt x="1" y="1"/>
                  </a:moveTo>
                  <a:lnTo>
                    <a:pt x="1" y="4108"/>
                  </a:lnTo>
                  <a:lnTo>
                    <a:pt x="36089" y="4108"/>
                  </a:lnTo>
                  <a:lnTo>
                    <a:pt x="3608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1" name="Google Shape;181;p14"/>
            <p:cNvSpPr/>
            <p:nvPr/>
          </p:nvSpPr>
          <p:spPr>
            <a:xfrm>
              <a:off x="8279016" y="2816286"/>
              <a:ext cx="139883" cy="131498"/>
            </a:xfrm>
            <a:custGeom>
              <a:avLst/>
              <a:gdLst/>
              <a:ahLst/>
              <a:cxnLst/>
              <a:rect l="l" t="t" r="r" b="b"/>
              <a:pathLst>
                <a:path w="4371" h="4109" extrusionOk="0">
                  <a:moveTo>
                    <a:pt x="1" y="1"/>
                  </a:moveTo>
                  <a:lnTo>
                    <a:pt x="1" y="4108"/>
                  </a:lnTo>
                  <a:lnTo>
                    <a:pt x="4370" y="4108"/>
                  </a:lnTo>
                  <a:lnTo>
                    <a:pt x="4370"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82" name="Google Shape;182;p14"/>
          <p:cNvSpPr txBox="1">
            <a:spLocks noGrp="1"/>
          </p:cNvSpPr>
          <p:nvPr>
            <p:ph type="ctrTitle"/>
          </p:nvPr>
        </p:nvSpPr>
        <p:spPr>
          <a:xfrm flipH="1">
            <a:off x="8473833" y="-190495"/>
            <a:ext cx="1914400" cy="5740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933"/>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183" name="Google Shape;183;p14"/>
          <p:cNvSpPr txBox="1">
            <a:spLocks noGrp="1"/>
          </p:cNvSpPr>
          <p:nvPr>
            <p:ph type="subTitle" idx="1"/>
          </p:nvPr>
        </p:nvSpPr>
        <p:spPr>
          <a:xfrm flipH="1">
            <a:off x="8054167" y="2571533"/>
            <a:ext cx="2755200" cy="5740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867">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867">
                <a:latin typeface="Anaheim"/>
                <a:ea typeface="Anaheim"/>
                <a:cs typeface="Anaheim"/>
                <a:sym typeface="Anaheim"/>
              </a:defRPr>
            </a:lvl3pPr>
            <a:lvl4pPr lvl="3" algn="ctr" rtl="0">
              <a:lnSpc>
                <a:spcPct val="115000"/>
              </a:lnSpc>
              <a:spcBef>
                <a:spcPts val="0"/>
              </a:spcBef>
              <a:spcAft>
                <a:spcPts val="0"/>
              </a:spcAft>
              <a:buSzPts val="1400"/>
              <a:buFont typeface="Anaheim"/>
              <a:buNone/>
              <a:defRPr sz="1867">
                <a:latin typeface="Anaheim"/>
                <a:ea typeface="Anaheim"/>
                <a:cs typeface="Anaheim"/>
                <a:sym typeface="Anaheim"/>
              </a:defRPr>
            </a:lvl4pPr>
            <a:lvl5pPr lvl="4" algn="ctr" rtl="0">
              <a:lnSpc>
                <a:spcPct val="115000"/>
              </a:lnSpc>
              <a:spcBef>
                <a:spcPts val="0"/>
              </a:spcBef>
              <a:spcAft>
                <a:spcPts val="0"/>
              </a:spcAft>
              <a:buSzPts val="1400"/>
              <a:buFont typeface="Anaheim"/>
              <a:buNone/>
              <a:defRPr sz="1867">
                <a:latin typeface="Anaheim"/>
                <a:ea typeface="Anaheim"/>
                <a:cs typeface="Anaheim"/>
                <a:sym typeface="Anaheim"/>
              </a:defRPr>
            </a:lvl5pPr>
            <a:lvl6pPr lvl="5" algn="ctr" rtl="0">
              <a:lnSpc>
                <a:spcPct val="115000"/>
              </a:lnSpc>
              <a:spcBef>
                <a:spcPts val="0"/>
              </a:spcBef>
              <a:spcAft>
                <a:spcPts val="0"/>
              </a:spcAft>
              <a:buSzPts val="1400"/>
              <a:buFont typeface="Anaheim"/>
              <a:buNone/>
              <a:defRPr sz="1867">
                <a:latin typeface="Anaheim"/>
                <a:ea typeface="Anaheim"/>
                <a:cs typeface="Anaheim"/>
                <a:sym typeface="Anaheim"/>
              </a:defRPr>
            </a:lvl6pPr>
            <a:lvl7pPr lvl="6" algn="ctr" rtl="0">
              <a:lnSpc>
                <a:spcPct val="115000"/>
              </a:lnSpc>
              <a:spcBef>
                <a:spcPts val="0"/>
              </a:spcBef>
              <a:spcAft>
                <a:spcPts val="0"/>
              </a:spcAft>
              <a:buSzPts val="1400"/>
              <a:buFont typeface="Anaheim"/>
              <a:buNone/>
              <a:defRPr sz="1867">
                <a:latin typeface="Anaheim"/>
                <a:ea typeface="Anaheim"/>
                <a:cs typeface="Anaheim"/>
                <a:sym typeface="Anaheim"/>
              </a:defRPr>
            </a:lvl7pPr>
            <a:lvl8pPr lvl="7" algn="ctr" rtl="0">
              <a:lnSpc>
                <a:spcPct val="115000"/>
              </a:lnSpc>
              <a:spcBef>
                <a:spcPts val="0"/>
              </a:spcBef>
              <a:spcAft>
                <a:spcPts val="0"/>
              </a:spcAft>
              <a:buSzPts val="1400"/>
              <a:buFont typeface="Anaheim"/>
              <a:buNone/>
              <a:defRPr sz="1867">
                <a:latin typeface="Anaheim"/>
                <a:ea typeface="Anaheim"/>
                <a:cs typeface="Anaheim"/>
                <a:sym typeface="Anaheim"/>
              </a:defRPr>
            </a:lvl8pPr>
            <a:lvl9pPr lvl="8" algn="ctr" rtl="0">
              <a:lnSpc>
                <a:spcPct val="115000"/>
              </a:lnSpc>
              <a:spcBef>
                <a:spcPts val="0"/>
              </a:spcBef>
              <a:spcAft>
                <a:spcPts val="0"/>
              </a:spcAft>
              <a:buSzPts val="1400"/>
              <a:buFont typeface="Anaheim"/>
              <a:buNone/>
              <a:defRPr sz="1867">
                <a:latin typeface="Anaheim"/>
                <a:ea typeface="Anaheim"/>
                <a:cs typeface="Anaheim"/>
                <a:sym typeface="Anaheim"/>
              </a:defRPr>
            </a:lvl9pPr>
          </a:lstStyle>
          <a:p>
            <a:r>
              <a:rPr lang="en-US"/>
              <a:t>Click to edit Master subtitle style</a:t>
            </a:r>
            <a:endParaRPr/>
          </a:p>
        </p:txBody>
      </p:sp>
      <p:sp>
        <p:nvSpPr>
          <p:cNvPr id="184" name="Google Shape;184;p14"/>
          <p:cNvSpPr txBox="1">
            <a:spLocks noGrp="1"/>
          </p:cNvSpPr>
          <p:nvPr>
            <p:ph type="ctrTitle" idx="2"/>
          </p:nvPr>
        </p:nvSpPr>
        <p:spPr>
          <a:xfrm flipH="1">
            <a:off x="1383467" y="1905005"/>
            <a:ext cx="2755200" cy="5740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933"/>
            </a:lvl1pPr>
            <a:lvl2pPr lvl="1" algn="r" rtl="0">
              <a:spcBef>
                <a:spcPts val="0"/>
              </a:spcBef>
              <a:spcAft>
                <a:spcPts val="0"/>
              </a:spcAft>
              <a:buClr>
                <a:schemeClr val="lt1"/>
              </a:buClr>
              <a:buSzPts val="1800"/>
              <a:buNone/>
              <a:defRPr sz="2400">
                <a:solidFill>
                  <a:schemeClr val="lt1"/>
                </a:solidFill>
              </a:defRPr>
            </a:lvl2pPr>
            <a:lvl3pPr lvl="2" algn="r" rtl="0">
              <a:spcBef>
                <a:spcPts val="0"/>
              </a:spcBef>
              <a:spcAft>
                <a:spcPts val="0"/>
              </a:spcAft>
              <a:buClr>
                <a:schemeClr val="lt1"/>
              </a:buClr>
              <a:buSzPts val="1800"/>
              <a:buNone/>
              <a:defRPr sz="2400">
                <a:solidFill>
                  <a:schemeClr val="lt1"/>
                </a:solidFill>
              </a:defRPr>
            </a:lvl3pPr>
            <a:lvl4pPr lvl="3" algn="r" rtl="0">
              <a:spcBef>
                <a:spcPts val="0"/>
              </a:spcBef>
              <a:spcAft>
                <a:spcPts val="0"/>
              </a:spcAft>
              <a:buClr>
                <a:schemeClr val="lt1"/>
              </a:buClr>
              <a:buSzPts val="1800"/>
              <a:buNone/>
              <a:defRPr sz="2400">
                <a:solidFill>
                  <a:schemeClr val="lt1"/>
                </a:solidFill>
              </a:defRPr>
            </a:lvl4pPr>
            <a:lvl5pPr lvl="4" algn="r" rtl="0">
              <a:spcBef>
                <a:spcPts val="0"/>
              </a:spcBef>
              <a:spcAft>
                <a:spcPts val="0"/>
              </a:spcAft>
              <a:buClr>
                <a:schemeClr val="lt1"/>
              </a:buClr>
              <a:buSzPts val="1800"/>
              <a:buNone/>
              <a:defRPr sz="2400">
                <a:solidFill>
                  <a:schemeClr val="lt1"/>
                </a:solidFill>
              </a:defRPr>
            </a:lvl5pPr>
            <a:lvl6pPr lvl="5" algn="r" rtl="0">
              <a:spcBef>
                <a:spcPts val="0"/>
              </a:spcBef>
              <a:spcAft>
                <a:spcPts val="0"/>
              </a:spcAft>
              <a:buClr>
                <a:schemeClr val="lt1"/>
              </a:buClr>
              <a:buSzPts val="1800"/>
              <a:buNone/>
              <a:defRPr sz="2400">
                <a:solidFill>
                  <a:schemeClr val="lt1"/>
                </a:solidFill>
              </a:defRPr>
            </a:lvl6pPr>
            <a:lvl7pPr lvl="6" algn="r" rtl="0">
              <a:spcBef>
                <a:spcPts val="0"/>
              </a:spcBef>
              <a:spcAft>
                <a:spcPts val="0"/>
              </a:spcAft>
              <a:buClr>
                <a:schemeClr val="lt1"/>
              </a:buClr>
              <a:buSzPts val="1800"/>
              <a:buNone/>
              <a:defRPr sz="2400">
                <a:solidFill>
                  <a:schemeClr val="lt1"/>
                </a:solidFill>
              </a:defRPr>
            </a:lvl7pPr>
            <a:lvl8pPr lvl="7" algn="r" rtl="0">
              <a:spcBef>
                <a:spcPts val="0"/>
              </a:spcBef>
              <a:spcAft>
                <a:spcPts val="0"/>
              </a:spcAft>
              <a:buClr>
                <a:schemeClr val="lt1"/>
              </a:buClr>
              <a:buSzPts val="1800"/>
              <a:buNone/>
              <a:defRPr sz="2400">
                <a:solidFill>
                  <a:schemeClr val="lt1"/>
                </a:solidFill>
              </a:defRPr>
            </a:lvl8pPr>
            <a:lvl9pPr lvl="8" algn="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185" name="Google Shape;185;p14"/>
          <p:cNvSpPr txBox="1">
            <a:spLocks noGrp="1"/>
          </p:cNvSpPr>
          <p:nvPr>
            <p:ph type="subTitle" idx="3"/>
          </p:nvPr>
        </p:nvSpPr>
        <p:spPr>
          <a:xfrm flipH="1">
            <a:off x="1382667" y="2571533"/>
            <a:ext cx="2756000" cy="5740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867">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867">
                <a:latin typeface="Anaheim"/>
                <a:ea typeface="Anaheim"/>
                <a:cs typeface="Anaheim"/>
                <a:sym typeface="Anaheim"/>
              </a:defRPr>
            </a:lvl3pPr>
            <a:lvl4pPr lvl="3" algn="ctr" rtl="0">
              <a:lnSpc>
                <a:spcPct val="115000"/>
              </a:lnSpc>
              <a:spcBef>
                <a:spcPts val="0"/>
              </a:spcBef>
              <a:spcAft>
                <a:spcPts val="0"/>
              </a:spcAft>
              <a:buSzPts val="1400"/>
              <a:buFont typeface="Anaheim"/>
              <a:buNone/>
              <a:defRPr sz="1867">
                <a:latin typeface="Anaheim"/>
                <a:ea typeface="Anaheim"/>
                <a:cs typeface="Anaheim"/>
                <a:sym typeface="Anaheim"/>
              </a:defRPr>
            </a:lvl4pPr>
            <a:lvl5pPr lvl="4" algn="ctr" rtl="0">
              <a:lnSpc>
                <a:spcPct val="115000"/>
              </a:lnSpc>
              <a:spcBef>
                <a:spcPts val="0"/>
              </a:spcBef>
              <a:spcAft>
                <a:spcPts val="0"/>
              </a:spcAft>
              <a:buSzPts val="1400"/>
              <a:buFont typeface="Anaheim"/>
              <a:buNone/>
              <a:defRPr sz="1867">
                <a:latin typeface="Anaheim"/>
                <a:ea typeface="Anaheim"/>
                <a:cs typeface="Anaheim"/>
                <a:sym typeface="Anaheim"/>
              </a:defRPr>
            </a:lvl5pPr>
            <a:lvl6pPr lvl="5" algn="ctr" rtl="0">
              <a:lnSpc>
                <a:spcPct val="115000"/>
              </a:lnSpc>
              <a:spcBef>
                <a:spcPts val="0"/>
              </a:spcBef>
              <a:spcAft>
                <a:spcPts val="0"/>
              </a:spcAft>
              <a:buSzPts val="1400"/>
              <a:buFont typeface="Anaheim"/>
              <a:buNone/>
              <a:defRPr sz="1867">
                <a:latin typeface="Anaheim"/>
                <a:ea typeface="Anaheim"/>
                <a:cs typeface="Anaheim"/>
                <a:sym typeface="Anaheim"/>
              </a:defRPr>
            </a:lvl6pPr>
            <a:lvl7pPr lvl="6" algn="ctr" rtl="0">
              <a:lnSpc>
                <a:spcPct val="115000"/>
              </a:lnSpc>
              <a:spcBef>
                <a:spcPts val="0"/>
              </a:spcBef>
              <a:spcAft>
                <a:spcPts val="0"/>
              </a:spcAft>
              <a:buSzPts val="1400"/>
              <a:buFont typeface="Anaheim"/>
              <a:buNone/>
              <a:defRPr sz="1867">
                <a:latin typeface="Anaheim"/>
                <a:ea typeface="Anaheim"/>
                <a:cs typeface="Anaheim"/>
                <a:sym typeface="Anaheim"/>
              </a:defRPr>
            </a:lvl7pPr>
            <a:lvl8pPr lvl="7" algn="ctr" rtl="0">
              <a:lnSpc>
                <a:spcPct val="115000"/>
              </a:lnSpc>
              <a:spcBef>
                <a:spcPts val="0"/>
              </a:spcBef>
              <a:spcAft>
                <a:spcPts val="0"/>
              </a:spcAft>
              <a:buSzPts val="1400"/>
              <a:buFont typeface="Anaheim"/>
              <a:buNone/>
              <a:defRPr sz="1867">
                <a:latin typeface="Anaheim"/>
                <a:ea typeface="Anaheim"/>
                <a:cs typeface="Anaheim"/>
                <a:sym typeface="Anaheim"/>
              </a:defRPr>
            </a:lvl8pPr>
            <a:lvl9pPr lvl="8" algn="ctr" rtl="0">
              <a:lnSpc>
                <a:spcPct val="115000"/>
              </a:lnSpc>
              <a:spcBef>
                <a:spcPts val="0"/>
              </a:spcBef>
              <a:spcAft>
                <a:spcPts val="0"/>
              </a:spcAft>
              <a:buSzPts val="1400"/>
              <a:buFont typeface="Anaheim"/>
              <a:buNone/>
              <a:defRPr sz="1867">
                <a:latin typeface="Anaheim"/>
                <a:ea typeface="Anaheim"/>
                <a:cs typeface="Anaheim"/>
                <a:sym typeface="Anaheim"/>
              </a:defRPr>
            </a:lvl9pPr>
          </a:lstStyle>
          <a:p>
            <a:r>
              <a:rPr lang="en-US"/>
              <a:t>Click to edit Master subtitle style</a:t>
            </a:r>
            <a:endParaRPr/>
          </a:p>
        </p:txBody>
      </p:sp>
      <p:sp>
        <p:nvSpPr>
          <p:cNvPr id="186" name="Google Shape;186;p14"/>
          <p:cNvSpPr txBox="1">
            <a:spLocks noGrp="1"/>
          </p:cNvSpPr>
          <p:nvPr>
            <p:ph type="ctrTitle" idx="4"/>
          </p:nvPr>
        </p:nvSpPr>
        <p:spPr>
          <a:xfrm flipH="1">
            <a:off x="5105408" y="-292095"/>
            <a:ext cx="1955200" cy="5740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933"/>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187" name="Google Shape;187;p14"/>
          <p:cNvSpPr txBox="1">
            <a:spLocks noGrp="1"/>
          </p:cNvSpPr>
          <p:nvPr>
            <p:ph type="subTitle" idx="5"/>
          </p:nvPr>
        </p:nvSpPr>
        <p:spPr>
          <a:xfrm flipH="1">
            <a:off x="4719287" y="2571533"/>
            <a:ext cx="2756000" cy="5740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867">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867">
                <a:latin typeface="Anaheim"/>
                <a:ea typeface="Anaheim"/>
                <a:cs typeface="Anaheim"/>
                <a:sym typeface="Anaheim"/>
              </a:defRPr>
            </a:lvl3pPr>
            <a:lvl4pPr lvl="3" algn="ctr" rtl="0">
              <a:lnSpc>
                <a:spcPct val="115000"/>
              </a:lnSpc>
              <a:spcBef>
                <a:spcPts val="0"/>
              </a:spcBef>
              <a:spcAft>
                <a:spcPts val="0"/>
              </a:spcAft>
              <a:buSzPts val="1400"/>
              <a:buFont typeface="Anaheim"/>
              <a:buNone/>
              <a:defRPr sz="1867">
                <a:latin typeface="Anaheim"/>
                <a:ea typeface="Anaheim"/>
                <a:cs typeface="Anaheim"/>
                <a:sym typeface="Anaheim"/>
              </a:defRPr>
            </a:lvl4pPr>
            <a:lvl5pPr lvl="4" algn="ctr" rtl="0">
              <a:lnSpc>
                <a:spcPct val="115000"/>
              </a:lnSpc>
              <a:spcBef>
                <a:spcPts val="0"/>
              </a:spcBef>
              <a:spcAft>
                <a:spcPts val="0"/>
              </a:spcAft>
              <a:buSzPts val="1400"/>
              <a:buFont typeface="Anaheim"/>
              <a:buNone/>
              <a:defRPr sz="1867">
                <a:latin typeface="Anaheim"/>
                <a:ea typeface="Anaheim"/>
                <a:cs typeface="Anaheim"/>
                <a:sym typeface="Anaheim"/>
              </a:defRPr>
            </a:lvl5pPr>
            <a:lvl6pPr lvl="5" algn="ctr" rtl="0">
              <a:lnSpc>
                <a:spcPct val="115000"/>
              </a:lnSpc>
              <a:spcBef>
                <a:spcPts val="0"/>
              </a:spcBef>
              <a:spcAft>
                <a:spcPts val="0"/>
              </a:spcAft>
              <a:buSzPts val="1400"/>
              <a:buFont typeface="Anaheim"/>
              <a:buNone/>
              <a:defRPr sz="1867">
                <a:latin typeface="Anaheim"/>
                <a:ea typeface="Anaheim"/>
                <a:cs typeface="Anaheim"/>
                <a:sym typeface="Anaheim"/>
              </a:defRPr>
            </a:lvl6pPr>
            <a:lvl7pPr lvl="6" algn="ctr" rtl="0">
              <a:lnSpc>
                <a:spcPct val="115000"/>
              </a:lnSpc>
              <a:spcBef>
                <a:spcPts val="0"/>
              </a:spcBef>
              <a:spcAft>
                <a:spcPts val="0"/>
              </a:spcAft>
              <a:buSzPts val="1400"/>
              <a:buFont typeface="Anaheim"/>
              <a:buNone/>
              <a:defRPr sz="1867">
                <a:latin typeface="Anaheim"/>
                <a:ea typeface="Anaheim"/>
                <a:cs typeface="Anaheim"/>
                <a:sym typeface="Anaheim"/>
              </a:defRPr>
            </a:lvl7pPr>
            <a:lvl8pPr lvl="7" algn="ctr" rtl="0">
              <a:lnSpc>
                <a:spcPct val="115000"/>
              </a:lnSpc>
              <a:spcBef>
                <a:spcPts val="0"/>
              </a:spcBef>
              <a:spcAft>
                <a:spcPts val="0"/>
              </a:spcAft>
              <a:buSzPts val="1400"/>
              <a:buFont typeface="Anaheim"/>
              <a:buNone/>
              <a:defRPr sz="1867">
                <a:latin typeface="Anaheim"/>
                <a:ea typeface="Anaheim"/>
                <a:cs typeface="Anaheim"/>
                <a:sym typeface="Anaheim"/>
              </a:defRPr>
            </a:lvl8pPr>
            <a:lvl9pPr lvl="8" algn="ctr" rtl="0">
              <a:lnSpc>
                <a:spcPct val="115000"/>
              </a:lnSpc>
              <a:spcBef>
                <a:spcPts val="0"/>
              </a:spcBef>
              <a:spcAft>
                <a:spcPts val="0"/>
              </a:spcAft>
              <a:buSzPts val="1400"/>
              <a:buFont typeface="Anaheim"/>
              <a:buNone/>
              <a:defRPr sz="1867">
                <a:latin typeface="Anaheim"/>
                <a:ea typeface="Anaheim"/>
                <a:cs typeface="Anaheim"/>
                <a:sym typeface="Anaheim"/>
              </a:defRPr>
            </a:lvl9pPr>
          </a:lstStyle>
          <a:p>
            <a:r>
              <a:rPr lang="en-US"/>
              <a:t>Click to edit Master subtitle style</a:t>
            </a:r>
            <a:endParaRPr/>
          </a:p>
        </p:txBody>
      </p:sp>
      <p:sp>
        <p:nvSpPr>
          <p:cNvPr id="188" name="Google Shape;188;p14"/>
          <p:cNvSpPr txBox="1">
            <a:spLocks noGrp="1"/>
          </p:cNvSpPr>
          <p:nvPr>
            <p:ph type="title" idx="6"/>
          </p:nvPr>
        </p:nvSpPr>
        <p:spPr>
          <a:xfrm>
            <a:off x="1704000" y="4560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lvl2pPr>
            <a:lvl3pPr lvl="2" algn="ctr" rtl="0">
              <a:spcBef>
                <a:spcPts val="0"/>
              </a:spcBef>
              <a:spcAft>
                <a:spcPts val="0"/>
              </a:spcAft>
              <a:buNone/>
              <a:defRPr sz="4000"/>
            </a:lvl3pPr>
            <a:lvl4pPr lvl="3" algn="ctr" rtl="0">
              <a:spcBef>
                <a:spcPts val="0"/>
              </a:spcBef>
              <a:spcAft>
                <a:spcPts val="0"/>
              </a:spcAft>
              <a:buNone/>
              <a:defRPr sz="4000"/>
            </a:lvl4pPr>
            <a:lvl5pPr lvl="4" algn="ctr" rtl="0">
              <a:spcBef>
                <a:spcPts val="0"/>
              </a:spcBef>
              <a:spcAft>
                <a:spcPts val="0"/>
              </a:spcAft>
              <a:buNone/>
              <a:defRPr sz="4000"/>
            </a:lvl5pPr>
            <a:lvl6pPr lvl="5" algn="ctr" rtl="0">
              <a:spcBef>
                <a:spcPts val="0"/>
              </a:spcBef>
              <a:spcAft>
                <a:spcPts val="0"/>
              </a:spcAft>
              <a:buNone/>
              <a:defRPr sz="4000"/>
            </a:lvl6pPr>
            <a:lvl7pPr lvl="6" algn="ctr" rtl="0">
              <a:spcBef>
                <a:spcPts val="0"/>
              </a:spcBef>
              <a:spcAft>
                <a:spcPts val="0"/>
              </a:spcAft>
              <a:buNone/>
              <a:defRPr sz="4000"/>
            </a:lvl7pPr>
            <a:lvl8pPr lvl="7" algn="ctr" rtl="0">
              <a:spcBef>
                <a:spcPts val="0"/>
              </a:spcBef>
              <a:spcAft>
                <a:spcPts val="0"/>
              </a:spcAft>
              <a:buNone/>
              <a:defRPr sz="4000"/>
            </a:lvl8pPr>
            <a:lvl9pPr lvl="8" algn="ctr" rtl="0">
              <a:spcBef>
                <a:spcPts val="0"/>
              </a:spcBef>
              <a:spcAft>
                <a:spcPts val="0"/>
              </a:spcAft>
              <a:buNone/>
              <a:defRPr sz="4000"/>
            </a:lvl9pPr>
          </a:lstStyle>
          <a:p>
            <a:r>
              <a:rPr lang="en-US"/>
              <a:t>Click to edit Master title style</a:t>
            </a:r>
            <a:endParaRPr/>
          </a:p>
        </p:txBody>
      </p:sp>
      <p:sp>
        <p:nvSpPr>
          <p:cNvPr id="189" name="Google Shape;189;p14"/>
          <p:cNvSpPr txBox="1">
            <a:spLocks noGrp="1"/>
          </p:cNvSpPr>
          <p:nvPr>
            <p:ph type="ctrTitle" idx="7"/>
          </p:nvPr>
        </p:nvSpPr>
        <p:spPr>
          <a:xfrm flipH="1">
            <a:off x="4718816" y="1905005"/>
            <a:ext cx="2755200" cy="5740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933"/>
            </a:lvl1pPr>
            <a:lvl2pPr lvl="1" algn="r" rtl="0">
              <a:spcBef>
                <a:spcPts val="0"/>
              </a:spcBef>
              <a:spcAft>
                <a:spcPts val="0"/>
              </a:spcAft>
              <a:buClr>
                <a:schemeClr val="lt1"/>
              </a:buClr>
              <a:buSzPts val="1800"/>
              <a:buNone/>
              <a:defRPr sz="2400">
                <a:solidFill>
                  <a:schemeClr val="lt1"/>
                </a:solidFill>
              </a:defRPr>
            </a:lvl2pPr>
            <a:lvl3pPr lvl="2" algn="r" rtl="0">
              <a:spcBef>
                <a:spcPts val="0"/>
              </a:spcBef>
              <a:spcAft>
                <a:spcPts val="0"/>
              </a:spcAft>
              <a:buClr>
                <a:schemeClr val="lt1"/>
              </a:buClr>
              <a:buSzPts val="1800"/>
              <a:buNone/>
              <a:defRPr sz="2400">
                <a:solidFill>
                  <a:schemeClr val="lt1"/>
                </a:solidFill>
              </a:defRPr>
            </a:lvl3pPr>
            <a:lvl4pPr lvl="3" algn="r" rtl="0">
              <a:spcBef>
                <a:spcPts val="0"/>
              </a:spcBef>
              <a:spcAft>
                <a:spcPts val="0"/>
              </a:spcAft>
              <a:buClr>
                <a:schemeClr val="lt1"/>
              </a:buClr>
              <a:buSzPts val="1800"/>
              <a:buNone/>
              <a:defRPr sz="2400">
                <a:solidFill>
                  <a:schemeClr val="lt1"/>
                </a:solidFill>
              </a:defRPr>
            </a:lvl4pPr>
            <a:lvl5pPr lvl="4" algn="r" rtl="0">
              <a:spcBef>
                <a:spcPts val="0"/>
              </a:spcBef>
              <a:spcAft>
                <a:spcPts val="0"/>
              </a:spcAft>
              <a:buClr>
                <a:schemeClr val="lt1"/>
              </a:buClr>
              <a:buSzPts val="1800"/>
              <a:buNone/>
              <a:defRPr sz="2400">
                <a:solidFill>
                  <a:schemeClr val="lt1"/>
                </a:solidFill>
              </a:defRPr>
            </a:lvl5pPr>
            <a:lvl6pPr lvl="5" algn="r" rtl="0">
              <a:spcBef>
                <a:spcPts val="0"/>
              </a:spcBef>
              <a:spcAft>
                <a:spcPts val="0"/>
              </a:spcAft>
              <a:buClr>
                <a:schemeClr val="lt1"/>
              </a:buClr>
              <a:buSzPts val="1800"/>
              <a:buNone/>
              <a:defRPr sz="2400">
                <a:solidFill>
                  <a:schemeClr val="lt1"/>
                </a:solidFill>
              </a:defRPr>
            </a:lvl6pPr>
            <a:lvl7pPr lvl="6" algn="r" rtl="0">
              <a:spcBef>
                <a:spcPts val="0"/>
              </a:spcBef>
              <a:spcAft>
                <a:spcPts val="0"/>
              </a:spcAft>
              <a:buClr>
                <a:schemeClr val="lt1"/>
              </a:buClr>
              <a:buSzPts val="1800"/>
              <a:buNone/>
              <a:defRPr sz="2400">
                <a:solidFill>
                  <a:schemeClr val="lt1"/>
                </a:solidFill>
              </a:defRPr>
            </a:lvl7pPr>
            <a:lvl8pPr lvl="7" algn="r" rtl="0">
              <a:spcBef>
                <a:spcPts val="0"/>
              </a:spcBef>
              <a:spcAft>
                <a:spcPts val="0"/>
              </a:spcAft>
              <a:buClr>
                <a:schemeClr val="lt1"/>
              </a:buClr>
              <a:buSzPts val="1800"/>
              <a:buNone/>
              <a:defRPr sz="2400">
                <a:solidFill>
                  <a:schemeClr val="lt1"/>
                </a:solidFill>
              </a:defRPr>
            </a:lvl8pPr>
            <a:lvl9pPr lvl="8" algn="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190" name="Google Shape;190;p14"/>
          <p:cNvSpPr txBox="1">
            <a:spLocks noGrp="1"/>
          </p:cNvSpPr>
          <p:nvPr>
            <p:ph type="ctrTitle" idx="8"/>
          </p:nvPr>
        </p:nvSpPr>
        <p:spPr>
          <a:xfrm flipH="1">
            <a:off x="8055949" y="1905005"/>
            <a:ext cx="2755200" cy="5740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933"/>
            </a:lvl1pPr>
            <a:lvl2pPr lvl="1" algn="r" rtl="0">
              <a:spcBef>
                <a:spcPts val="0"/>
              </a:spcBef>
              <a:spcAft>
                <a:spcPts val="0"/>
              </a:spcAft>
              <a:buClr>
                <a:schemeClr val="lt1"/>
              </a:buClr>
              <a:buSzPts val="1800"/>
              <a:buNone/>
              <a:defRPr sz="2400">
                <a:solidFill>
                  <a:schemeClr val="lt1"/>
                </a:solidFill>
              </a:defRPr>
            </a:lvl2pPr>
            <a:lvl3pPr lvl="2" algn="r" rtl="0">
              <a:spcBef>
                <a:spcPts val="0"/>
              </a:spcBef>
              <a:spcAft>
                <a:spcPts val="0"/>
              </a:spcAft>
              <a:buClr>
                <a:schemeClr val="lt1"/>
              </a:buClr>
              <a:buSzPts val="1800"/>
              <a:buNone/>
              <a:defRPr sz="2400">
                <a:solidFill>
                  <a:schemeClr val="lt1"/>
                </a:solidFill>
              </a:defRPr>
            </a:lvl3pPr>
            <a:lvl4pPr lvl="3" algn="r" rtl="0">
              <a:spcBef>
                <a:spcPts val="0"/>
              </a:spcBef>
              <a:spcAft>
                <a:spcPts val="0"/>
              </a:spcAft>
              <a:buClr>
                <a:schemeClr val="lt1"/>
              </a:buClr>
              <a:buSzPts val="1800"/>
              <a:buNone/>
              <a:defRPr sz="2400">
                <a:solidFill>
                  <a:schemeClr val="lt1"/>
                </a:solidFill>
              </a:defRPr>
            </a:lvl4pPr>
            <a:lvl5pPr lvl="4" algn="r" rtl="0">
              <a:spcBef>
                <a:spcPts val="0"/>
              </a:spcBef>
              <a:spcAft>
                <a:spcPts val="0"/>
              </a:spcAft>
              <a:buClr>
                <a:schemeClr val="lt1"/>
              </a:buClr>
              <a:buSzPts val="1800"/>
              <a:buNone/>
              <a:defRPr sz="2400">
                <a:solidFill>
                  <a:schemeClr val="lt1"/>
                </a:solidFill>
              </a:defRPr>
            </a:lvl5pPr>
            <a:lvl6pPr lvl="5" algn="r" rtl="0">
              <a:spcBef>
                <a:spcPts val="0"/>
              </a:spcBef>
              <a:spcAft>
                <a:spcPts val="0"/>
              </a:spcAft>
              <a:buClr>
                <a:schemeClr val="lt1"/>
              </a:buClr>
              <a:buSzPts val="1800"/>
              <a:buNone/>
              <a:defRPr sz="2400">
                <a:solidFill>
                  <a:schemeClr val="lt1"/>
                </a:solidFill>
              </a:defRPr>
            </a:lvl6pPr>
            <a:lvl7pPr lvl="6" algn="r" rtl="0">
              <a:spcBef>
                <a:spcPts val="0"/>
              </a:spcBef>
              <a:spcAft>
                <a:spcPts val="0"/>
              </a:spcAft>
              <a:buClr>
                <a:schemeClr val="lt1"/>
              </a:buClr>
              <a:buSzPts val="1800"/>
              <a:buNone/>
              <a:defRPr sz="2400">
                <a:solidFill>
                  <a:schemeClr val="lt1"/>
                </a:solidFill>
              </a:defRPr>
            </a:lvl7pPr>
            <a:lvl8pPr lvl="7" algn="r" rtl="0">
              <a:spcBef>
                <a:spcPts val="0"/>
              </a:spcBef>
              <a:spcAft>
                <a:spcPts val="0"/>
              </a:spcAft>
              <a:buClr>
                <a:schemeClr val="lt1"/>
              </a:buClr>
              <a:buSzPts val="1800"/>
              <a:buNone/>
              <a:defRPr sz="2400">
                <a:solidFill>
                  <a:schemeClr val="lt1"/>
                </a:solidFill>
              </a:defRPr>
            </a:lvl8pPr>
            <a:lvl9pPr lvl="8" algn="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2907612480"/>
      </p:ext>
    </p:extLst>
  </p:cSld>
  <p:clrMapOvr>
    <a:masterClrMapping/>
  </p:clrMapOvr>
  <p:transition spd="med">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Four Columns">
  <p:cSld name="Title + Four Columns">
    <p:spTree>
      <p:nvGrpSpPr>
        <p:cNvPr id="1" name="Shape 207"/>
        <p:cNvGrpSpPr/>
        <p:nvPr/>
      </p:nvGrpSpPr>
      <p:grpSpPr>
        <a:xfrm>
          <a:off x="0" y="0"/>
          <a:ext cx="0" cy="0"/>
          <a:chOff x="0" y="0"/>
          <a:chExt cx="0" cy="0"/>
        </a:xfrm>
      </p:grpSpPr>
      <p:sp>
        <p:nvSpPr>
          <p:cNvPr id="208" name="Google Shape;208;p16"/>
          <p:cNvSpPr txBox="1">
            <a:spLocks noGrp="1"/>
          </p:cNvSpPr>
          <p:nvPr>
            <p:ph type="ctrTitle"/>
          </p:nvPr>
        </p:nvSpPr>
        <p:spPr>
          <a:xfrm flipH="1">
            <a:off x="3021344" y="2367133"/>
            <a:ext cx="2885200" cy="4756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933"/>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209" name="Google Shape;209;p16"/>
          <p:cNvSpPr txBox="1">
            <a:spLocks noGrp="1"/>
          </p:cNvSpPr>
          <p:nvPr>
            <p:ph type="ctrTitle" idx="2"/>
          </p:nvPr>
        </p:nvSpPr>
        <p:spPr>
          <a:xfrm flipH="1">
            <a:off x="6285584" y="2367236"/>
            <a:ext cx="2885200" cy="4756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933"/>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210" name="Google Shape;210;p16"/>
          <p:cNvSpPr txBox="1">
            <a:spLocks noGrp="1"/>
          </p:cNvSpPr>
          <p:nvPr>
            <p:ph type="subTitle" idx="1"/>
          </p:nvPr>
        </p:nvSpPr>
        <p:spPr>
          <a:xfrm flipH="1">
            <a:off x="6285567" y="2944265"/>
            <a:ext cx="2885200" cy="5508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867"/>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r>
              <a:rPr lang="en-US"/>
              <a:t>Click to edit Master subtitle style</a:t>
            </a:r>
            <a:endParaRPr/>
          </a:p>
        </p:txBody>
      </p:sp>
      <p:sp>
        <p:nvSpPr>
          <p:cNvPr id="211" name="Google Shape;211;p16"/>
          <p:cNvSpPr txBox="1">
            <a:spLocks noGrp="1"/>
          </p:cNvSpPr>
          <p:nvPr>
            <p:ph type="ctrTitle" idx="3"/>
          </p:nvPr>
        </p:nvSpPr>
        <p:spPr>
          <a:xfrm flipH="1">
            <a:off x="3021335" y="4207567"/>
            <a:ext cx="2885200" cy="4756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933"/>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212" name="Google Shape;212;p16"/>
          <p:cNvSpPr txBox="1">
            <a:spLocks noGrp="1"/>
          </p:cNvSpPr>
          <p:nvPr>
            <p:ph type="subTitle" idx="4"/>
          </p:nvPr>
        </p:nvSpPr>
        <p:spPr>
          <a:xfrm flipH="1">
            <a:off x="3021333" y="4781233"/>
            <a:ext cx="2885200" cy="5508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867"/>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r>
              <a:rPr lang="en-US"/>
              <a:t>Click to edit Master subtitle style</a:t>
            </a:r>
            <a:endParaRPr/>
          </a:p>
        </p:txBody>
      </p:sp>
      <p:sp>
        <p:nvSpPr>
          <p:cNvPr id="213" name="Google Shape;213;p16"/>
          <p:cNvSpPr txBox="1">
            <a:spLocks noGrp="1"/>
          </p:cNvSpPr>
          <p:nvPr>
            <p:ph type="ctrTitle" idx="5"/>
          </p:nvPr>
        </p:nvSpPr>
        <p:spPr>
          <a:xfrm flipH="1">
            <a:off x="6285600" y="4207672"/>
            <a:ext cx="2885200" cy="4756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933"/>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214" name="Google Shape;214;p16"/>
          <p:cNvSpPr txBox="1">
            <a:spLocks noGrp="1"/>
          </p:cNvSpPr>
          <p:nvPr>
            <p:ph type="subTitle" idx="6"/>
          </p:nvPr>
        </p:nvSpPr>
        <p:spPr>
          <a:xfrm flipH="1">
            <a:off x="6285567" y="4781233"/>
            <a:ext cx="2885200" cy="5508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867"/>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r>
              <a:rPr lang="en-US"/>
              <a:t>Click to edit Master subtitle style</a:t>
            </a:r>
            <a:endParaRPr/>
          </a:p>
        </p:txBody>
      </p:sp>
      <p:sp>
        <p:nvSpPr>
          <p:cNvPr id="215" name="Google Shape;215;p16"/>
          <p:cNvSpPr txBox="1">
            <a:spLocks noGrp="1"/>
          </p:cNvSpPr>
          <p:nvPr>
            <p:ph type="title" idx="7"/>
          </p:nvPr>
        </p:nvSpPr>
        <p:spPr>
          <a:xfrm>
            <a:off x="1704067" y="4576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solidFill>
                  <a:schemeClr val="dk2"/>
                </a:solidFill>
              </a:defRPr>
            </a:lvl2pPr>
            <a:lvl3pPr lvl="2" algn="ctr" rtl="0">
              <a:spcBef>
                <a:spcPts val="0"/>
              </a:spcBef>
              <a:spcAft>
                <a:spcPts val="0"/>
              </a:spcAft>
              <a:buNone/>
              <a:defRPr sz="4000">
                <a:solidFill>
                  <a:schemeClr val="dk2"/>
                </a:solidFill>
              </a:defRPr>
            </a:lvl3pPr>
            <a:lvl4pPr lvl="3" algn="ctr" rtl="0">
              <a:spcBef>
                <a:spcPts val="0"/>
              </a:spcBef>
              <a:spcAft>
                <a:spcPts val="0"/>
              </a:spcAft>
              <a:buNone/>
              <a:defRPr sz="4000">
                <a:solidFill>
                  <a:schemeClr val="dk2"/>
                </a:solidFill>
              </a:defRPr>
            </a:lvl4pPr>
            <a:lvl5pPr lvl="4" algn="ctr" rtl="0">
              <a:spcBef>
                <a:spcPts val="0"/>
              </a:spcBef>
              <a:spcAft>
                <a:spcPts val="0"/>
              </a:spcAft>
              <a:buNone/>
              <a:defRPr sz="4000">
                <a:solidFill>
                  <a:schemeClr val="dk2"/>
                </a:solidFill>
              </a:defRPr>
            </a:lvl5pPr>
            <a:lvl6pPr lvl="5" algn="ctr" rtl="0">
              <a:spcBef>
                <a:spcPts val="0"/>
              </a:spcBef>
              <a:spcAft>
                <a:spcPts val="0"/>
              </a:spcAft>
              <a:buNone/>
              <a:defRPr sz="4000">
                <a:solidFill>
                  <a:schemeClr val="dk2"/>
                </a:solidFill>
              </a:defRPr>
            </a:lvl6pPr>
            <a:lvl7pPr lvl="6" algn="ctr" rtl="0">
              <a:spcBef>
                <a:spcPts val="0"/>
              </a:spcBef>
              <a:spcAft>
                <a:spcPts val="0"/>
              </a:spcAft>
              <a:buNone/>
              <a:defRPr sz="4000">
                <a:solidFill>
                  <a:schemeClr val="dk2"/>
                </a:solidFill>
              </a:defRPr>
            </a:lvl7pPr>
            <a:lvl8pPr lvl="7" algn="ctr" rtl="0">
              <a:spcBef>
                <a:spcPts val="0"/>
              </a:spcBef>
              <a:spcAft>
                <a:spcPts val="0"/>
              </a:spcAft>
              <a:buNone/>
              <a:defRPr sz="4000">
                <a:solidFill>
                  <a:schemeClr val="dk2"/>
                </a:solidFill>
              </a:defRPr>
            </a:lvl8pPr>
            <a:lvl9pPr lvl="8" algn="ctr" rtl="0">
              <a:spcBef>
                <a:spcPts val="0"/>
              </a:spcBef>
              <a:spcAft>
                <a:spcPts val="0"/>
              </a:spcAft>
              <a:buNone/>
              <a:defRPr sz="4000">
                <a:solidFill>
                  <a:schemeClr val="dk2"/>
                </a:solidFill>
              </a:defRPr>
            </a:lvl9pPr>
          </a:lstStyle>
          <a:p>
            <a:r>
              <a:rPr lang="en-US"/>
              <a:t>Click to edit Master title style</a:t>
            </a:r>
            <a:endParaRPr/>
          </a:p>
        </p:txBody>
      </p:sp>
      <p:sp>
        <p:nvSpPr>
          <p:cNvPr id="216" name="Google Shape;216;p16"/>
          <p:cNvSpPr txBox="1">
            <a:spLocks noGrp="1"/>
          </p:cNvSpPr>
          <p:nvPr>
            <p:ph type="subTitle" idx="8"/>
          </p:nvPr>
        </p:nvSpPr>
        <p:spPr>
          <a:xfrm flipH="1">
            <a:off x="3021344" y="2944263"/>
            <a:ext cx="2885200" cy="5508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867"/>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r>
              <a:rPr lang="en-US"/>
              <a:t>Click to edit Master subtitle style</a:t>
            </a:r>
            <a:endParaRPr/>
          </a:p>
        </p:txBody>
      </p:sp>
    </p:spTree>
    <p:extLst>
      <p:ext uri="{BB962C8B-B14F-4D97-AF65-F5344CB8AC3E}">
        <p14:creationId xmlns:p14="http://schemas.microsoft.com/office/powerpoint/2010/main" val="313636488"/>
      </p:ext>
    </p:extLst>
  </p:cSld>
  <p:clrMapOvr>
    <a:masterClrMapping/>
  </p:clrMapOvr>
  <p:transition spd="med">
    <p:pull/>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91"/>
        <p:cNvGrpSpPr/>
        <p:nvPr/>
      </p:nvGrpSpPr>
      <p:grpSpPr>
        <a:xfrm>
          <a:off x="0" y="0"/>
          <a:ext cx="0" cy="0"/>
          <a:chOff x="0" y="0"/>
          <a:chExt cx="0" cy="0"/>
        </a:xfrm>
      </p:grpSpPr>
      <p:sp>
        <p:nvSpPr>
          <p:cNvPr id="192" name="Google Shape;192;p15"/>
          <p:cNvSpPr/>
          <p:nvPr/>
        </p:nvSpPr>
        <p:spPr>
          <a:xfrm>
            <a:off x="1" y="2113134"/>
            <a:ext cx="5815892" cy="321873"/>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93" name="Google Shape;193;p15"/>
          <p:cNvSpPr/>
          <p:nvPr/>
        </p:nvSpPr>
        <p:spPr>
          <a:xfrm>
            <a:off x="8101733" y="2113134"/>
            <a:ext cx="1658211" cy="321857"/>
          </a:xfrm>
          <a:custGeom>
            <a:avLst/>
            <a:gdLst/>
            <a:ahLst/>
            <a:cxnLst/>
            <a:rect l="l" t="t" r="r" b="b"/>
            <a:pathLst>
              <a:path w="19503" h="5847" extrusionOk="0">
                <a:moveTo>
                  <a:pt x="0" y="1"/>
                </a:moveTo>
                <a:lnTo>
                  <a:pt x="0" y="5847"/>
                </a:lnTo>
                <a:lnTo>
                  <a:pt x="19503" y="5847"/>
                </a:lnTo>
                <a:lnTo>
                  <a:pt x="19503"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94" name="Google Shape;194;p15"/>
          <p:cNvSpPr/>
          <p:nvPr/>
        </p:nvSpPr>
        <p:spPr>
          <a:xfrm>
            <a:off x="2896032" y="4003526"/>
            <a:ext cx="1658208" cy="321215"/>
          </a:xfrm>
          <a:custGeom>
            <a:avLst/>
            <a:gdLst/>
            <a:ahLst/>
            <a:cxnLst/>
            <a:rect l="l" t="t" r="r" b="b"/>
            <a:pathLst>
              <a:path w="30184" h="5847" extrusionOk="0">
                <a:moveTo>
                  <a:pt x="1" y="0"/>
                </a:moveTo>
                <a:lnTo>
                  <a:pt x="1" y="5846"/>
                </a:lnTo>
                <a:lnTo>
                  <a:pt x="30183" y="5846"/>
                </a:lnTo>
                <a:lnTo>
                  <a:pt x="30183"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95" name="Google Shape;195;p15"/>
          <p:cNvSpPr/>
          <p:nvPr/>
        </p:nvSpPr>
        <p:spPr>
          <a:xfrm>
            <a:off x="6223000" y="4003533"/>
            <a:ext cx="5969176" cy="321195"/>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96" name="Google Shape;196;p15"/>
          <p:cNvSpPr/>
          <p:nvPr/>
        </p:nvSpPr>
        <p:spPr>
          <a:xfrm>
            <a:off x="6070600" y="2113134"/>
            <a:ext cx="1789955" cy="321873"/>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97" name="Google Shape;197;p15"/>
          <p:cNvSpPr txBox="1">
            <a:spLocks noGrp="1"/>
          </p:cNvSpPr>
          <p:nvPr>
            <p:ph type="ctrTitle"/>
          </p:nvPr>
        </p:nvSpPr>
        <p:spPr>
          <a:xfrm flipH="1">
            <a:off x="2919733" y="2464465"/>
            <a:ext cx="2885200" cy="3212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4667"/>
            </a:lvl1pPr>
            <a:lvl2pPr lvl="1" algn="ctr" rtl="0">
              <a:spcBef>
                <a:spcPts val="0"/>
              </a:spcBef>
              <a:spcAft>
                <a:spcPts val="0"/>
              </a:spcAft>
              <a:buClr>
                <a:srgbClr val="434343"/>
              </a:buClr>
              <a:buSzPts val="3500"/>
              <a:buNone/>
              <a:defRPr sz="4667" b="1">
                <a:solidFill>
                  <a:srgbClr val="434343"/>
                </a:solidFill>
              </a:defRPr>
            </a:lvl2pPr>
            <a:lvl3pPr lvl="2" algn="ctr" rtl="0">
              <a:spcBef>
                <a:spcPts val="0"/>
              </a:spcBef>
              <a:spcAft>
                <a:spcPts val="0"/>
              </a:spcAft>
              <a:buClr>
                <a:srgbClr val="434343"/>
              </a:buClr>
              <a:buSzPts val="3500"/>
              <a:buNone/>
              <a:defRPr sz="4667" b="1">
                <a:solidFill>
                  <a:srgbClr val="434343"/>
                </a:solidFill>
              </a:defRPr>
            </a:lvl3pPr>
            <a:lvl4pPr lvl="3" algn="ctr" rtl="0">
              <a:spcBef>
                <a:spcPts val="0"/>
              </a:spcBef>
              <a:spcAft>
                <a:spcPts val="0"/>
              </a:spcAft>
              <a:buClr>
                <a:srgbClr val="434343"/>
              </a:buClr>
              <a:buSzPts val="3500"/>
              <a:buNone/>
              <a:defRPr sz="4667" b="1">
                <a:solidFill>
                  <a:srgbClr val="434343"/>
                </a:solidFill>
              </a:defRPr>
            </a:lvl4pPr>
            <a:lvl5pPr lvl="4" algn="ctr" rtl="0">
              <a:spcBef>
                <a:spcPts val="0"/>
              </a:spcBef>
              <a:spcAft>
                <a:spcPts val="0"/>
              </a:spcAft>
              <a:buClr>
                <a:srgbClr val="434343"/>
              </a:buClr>
              <a:buSzPts val="3500"/>
              <a:buNone/>
              <a:defRPr sz="4667" b="1">
                <a:solidFill>
                  <a:srgbClr val="434343"/>
                </a:solidFill>
              </a:defRPr>
            </a:lvl5pPr>
            <a:lvl6pPr lvl="5" algn="ctr" rtl="0">
              <a:spcBef>
                <a:spcPts val="0"/>
              </a:spcBef>
              <a:spcAft>
                <a:spcPts val="0"/>
              </a:spcAft>
              <a:buClr>
                <a:srgbClr val="434343"/>
              </a:buClr>
              <a:buSzPts val="3500"/>
              <a:buNone/>
              <a:defRPr sz="4667" b="1">
                <a:solidFill>
                  <a:srgbClr val="434343"/>
                </a:solidFill>
              </a:defRPr>
            </a:lvl6pPr>
            <a:lvl7pPr lvl="6" algn="ctr" rtl="0">
              <a:spcBef>
                <a:spcPts val="0"/>
              </a:spcBef>
              <a:spcAft>
                <a:spcPts val="0"/>
              </a:spcAft>
              <a:buClr>
                <a:srgbClr val="434343"/>
              </a:buClr>
              <a:buSzPts val="3500"/>
              <a:buNone/>
              <a:defRPr sz="4667" b="1">
                <a:solidFill>
                  <a:srgbClr val="434343"/>
                </a:solidFill>
              </a:defRPr>
            </a:lvl7pPr>
            <a:lvl8pPr lvl="7" algn="ctr" rtl="0">
              <a:spcBef>
                <a:spcPts val="0"/>
              </a:spcBef>
              <a:spcAft>
                <a:spcPts val="0"/>
              </a:spcAft>
              <a:buClr>
                <a:srgbClr val="434343"/>
              </a:buClr>
              <a:buSzPts val="3500"/>
              <a:buNone/>
              <a:defRPr sz="4667" b="1">
                <a:solidFill>
                  <a:srgbClr val="434343"/>
                </a:solidFill>
              </a:defRPr>
            </a:lvl8pPr>
            <a:lvl9pPr lvl="8" algn="ctr" rtl="0">
              <a:spcBef>
                <a:spcPts val="0"/>
              </a:spcBef>
              <a:spcAft>
                <a:spcPts val="0"/>
              </a:spcAft>
              <a:buClr>
                <a:srgbClr val="434343"/>
              </a:buClr>
              <a:buSzPts val="3500"/>
              <a:buNone/>
              <a:defRPr sz="4667" b="1">
                <a:solidFill>
                  <a:srgbClr val="434343"/>
                </a:solidFill>
              </a:defRPr>
            </a:lvl9pPr>
          </a:lstStyle>
          <a:p>
            <a:r>
              <a:rPr lang="en-US"/>
              <a:t>Click to edit Master title style</a:t>
            </a:r>
            <a:endParaRPr/>
          </a:p>
        </p:txBody>
      </p:sp>
      <p:sp>
        <p:nvSpPr>
          <p:cNvPr id="198" name="Google Shape;198;p15"/>
          <p:cNvSpPr txBox="1">
            <a:spLocks noGrp="1"/>
          </p:cNvSpPr>
          <p:nvPr>
            <p:ph type="subTitle" idx="1"/>
          </p:nvPr>
        </p:nvSpPr>
        <p:spPr>
          <a:xfrm flipH="1">
            <a:off x="2919735" y="2883100"/>
            <a:ext cx="2885200" cy="5688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9pPr>
          </a:lstStyle>
          <a:p>
            <a:r>
              <a:rPr lang="en-US"/>
              <a:t>Click to edit Master subtitle style</a:t>
            </a:r>
            <a:endParaRPr/>
          </a:p>
        </p:txBody>
      </p:sp>
      <p:sp>
        <p:nvSpPr>
          <p:cNvPr id="199" name="Google Shape;199;p15"/>
          <p:cNvSpPr txBox="1">
            <a:spLocks noGrp="1"/>
          </p:cNvSpPr>
          <p:nvPr>
            <p:ph type="ctrTitle" idx="2"/>
          </p:nvPr>
        </p:nvSpPr>
        <p:spPr>
          <a:xfrm flipH="1">
            <a:off x="6415567" y="2464535"/>
            <a:ext cx="2885200" cy="3212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4667"/>
            </a:lvl1pPr>
            <a:lvl2pPr lvl="1" algn="r" rtl="0">
              <a:spcBef>
                <a:spcPts val="0"/>
              </a:spcBef>
              <a:spcAft>
                <a:spcPts val="0"/>
              </a:spcAft>
              <a:buClr>
                <a:srgbClr val="434343"/>
              </a:buClr>
              <a:buSzPts val="3500"/>
              <a:buNone/>
              <a:defRPr sz="4667" b="1">
                <a:solidFill>
                  <a:srgbClr val="434343"/>
                </a:solidFill>
              </a:defRPr>
            </a:lvl2pPr>
            <a:lvl3pPr lvl="2" algn="r" rtl="0">
              <a:spcBef>
                <a:spcPts val="0"/>
              </a:spcBef>
              <a:spcAft>
                <a:spcPts val="0"/>
              </a:spcAft>
              <a:buClr>
                <a:srgbClr val="434343"/>
              </a:buClr>
              <a:buSzPts val="3500"/>
              <a:buNone/>
              <a:defRPr sz="4667" b="1">
                <a:solidFill>
                  <a:srgbClr val="434343"/>
                </a:solidFill>
              </a:defRPr>
            </a:lvl3pPr>
            <a:lvl4pPr lvl="3" algn="r" rtl="0">
              <a:spcBef>
                <a:spcPts val="0"/>
              </a:spcBef>
              <a:spcAft>
                <a:spcPts val="0"/>
              </a:spcAft>
              <a:buClr>
                <a:srgbClr val="434343"/>
              </a:buClr>
              <a:buSzPts val="3500"/>
              <a:buNone/>
              <a:defRPr sz="4667" b="1">
                <a:solidFill>
                  <a:srgbClr val="434343"/>
                </a:solidFill>
              </a:defRPr>
            </a:lvl4pPr>
            <a:lvl5pPr lvl="4" algn="r" rtl="0">
              <a:spcBef>
                <a:spcPts val="0"/>
              </a:spcBef>
              <a:spcAft>
                <a:spcPts val="0"/>
              </a:spcAft>
              <a:buClr>
                <a:srgbClr val="434343"/>
              </a:buClr>
              <a:buSzPts val="3500"/>
              <a:buNone/>
              <a:defRPr sz="4667" b="1">
                <a:solidFill>
                  <a:srgbClr val="434343"/>
                </a:solidFill>
              </a:defRPr>
            </a:lvl5pPr>
            <a:lvl6pPr lvl="5" algn="r" rtl="0">
              <a:spcBef>
                <a:spcPts val="0"/>
              </a:spcBef>
              <a:spcAft>
                <a:spcPts val="0"/>
              </a:spcAft>
              <a:buClr>
                <a:srgbClr val="434343"/>
              </a:buClr>
              <a:buSzPts val="3500"/>
              <a:buNone/>
              <a:defRPr sz="4667" b="1">
                <a:solidFill>
                  <a:srgbClr val="434343"/>
                </a:solidFill>
              </a:defRPr>
            </a:lvl6pPr>
            <a:lvl7pPr lvl="6" algn="r" rtl="0">
              <a:spcBef>
                <a:spcPts val="0"/>
              </a:spcBef>
              <a:spcAft>
                <a:spcPts val="0"/>
              </a:spcAft>
              <a:buClr>
                <a:srgbClr val="434343"/>
              </a:buClr>
              <a:buSzPts val="3500"/>
              <a:buNone/>
              <a:defRPr sz="4667" b="1">
                <a:solidFill>
                  <a:srgbClr val="434343"/>
                </a:solidFill>
              </a:defRPr>
            </a:lvl7pPr>
            <a:lvl8pPr lvl="7" algn="r" rtl="0">
              <a:spcBef>
                <a:spcPts val="0"/>
              </a:spcBef>
              <a:spcAft>
                <a:spcPts val="0"/>
              </a:spcAft>
              <a:buClr>
                <a:srgbClr val="434343"/>
              </a:buClr>
              <a:buSzPts val="3500"/>
              <a:buNone/>
              <a:defRPr sz="4667" b="1">
                <a:solidFill>
                  <a:srgbClr val="434343"/>
                </a:solidFill>
              </a:defRPr>
            </a:lvl8pPr>
            <a:lvl9pPr lvl="8" algn="r" rtl="0">
              <a:spcBef>
                <a:spcPts val="0"/>
              </a:spcBef>
              <a:spcAft>
                <a:spcPts val="0"/>
              </a:spcAft>
              <a:buClr>
                <a:srgbClr val="434343"/>
              </a:buClr>
              <a:buSzPts val="3500"/>
              <a:buNone/>
              <a:defRPr sz="4667" b="1">
                <a:solidFill>
                  <a:srgbClr val="434343"/>
                </a:solidFill>
              </a:defRPr>
            </a:lvl9pPr>
          </a:lstStyle>
          <a:p>
            <a:r>
              <a:rPr lang="en-US"/>
              <a:t>Click to edit Master title style</a:t>
            </a:r>
            <a:endParaRPr/>
          </a:p>
        </p:txBody>
      </p:sp>
      <p:sp>
        <p:nvSpPr>
          <p:cNvPr id="200" name="Google Shape;200;p15"/>
          <p:cNvSpPr txBox="1">
            <a:spLocks noGrp="1"/>
          </p:cNvSpPr>
          <p:nvPr>
            <p:ph type="subTitle" idx="3"/>
          </p:nvPr>
        </p:nvSpPr>
        <p:spPr>
          <a:xfrm flipH="1">
            <a:off x="6415567" y="2884708"/>
            <a:ext cx="2885200" cy="5688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9pPr>
          </a:lstStyle>
          <a:p>
            <a:r>
              <a:rPr lang="en-US"/>
              <a:t>Click to edit Master subtitle style</a:t>
            </a:r>
            <a:endParaRPr/>
          </a:p>
        </p:txBody>
      </p:sp>
      <p:sp>
        <p:nvSpPr>
          <p:cNvPr id="201" name="Google Shape;201;p15"/>
          <p:cNvSpPr txBox="1">
            <a:spLocks noGrp="1"/>
          </p:cNvSpPr>
          <p:nvPr>
            <p:ph type="ctrTitle" idx="4"/>
          </p:nvPr>
        </p:nvSpPr>
        <p:spPr>
          <a:xfrm flipH="1">
            <a:off x="2919728" y="4137883"/>
            <a:ext cx="28852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933"/>
            </a:lvl1pPr>
            <a:lvl2pPr lvl="1" algn="ctr" rtl="0">
              <a:spcBef>
                <a:spcPts val="0"/>
              </a:spcBef>
              <a:spcAft>
                <a:spcPts val="0"/>
              </a:spcAft>
              <a:buClr>
                <a:srgbClr val="434343"/>
              </a:buClr>
              <a:buSzPts val="1800"/>
              <a:buNone/>
              <a:defRPr sz="2400">
                <a:solidFill>
                  <a:srgbClr val="434343"/>
                </a:solidFill>
              </a:defRPr>
            </a:lvl2pPr>
            <a:lvl3pPr lvl="2" algn="ctr" rtl="0">
              <a:spcBef>
                <a:spcPts val="0"/>
              </a:spcBef>
              <a:spcAft>
                <a:spcPts val="0"/>
              </a:spcAft>
              <a:buClr>
                <a:srgbClr val="434343"/>
              </a:buClr>
              <a:buSzPts val="1800"/>
              <a:buNone/>
              <a:defRPr sz="2400">
                <a:solidFill>
                  <a:srgbClr val="434343"/>
                </a:solidFill>
              </a:defRPr>
            </a:lvl3pPr>
            <a:lvl4pPr lvl="3" algn="ctr" rtl="0">
              <a:spcBef>
                <a:spcPts val="0"/>
              </a:spcBef>
              <a:spcAft>
                <a:spcPts val="0"/>
              </a:spcAft>
              <a:buClr>
                <a:srgbClr val="434343"/>
              </a:buClr>
              <a:buSzPts val="1800"/>
              <a:buNone/>
              <a:defRPr sz="2400">
                <a:solidFill>
                  <a:srgbClr val="434343"/>
                </a:solidFill>
              </a:defRPr>
            </a:lvl4pPr>
            <a:lvl5pPr lvl="4" algn="ctr" rtl="0">
              <a:spcBef>
                <a:spcPts val="0"/>
              </a:spcBef>
              <a:spcAft>
                <a:spcPts val="0"/>
              </a:spcAft>
              <a:buClr>
                <a:srgbClr val="434343"/>
              </a:buClr>
              <a:buSzPts val="1800"/>
              <a:buNone/>
              <a:defRPr sz="2400">
                <a:solidFill>
                  <a:srgbClr val="434343"/>
                </a:solidFill>
              </a:defRPr>
            </a:lvl5pPr>
            <a:lvl6pPr lvl="5" algn="ctr" rtl="0">
              <a:spcBef>
                <a:spcPts val="0"/>
              </a:spcBef>
              <a:spcAft>
                <a:spcPts val="0"/>
              </a:spcAft>
              <a:buClr>
                <a:srgbClr val="434343"/>
              </a:buClr>
              <a:buSzPts val="1800"/>
              <a:buNone/>
              <a:defRPr sz="2400">
                <a:solidFill>
                  <a:srgbClr val="434343"/>
                </a:solidFill>
              </a:defRPr>
            </a:lvl6pPr>
            <a:lvl7pPr lvl="6" algn="ctr" rtl="0">
              <a:spcBef>
                <a:spcPts val="0"/>
              </a:spcBef>
              <a:spcAft>
                <a:spcPts val="0"/>
              </a:spcAft>
              <a:buClr>
                <a:srgbClr val="434343"/>
              </a:buClr>
              <a:buSzPts val="1800"/>
              <a:buNone/>
              <a:defRPr sz="2400">
                <a:solidFill>
                  <a:srgbClr val="434343"/>
                </a:solidFill>
              </a:defRPr>
            </a:lvl7pPr>
            <a:lvl8pPr lvl="7" algn="ctr" rtl="0">
              <a:spcBef>
                <a:spcPts val="0"/>
              </a:spcBef>
              <a:spcAft>
                <a:spcPts val="0"/>
              </a:spcAft>
              <a:buClr>
                <a:srgbClr val="434343"/>
              </a:buClr>
              <a:buSzPts val="1800"/>
              <a:buNone/>
              <a:defRPr sz="2400">
                <a:solidFill>
                  <a:srgbClr val="434343"/>
                </a:solidFill>
              </a:defRPr>
            </a:lvl8pPr>
            <a:lvl9pPr lvl="8" algn="ctr" rtl="0">
              <a:spcBef>
                <a:spcPts val="0"/>
              </a:spcBef>
              <a:spcAft>
                <a:spcPts val="0"/>
              </a:spcAft>
              <a:buClr>
                <a:srgbClr val="434343"/>
              </a:buClr>
              <a:buSzPts val="1800"/>
              <a:buNone/>
              <a:defRPr sz="2400">
                <a:solidFill>
                  <a:srgbClr val="434343"/>
                </a:solidFill>
              </a:defRPr>
            </a:lvl9pPr>
          </a:lstStyle>
          <a:p>
            <a:r>
              <a:rPr lang="en-US"/>
              <a:t>Click to edit Master title style</a:t>
            </a:r>
            <a:endParaRPr/>
          </a:p>
        </p:txBody>
      </p:sp>
      <p:sp>
        <p:nvSpPr>
          <p:cNvPr id="202" name="Google Shape;202;p15"/>
          <p:cNvSpPr txBox="1">
            <a:spLocks noGrp="1"/>
          </p:cNvSpPr>
          <p:nvPr>
            <p:ph type="title" idx="5"/>
          </p:nvPr>
        </p:nvSpPr>
        <p:spPr>
          <a:xfrm>
            <a:off x="1704000" y="4560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solidFill>
                  <a:schemeClr val="dk2"/>
                </a:solidFill>
              </a:defRPr>
            </a:lvl2pPr>
            <a:lvl3pPr lvl="2" algn="ctr" rtl="0">
              <a:spcBef>
                <a:spcPts val="0"/>
              </a:spcBef>
              <a:spcAft>
                <a:spcPts val="0"/>
              </a:spcAft>
              <a:buNone/>
              <a:defRPr sz="4000">
                <a:solidFill>
                  <a:schemeClr val="dk2"/>
                </a:solidFill>
              </a:defRPr>
            </a:lvl3pPr>
            <a:lvl4pPr lvl="3" algn="ctr" rtl="0">
              <a:spcBef>
                <a:spcPts val="0"/>
              </a:spcBef>
              <a:spcAft>
                <a:spcPts val="0"/>
              </a:spcAft>
              <a:buNone/>
              <a:defRPr sz="4000">
                <a:solidFill>
                  <a:schemeClr val="dk2"/>
                </a:solidFill>
              </a:defRPr>
            </a:lvl4pPr>
            <a:lvl5pPr lvl="4" algn="ctr" rtl="0">
              <a:spcBef>
                <a:spcPts val="0"/>
              </a:spcBef>
              <a:spcAft>
                <a:spcPts val="0"/>
              </a:spcAft>
              <a:buNone/>
              <a:defRPr sz="4000">
                <a:solidFill>
                  <a:schemeClr val="dk2"/>
                </a:solidFill>
              </a:defRPr>
            </a:lvl5pPr>
            <a:lvl6pPr lvl="5" algn="ctr" rtl="0">
              <a:spcBef>
                <a:spcPts val="0"/>
              </a:spcBef>
              <a:spcAft>
                <a:spcPts val="0"/>
              </a:spcAft>
              <a:buNone/>
              <a:defRPr sz="4000">
                <a:solidFill>
                  <a:schemeClr val="dk2"/>
                </a:solidFill>
              </a:defRPr>
            </a:lvl6pPr>
            <a:lvl7pPr lvl="6" algn="ctr" rtl="0">
              <a:spcBef>
                <a:spcPts val="0"/>
              </a:spcBef>
              <a:spcAft>
                <a:spcPts val="0"/>
              </a:spcAft>
              <a:buNone/>
              <a:defRPr sz="4000">
                <a:solidFill>
                  <a:schemeClr val="dk2"/>
                </a:solidFill>
              </a:defRPr>
            </a:lvl7pPr>
            <a:lvl8pPr lvl="7" algn="ctr" rtl="0">
              <a:spcBef>
                <a:spcPts val="0"/>
              </a:spcBef>
              <a:spcAft>
                <a:spcPts val="0"/>
              </a:spcAft>
              <a:buNone/>
              <a:defRPr sz="4000">
                <a:solidFill>
                  <a:schemeClr val="dk2"/>
                </a:solidFill>
              </a:defRPr>
            </a:lvl8pPr>
            <a:lvl9pPr lvl="8" algn="ctr" rtl="0">
              <a:spcBef>
                <a:spcPts val="0"/>
              </a:spcBef>
              <a:spcAft>
                <a:spcPts val="0"/>
              </a:spcAft>
              <a:buNone/>
              <a:defRPr sz="4000">
                <a:solidFill>
                  <a:schemeClr val="dk2"/>
                </a:solidFill>
              </a:defRPr>
            </a:lvl9pPr>
          </a:lstStyle>
          <a:p>
            <a:r>
              <a:rPr lang="en-US"/>
              <a:t>Click to edit Master title style</a:t>
            </a:r>
            <a:endParaRPr/>
          </a:p>
        </p:txBody>
      </p:sp>
      <p:sp>
        <p:nvSpPr>
          <p:cNvPr id="203" name="Google Shape;203;p15"/>
          <p:cNvSpPr txBox="1">
            <a:spLocks noGrp="1"/>
          </p:cNvSpPr>
          <p:nvPr>
            <p:ph type="ctrTitle" idx="6"/>
          </p:nvPr>
        </p:nvSpPr>
        <p:spPr>
          <a:xfrm flipH="1">
            <a:off x="2919733" y="4344381"/>
            <a:ext cx="2885200" cy="3212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4667"/>
            </a:lvl1pPr>
            <a:lvl2pPr lvl="1" algn="ctr" rtl="0">
              <a:spcBef>
                <a:spcPts val="0"/>
              </a:spcBef>
              <a:spcAft>
                <a:spcPts val="0"/>
              </a:spcAft>
              <a:buClr>
                <a:srgbClr val="434343"/>
              </a:buClr>
              <a:buSzPts val="3500"/>
              <a:buNone/>
              <a:defRPr sz="4667" b="1">
                <a:solidFill>
                  <a:srgbClr val="434343"/>
                </a:solidFill>
              </a:defRPr>
            </a:lvl2pPr>
            <a:lvl3pPr lvl="2" algn="ctr" rtl="0">
              <a:spcBef>
                <a:spcPts val="0"/>
              </a:spcBef>
              <a:spcAft>
                <a:spcPts val="0"/>
              </a:spcAft>
              <a:buClr>
                <a:srgbClr val="434343"/>
              </a:buClr>
              <a:buSzPts val="3500"/>
              <a:buNone/>
              <a:defRPr sz="4667" b="1">
                <a:solidFill>
                  <a:srgbClr val="434343"/>
                </a:solidFill>
              </a:defRPr>
            </a:lvl3pPr>
            <a:lvl4pPr lvl="3" algn="ctr" rtl="0">
              <a:spcBef>
                <a:spcPts val="0"/>
              </a:spcBef>
              <a:spcAft>
                <a:spcPts val="0"/>
              </a:spcAft>
              <a:buClr>
                <a:srgbClr val="434343"/>
              </a:buClr>
              <a:buSzPts val="3500"/>
              <a:buNone/>
              <a:defRPr sz="4667" b="1">
                <a:solidFill>
                  <a:srgbClr val="434343"/>
                </a:solidFill>
              </a:defRPr>
            </a:lvl4pPr>
            <a:lvl5pPr lvl="4" algn="ctr" rtl="0">
              <a:spcBef>
                <a:spcPts val="0"/>
              </a:spcBef>
              <a:spcAft>
                <a:spcPts val="0"/>
              </a:spcAft>
              <a:buClr>
                <a:srgbClr val="434343"/>
              </a:buClr>
              <a:buSzPts val="3500"/>
              <a:buNone/>
              <a:defRPr sz="4667" b="1">
                <a:solidFill>
                  <a:srgbClr val="434343"/>
                </a:solidFill>
              </a:defRPr>
            </a:lvl5pPr>
            <a:lvl6pPr lvl="5" algn="ctr" rtl="0">
              <a:spcBef>
                <a:spcPts val="0"/>
              </a:spcBef>
              <a:spcAft>
                <a:spcPts val="0"/>
              </a:spcAft>
              <a:buClr>
                <a:srgbClr val="434343"/>
              </a:buClr>
              <a:buSzPts val="3500"/>
              <a:buNone/>
              <a:defRPr sz="4667" b="1">
                <a:solidFill>
                  <a:srgbClr val="434343"/>
                </a:solidFill>
              </a:defRPr>
            </a:lvl6pPr>
            <a:lvl7pPr lvl="6" algn="ctr" rtl="0">
              <a:spcBef>
                <a:spcPts val="0"/>
              </a:spcBef>
              <a:spcAft>
                <a:spcPts val="0"/>
              </a:spcAft>
              <a:buClr>
                <a:srgbClr val="434343"/>
              </a:buClr>
              <a:buSzPts val="3500"/>
              <a:buNone/>
              <a:defRPr sz="4667" b="1">
                <a:solidFill>
                  <a:srgbClr val="434343"/>
                </a:solidFill>
              </a:defRPr>
            </a:lvl7pPr>
            <a:lvl8pPr lvl="7" algn="ctr" rtl="0">
              <a:spcBef>
                <a:spcPts val="0"/>
              </a:spcBef>
              <a:spcAft>
                <a:spcPts val="0"/>
              </a:spcAft>
              <a:buClr>
                <a:srgbClr val="434343"/>
              </a:buClr>
              <a:buSzPts val="3500"/>
              <a:buNone/>
              <a:defRPr sz="4667" b="1">
                <a:solidFill>
                  <a:srgbClr val="434343"/>
                </a:solidFill>
              </a:defRPr>
            </a:lvl8pPr>
            <a:lvl9pPr lvl="8" algn="ctr" rtl="0">
              <a:spcBef>
                <a:spcPts val="0"/>
              </a:spcBef>
              <a:spcAft>
                <a:spcPts val="0"/>
              </a:spcAft>
              <a:buClr>
                <a:srgbClr val="434343"/>
              </a:buClr>
              <a:buSzPts val="3500"/>
              <a:buNone/>
              <a:defRPr sz="4667" b="1">
                <a:solidFill>
                  <a:srgbClr val="434343"/>
                </a:solidFill>
              </a:defRPr>
            </a:lvl9pPr>
          </a:lstStyle>
          <a:p>
            <a:r>
              <a:rPr lang="en-US"/>
              <a:t>Click to edit Master title style</a:t>
            </a:r>
            <a:endParaRPr/>
          </a:p>
        </p:txBody>
      </p:sp>
      <p:sp>
        <p:nvSpPr>
          <p:cNvPr id="204" name="Google Shape;204;p15"/>
          <p:cNvSpPr txBox="1">
            <a:spLocks noGrp="1"/>
          </p:cNvSpPr>
          <p:nvPr>
            <p:ph type="subTitle" idx="7"/>
          </p:nvPr>
        </p:nvSpPr>
        <p:spPr>
          <a:xfrm flipH="1">
            <a:off x="2919735" y="4763016"/>
            <a:ext cx="2885200" cy="5688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9pPr>
          </a:lstStyle>
          <a:p>
            <a:r>
              <a:rPr lang="en-US"/>
              <a:t>Click to edit Master subtitle style</a:t>
            </a:r>
            <a:endParaRPr/>
          </a:p>
        </p:txBody>
      </p:sp>
      <p:sp>
        <p:nvSpPr>
          <p:cNvPr id="205" name="Google Shape;205;p15"/>
          <p:cNvSpPr txBox="1">
            <a:spLocks noGrp="1"/>
          </p:cNvSpPr>
          <p:nvPr>
            <p:ph type="ctrTitle" idx="8"/>
          </p:nvPr>
        </p:nvSpPr>
        <p:spPr>
          <a:xfrm flipH="1">
            <a:off x="6415567" y="4344451"/>
            <a:ext cx="2885200" cy="3212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4667"/>
            </a:lvl1pPr>
            <a:lvl2pPr lvl="1" algn="r" rtl="0">
              <a:spcBef>
                <a:spcPts val="0"/>
              </a:spcBef>
              <a:spcAft>
                <a:spcPts val="0"/>
              </a:spcAft>
              <a:buClr>
                <a:srgbClr val="434343"/>
              </a:buClr>
              <a:buSzPts val="3500"/>
              <a:buNone/>
              <a:defRPr sz="4667" b="1">
                <a:solidFill>
                  <a:srgbClr val="434343"/>
                </a:solidFill>
              </a:defRPr>
            </a:lvl2pPr>
            <a:lvl3pPr lvl="2" algn="r" rtl="0">
              <a:spcBef>
                <a:spcPts val="0"/>
              </a:spcBef>
              <a:spcAft>
                <a:spcPts val="0"/>
              </a:spcAft>
              <a:buClr>
                <a:srgbClr val="434343"/>
              </a:buClr>
              <a:buSzPts val="3500"/>
              <a:buNone/>
              <a:defRPr sz="4667" b="1">
                <a:solidFill>
                  <a:srgbClr val="434343"/>
                </a:solidFill>
              </a:defRPr>
            </a:lvl3pPr>
            <a:lvl4pPr lvl="3" algn="r" rtl="0">
              <a:spcBef>
                <a:spcPts val="0"/>
              </a:spcBef>
              <a:spcAft>
                <a:spcPts val="0"/>
              </a:spcAft>
              <a:buClr>
                <a:srgbClr val="434343"/>
              </a:buClr>
              <a:buSzPts val="3500"/>
              <a:buNone/>
              <a:defRPr sz="4667" b="1">
                <a:solidFill>
                  <a:srgbClr val="434343"/>
                </a:solidFill>
              </a:defRPr>
            </a:lvl4pPr>
            <a:lvl5pPr lvl="4" algn="r" rtl="0">
              <a:spcBef>
                <a:spcPts val="0"/>
              </a:spcBef>
              <a:spcAft>
                <a:spcPts val="0"/>
              </a:spcAft>
              <a:buClr>
                <a:srgbClr val="434343"/>
              </a:buClr>
              <a:buSzPts val="3500"/>
              <a:buNone/>
              <a:defRPr sz="4667" b="1">
                <a:solidFill>
                  <a:srgbClr val="434343"/>
                </a:solidFill>
              </a:defRPr>
            </a:lvl5pPr>
            <a:lvl6pPr lvl="5" algn="r" rtl="0">
              <a:spcBef>
                <a:spcPts val="0"/>
              </a:spcBef>
              <a:spcAft>
                <a:spcPts val="0"/>
              </a:spcAft>
              <a:buClr>
                <a:srgbClr val="434343"/>
              </a:buClr>
              <a:buSzPts val="3500"/>
              <a:buNone/>
              <a:defRPr sz="4667" b="1">
                <a:solidFill>
                  <a:srgbClr val="434343"/>
                </a:solidFill>
              </a:defRPr>
            </a:lvl6pPr>
            <a:lvl7pPr lvl="6" algn="r" rtl="0">
              <a:spcBef>
                <a:spcPts val="0"/>
              </a:spcBef>
              <a:spcAft>
                <a:spcPts val="0"/>
              </a:spcAft>
              <a:buClr>
                <a:srgbClr val="434343"/>
              </a:buClr>
              <a:buSzPts val="3500"/>
              <a:buNone/>
              <a:defRPr sz="4667" b="1">
                <a:solidFill>
                  <a:srgbClr val="434343"/>
                </a:solidFill>
              </a:defRPr>
            </a:lvl7pPr>
            <a:lvl8pPr lvl="7" algn="r" rtl="0">
              <a:spcBef>
                <a:spcPts val="0"/>
              </a:spcBef>
              <a:spcAft>
                <a:spcPts val="0"/>
              </a:spcAft>
              <a:buClr>
                <a:srgbClr val="434343"/>
              </a:buClr>
              <a:buSzPts val="3500"/>
              <a:buNone/>
              <a:defRPr sz="4667" b="1">
                <a:solidFill>
                  <a:srgbClr val="434343"/>
                </a:solidFill>
              </a:defRPr>
            </a:lvl8pPr>
            <a:lvl9pPr lvl="8" algn="r" rtl="0">
              <a:spcBef>
                <a:spcPts val="0"/>
              </a:spcBef>
              <a:spcAft>
                <a:spcPts val="0"/>
              </a:spcAft>
              <a:buClr>
                <a:srgbClr val="434343"/>
              </a:buClr>
              <a:buSzPts val="3500"/>
              <a:buNone/>
              <a:defRPr sz="4667" b="1">
                <a:solidFill>
                  <a:srgbClr val="434343"/>
                </a:solidFill>
              </a:defRPr>
            </a:lvl9pPr>
          </a:lstStyle>
          <a:p>
            <a:r>
              <a:rPr lang="en-US"/>
              <a:t>Click to edit Master title style</a:t>
            </a:r>
            <a:endParaRPr/>
          </a:p>
        </p:txBody>
      </p:sp>
      <p:sp>
        <p:nvSpPr>
          <p:cNvPr id="206" name="Google Shape;206;p15"/>
          <p:cNvSpPr txBox="1">
            <a:spLocks noGrp="1"/>
          </p:cNvSpPr>
          <p:nvPr>
            <p:ph type="subTitle" idx="9"/>
          </p:nvPr>
        </p:nvSpPr>
        <p:spPr>
          <a:xfrm flipH="1">
            <a:off x="6415567" y="4764624"/>
            <a:ext cx="2885200" cy="5688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9pPr>
          </a:lstStyle>
          <a:p>
            <a:r>
              <a:rPr lang="en-US"/>
              <a:t>Click to edit Master subtitle style</a:t>
            </a:r>
            <a:endParaRPr/>
          </a:p>
        </p:txBody>
      </p:sp>
    </p:spTree>
    <p:extLst>
      <p:ext uri="{BB962C8B-B14F-4D97-AF65-F5344CB8AC3E}">
        <p14:creationId xmlns:p14="http://schemas.microsoft.com/office/powerpoint/2010/main" val="1961122076"/>
      </p:ext>
    </p:extLst>
  </p:cSld>
  <p:clrMapOvr>
    <a:masterClrMapping/>
  </p:clrMapOvr>
  <p:transition spd="med">
    <p:pull/>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matchingName="Title + Four Columns">
  <p:cSld name="Title + Four Columns">
    <p:spTree>
      <p:nvGrpSpPr>
        <p:cNvPr id="1" name="Shape 207"/>
        <p:cNvGrpSpPr/>
        <p:nvPr/>
      </p:nvGrpSpPr>
      <p:grpSpPr>
        <a:xfrm>
          <a:off x="0" y="0"/>
          <a:ext cx="0" cy="0"/>
          <a:chOff x="0" y="0"/>
          <a:chExt cx="0" cy="0"/>
        </a:xfrm>
      </p:grpSpPr>
      <p:sp>
        <p:nvSpPr>
          <p:cNvPr id="208" name="Google Shape;208;p16"/>
          <p:cNvSpPr txBox="1">
            <a:spLocks noGrp="1"/>
          </p:cNvSpPr>
          <p:nvPr>
            <p:ph type="ctrTitle"/>
          </p:nvPr>
        </p:nvSpPr>
        <p:spPr>
          <a:xfrm flipH="1">
            <a:off x="3021344" y="2367133"/>
            <a:ext cx="2885200" cy="4756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933"/>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209" name="Google Shape;209;p16"/>
          <p:cNvSpPr txBox="1">
            <a:spLocks noGrp="1"/>
          </p:cNvSpPr>
          <p:nvPr>
            <p:ph type="ctrTitle" idx="2"/>
          </p:nvPr>
        </p:nvSpPr>
        <p:spPr>
          <a:xfrm flipH="1">
            <a:off x="6285584" y="2367236"/>
            <a:ext cx="2885200" cy="4756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933"/>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210" name="Google Shape;210;p16"/>
          <p:cNvSpPr txBox="1">
            <a:spLocks noGrp="1"/>
          </p:cNvSpPr>
          <p:nvPr>
            <p:ph type="subTitle" idx="1"/>
          </p:nvPr>
        </p:nvSpPr>
        <p:spPr>
          <a:xfrm flipH="1">
            <a:off x="6285567" y="2944265"/>
            <a:ext cx="2885200" cy="5508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867"/>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r>
              <a:rPr lang="en-US"/>
              <a:t>Click to edit Master subtitle style</a:t>
            </a:r>
            <a:endParaRPr/>
          </a:p>
        </p:txBody>
      </p:sp>
      <p:sp>
        <p:nvSpPr>
          <p:cNvPr id="211" name="Google Shape;211;p16"/>
          <p:cNvSpPr txBox="1">
            <a:spLocks noGrp="1"/>
          </p:cNvSpPr>
          <p:nvPr>
            <p:ph type="ctrTitle" idx="3"/>
          </p:nvPr>
        </p:nvSpPr>
        <p:spPr>
          <a:xfrm flipH="1">
            <a:off x="3021335" y="4207567"/>
            <a:ext cx="2885200" cy="4756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933"/>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212" name="Google Shape;212;p16"/>
          <p:cNvSpPr txBox="1">
            <a:spLocks noGrp="1"/>
          </p:cNvSpPr>
          <p:nvPr>
            <p:ph type="subTitle" idx="4"/>
          </p:nvPr>
        </p:nvSpPr>
        <p:spPr>
          <a:xfrm flipH="1">
            <a:off x="3021333" y="4781233"/>
            <a:ext cx="2885200" cy="5508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867"/>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r>
              <a:rPr lang="en-US"/>
              <a:t>Click to edit Master subtitle style</a:t>
            </a:r>
            <a:endParaRPr/>
          </a:p>
        </p:txBody>
      </p:sp>
      <p:sp>
        <p:nvSpPr>
          <p:cNvPr id="213" name="Google Shape;213;p16"/>
          <p:cNvSpPr txBox="1">
            <a:spLocks noGrp="1"/>
          </p:cNvSpPr>
          <p:nvPr>
            <p:ph type="ctrTitle" idx="5"/>
          </p:nvPr>
        </p:nvSpPr>
        <p:spPr>
          <a:xfrm flipH="1">
            <a:off x="6285600" y="4207672"/>
            <a:ext cx="2885200" cy="4756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933"/>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214" name="Google Shape;214;p16"/>
          <p:cNvSpPr txBox="1">
            <a:spLocks noGrp="1"/>
          </p:cNvSpPr>
          <p:nvPr>
            <p:ph type="subTitle" idx="6"/>
          </p:nvPr>
        </p:nvSpPr>
        <p:spPr>
          <a:xfrm flipH="1">
            <a:off x="6285567" y="4781233"/>
            <a:ext cx="2885200" cy="5508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867"/>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r>
              <a:rPr lang="en-US"/>
              <a:t>Click to edit Master subtitle style</a:t>
            </a:r>
            <a:endParaRPr/>
          </a:p>
        </p:txBody>
      </p:sp>
      <p:sp>
        <p:nvSpPr>
          <p:cNvPr id="215" name="Google Shape;215;p16"/>
          <p:cNvSpPr txBox="1">
            <a:spLocks noGrp="1"/>
          </p:cNvSpPr>
          <p:nvPr>
            <p:ph type="title" idx="7"/>
          </p:nvPr>
        </p:nvSpPr>
        <p:spPr>
          <a:xfrm>
            <a:off x="1704067" y="4576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solidFill>
                  <a:schemeClr val="dk2"/>
                </a:solidFill>
              </a:defRPr>
            </a:lvl2pPr>
            <a:lvl3pPr lvl="2" algn="ctr" rtl="0">
              <a:spcBef>
                <a:spcPts val="0"/>
              </a:spcBef>
              <a:spcAft>
                <a:spcPts val="0"/>
              </a:spcAft>
              <a:buNone/>
              <a:defRPr sz="4000">
                <a:solidFill>
                  <a:schemeClr val="dk2"/>
                </a:solidFill>
              </a:defRPr>
            </a:lvl3pPr>
            <a:lvl4pPr lvl="3" algn="ctr" rtl="0">
              <a:spcBef>
                <a:spcPts val="0"/>
              </a:spcBef>
              <a:spcAft>
                <a:spcPts val="0"/>
              </a:spcAft>
              <a:buNone/>
              <a:defRPr sz="4000">
                <a:solidFill>
                  <a:schemeClr val="dk2"/>
                </a:solidFill>
              </a:defRPr>
            </a:lvl4pPr>
            <a:lvl5pPr lvl="4" algn="ctr" rtl="0">
              <a:spcBef>
                <a:spcPts val="0"/>
              </a:spcBef>
              <a:spcAft>
                <a:spcPts val="0"/>
              </a:spcAft>
              <a:buNone/>
              <a:defRPr sz="4000">
                <a:solidFill>
                  <a:schemeClr val="dk2"/>
                </a:solidFill>
              </a:defRPr>
            </a:lvl5pPr>
            <a:lvl6pPr lvl="5" algn="ctr" rtl="0">
              <a:spcBef>
                <a:spcPts val="0"/>
              </a:spcBef>
              <a:spcAft>
                <a:spcPts val="0"/>
              </a:spcAft>
              <a:buNone/>
              <a:defRPr sz="4000">
                <a:solidFill>
                  <a:schemeClr val="dk2"/>
                </a:solidFill>
              </a:defRPr>
            </a:lvl6pPr>
            <a:lvl7pPr lvl="6" algn="ctr" rtl="0">
              <a:spcBef>
                <a:spcPts val="0"/>
              </a:spcBef>
              <a:spcAft>
                <a:spcPts val="0"/>
              </a:spcAft>
              <a:buNone/>
              <a:defRPr sz="4000">
                <a:solidFill>
                  <a:schemeClr val="dk2"/>
                </a:solidFill>
              </a:defRPr>
            </a:lvl7pPr>
            <a:lvl8pPr lvl="7" algn="ctr" rtl="0">
              <a:spcBef>
                <a:spcPts val="0"/>
              </a:spcBef>
              <a:spcAft>
                <a:spcPts val="0"/>
              </a:spcAft>
              <a:buNone/>
              <a:defRPr sz="4000">
                <a:solidFill>
                  <a:schemeClr val="dk2"/>
                </a:solidFill>
              </a:defRPr>
            </a:lvl8pPr>
            <a:lvl9pPr lvl="8" algn="ctr" rtl="0">
              <a:spcBef>
                <a:spcPts val="0"/>
              </a:spcBef>
              <a:spcAft>
                <a:spcPts val="0"/>
              </a:spcAft>
              <a:buNone/>
              <a:defRPr sz="4000">
                <a:solidFill>
                  <a:schemeClr val="dk2"/>
                </a:solidFill>
              </a:defRPr>
            </a:lvl9pPr>
          </a:lstStyle>
          <a:p>
            <a:r>
              <a:rPr lang="en-US"/>
              <a:t>Click to edit Master title style</a:t>
            </a:r>
            <a:endParaRPr/>
          </a:p>
        </p:txBody>
      </p:sp>
      <p:sp>
        <p:nvSpPr>
          <p:cNvPr id="216" name="Google Shape;216;p16"/>
          <p:cNvSpPr txBox="1">
            <a:spLocks noGrp="1"/>
          </p:cNvSpPr>
          <p:nvPr>
            <p:ph type="subTitle" idx="8"/>
          </p:nvPr>
        </p:nvSpPr>
        <p:spPr>
          <a:xfrm flipH="1">
            <a:off x="3021344" y="2944263"/>
            <a:ext cx="2885200" cy="5508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867"/>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r>
              <a:rPr lang="en-US"/>
              <a:t>Click to edit Master subtitle style</a:t>
            </a:r>
            <a:endParaRPr/>
          </a:p>
        </p:txBody>
      </p:sp>
    </p:spTree>
    <p:extLst>
      <p:ext uri="{BB962C8B-B14F-4D97-AF65-F5344CB8AC3E}">
        <p14:creationId xmlns:p14="http://schemas.microsoft.com/office/powerpoint/2010/main" val="197865095"/>
      </p:ext>
    </p:extLst>
  </p:cSld>
  <p:clrMapOvr>
    <a:masterClrMapping/>
  </p:clrMapOvr>
  <p:transition spd="med">
    <p:pull/>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matchingName="Title + text 1">
  <p:cSld name="Title + text 1">
    <p:spTree>
      <p:nvGrpSpPr>
        <p:cNvPr id="1" name="Shape 217"/>
        <p:cNvGrpSpPr/>
        <p:nvPr/>
      </p:nvGrpSpPr>
      <p:grpSpPr>
        <a:xfrm>
          <a:off x="0" y="0"/>
          <a:ext cx="0" cy="0"/>
          <a:chOff x="0" y="0"/>
          <a:chExt cx="0" cy="0"/>
        </a:xfrm>
      </p:grpSpPr>
      <p:sp>
        <p:nvSpPr>
          <p:cNvPr id="218" name="Google Shape;218;p17"/>
          <p:cNvSpPr/>
          <p:nvPr/>
        </p:nvSpPr>
        <p:spPr>
          <a:xfrm>
            <a:off x="8267834" y="2021101"/>
            <a:ext cx="3924169" cy="321873"/>
          </a:xfrm>
          <a:custGeom>
            <a:avLst/>
            <a:gdLst/>
            <a:ahLst/>
            <a:cxnLst/>
            <a:rect l="l" t="t" r="r" b="b"/>
            <a:pathLst>
              <a:path w="146079" h="5859" extrusionOk="0">
                <a:moveTo>
                  <a:pt x="1" y="1"/>
                </a:moveTo>
                <a:lnTo>
                  <a:pt x="1" y="5858"/>
                </a:lnTo>
                <a:lnTo>
                  <a:pt x="146079" y="5858"/>
                </a:lnTo>
                <a:lnTo>
                  <a:pt x="146079" y="1"/>
                </a:lnTo>
                <a:close/>
              </a:path>
            </a:pathLst>
          </a:custGeom>
          <a:solidFill>
            <a:srgbClr val="FFFFFF">
              <a:alpha val="18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19" name="Google Shape;219;p17"/>
          <p:cNvSpPr txBox="1">
            <a:spLocks noGrp="1"/>
          </p:cNvSpPr>
          <p:nvPr>
            <p:ph type="body" idx="1"/>
          </p:nvPr>
        </p:nvSpPr>
        <p:spPr>
          <a:xfrm>
            <a:off x="7251600" y="2630700"/>
            <a:ext cx="4165600" cy="2841200"/>
          </a:xfrm>
          <a:prstGeom prst="rect">
            <a:avLst/>
          </a:prstGeom>
        </p:spPr>
        <p:txBody>
          <a:bodyPr spcFirstLastPara="1" wrap="square" lIns="91425" tIns="91425" rIns="91425" bIns="91425" anchor="t" anchorCtr="0">
            <a:noAutofit/>
          </a:bodyPr>
          <a:lstStyle>
            <a:lvl1pPr marL="609585" lvl="0" indent="-440256" algn="r" rtl="0">
              <a:lnSpc>
                <a:spcPct val="100000"/>
              </a:lnSpc>
              <a:spcBef>
                <a:spcPts val="0"/>
              </a:spcBef>
              <a:spcAft>
                <a:spcPts val="0"/>
              </a:spcAft>
              <a:buSzPts val="1600"/>
              <a:buFont typeface="Raleway SemiBold"/>
              <a:buChar char="●"/>
              <a:defRPr sz="2133"/>
            </a:lvl1pPr>
            <a:lvl2pPr marL="1219170" lvl="1" indent="-440256" algn="r" rtl="0">
              <a:spcBef>
                <a:spcPts val="0"/>
              </a:spcBef>
              <a:spcAft>
                <a:spcPts val="0"/>
              </a:spcAft>
              <a:buSzPts val="1600"/>
              <a:buFont typeface="Nunito Light"/>
              <a:buChar char="○"/>
              <a:defRPr sz="2133"/>
            </a:lvl2pPr>
            <a:lvl3pPr marL="1828754" lvl="2" indent="-440256" algn="r" rtl="0">
              <a:spcBef>
                <a:spcPts val="2133"/>
              </a:spcBef>
              <a:spcAft>
                <a:spcPts val="0"/>
              </a:spcAft>
              <a:buSzPts val="1600"/>
              <a:buFont typeface="Nunito Light"/>
              <a:buChar char="■"/>
              <a:defRPr sz="2133"/>
            </a:lvl3pPr>
            <a:lvl4pPr marL="2438339" lvl="3" indent="-440256" algn="r" rtl="0">
              <a:spcBef>
                <a:spcPts val="2133"/>
              </a:spcBef>
              <a:spcAft>
                <a:spcPts val="0"/>
              </a:spcAft>
              <a:buSzPts val="1600"/>
              <a:buFont typeface="Nunito Light"/>
              <a:buChar char="●"/>
              <a:defRPr sz="2133"/>
            </a:lvl4pPr>
            <a:lvl5pPr marL="3047924" lvl="4" indent="-440256" algn="r" rtl="0">
              <a:spcBef>
                <a:spcPts val="2133"/>
              </a:spcBef>
              <a:spcAft>
                <a:spcPts val="0"/>
              </a:spcAft>
              <a:buSzPts val="1600"/>
              <a:buFont typeface="Nunito Light"/>
              <a:buChar char="○"/>
              <a:defRPr sz="2133"/>
            </a:lvl5pPr>
            <a:lvl6pPr marL="3657509" lvl="5" indent="-440256" algn="r" rtl="0">
              <a:spcBef>
                <a:spcPts val="2133"/>
              </a:spcBef>
              <a:spcAft>
                <a:spcPts val="0"/>
              </a:spcAft>
              <a:buSzPts val="1600"/>
              <a:buFont typeface="Nunito Light"/>
              <a:buChar char="■"/>
              <a:defRPr sz="2133"/>
            </a:lvl6pPr>
            <a:lvl7pPr marL="4267093" lvl="6" indent="-440256" algn="r" rtl="0">
              <a:spcBef>
                <a:spcPts val="2133"/>
              </a:spcBef>
              <a:spcAft>
                <a:spcPts val="0"/>
              </a:spcAft>
              <a:buSzPts val="1600"/>
              <a:buFont typeface="Nunito Light"/>
              <a:buChar char="●"/>
              <a:defRPr sz="2133"/>
            </a:lvl7pPr>
            <a:lvl8pPr marL="4876678" lvl="7" indent="-440256" algn="r" rtl="0">
              <a:spcBef>
                <a:spcPts val="2133"/>
              </a:spcBef>
              <a:spcAft>
                <a:spcPts val="0"/>
              </a:spcAft>
              <a:buSzPts val="1600"/>
              <a:buFont typeface="Nunito Light"/>
              <a:buChar char="○"/>
              <a:defRPr sz="2133"/>
            </a:lvl8pPr>
            <a:lvl9pPr marL="5486263" lvl="8" indent="-440256" algn="r" rtl="0">
              <a:spcBef>
                <a:spcPts val="2133"/>
              </a:spcBef>
              <a:spcAft>
                <a:spcPts val="2133"/>
              </a:spcAft>
              <a:buSzPts val="1600"/>
              <a:buFont typeface="Nunito Light"/>
              <a:buChar char="■"/>
              <a:defRPr sz="2133"/>
            </a:lvl9pPr>
          </a:lstStyle>
          <a:p>
            <a:pPr lvl="0"/>
            <a:r>
              <a:rPr lang="en-US"/>
              <a:t>Click to edit Master text styles</a:t>
            </a:r>
          </a:p>
        </p:txBody>
      </p:sp>
      <p:sp>
        <p:nvSpPr>
          <p:cNvPr id="220" name="Google Shape;220;p17"/>
          <p:cNvSpPr txBox="1">
            <a:spLocks noGrp="1"/>
          </p:cNvSpPr>
          <p:nvPr>
            <p:ph type="title"/>
          </p:nvPr>
        </p:nvSpPr>
        <p:spPr>
          <a:xfrm>
            <a:off x="7251700" y="1557767"/>
            <a:ext cx="4165600" cy="892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4000">
                <a:solidFill>
                  <a:schemeClr val="dk2"/>
                </a:solidFill>
              </a:defRPr>
            </a:lvl1pPr>
            <a:lvl2pPr lvl="1" rtl="0">
              <a:spcBef>
                <a:spcPts val="0"/>
              </a:spcBef>
              <a:spcAft>
                <a:spcPts val="0"/>
              </a:spcAft>
              <a:buNone/>
              <a:defRPr sz="4000"/>
            </a:lvl2pPr>
            <a:lvl3pPr lvl="2" rtl="0">
              <a:spcBef>
                <a:spcPts val="0"/>
              </a:spcBef>
              <a:spcAft>
                <a:spcPts val="0"/>
              </a:spcAft>
              <a:buNone/>
              <a:defRPr sz="4000"/>
            </a:lvl3pPr>
            <a:lvl4pPr lvl="3" rtl="0">
              <a:spcBef>
                <a:spcPts val="0"/>
              </a:spcBef>
              <a:spcAft>
                <a:spcPts val="0"/>
              </a:spcAft>
              <a:buNone/>
              <a:defRPr sz="4000"/>
            </a:lvl4pPr>
            <a:lvl5pPr lvl="4" rtl="0">
              <a:spcBef>
                <a:spcPts val="0"/>
              </a:spcBef>
              <a:spcAft>
                <a:spcPts val="0"/>
              </a:spcAft>
              <a:buNone/>
              <a:defRPr sz="4000"/>
            </a:lvl5pPr>
            <a:lvl6pPr lvl="5" rtl="0">
              <a:spcBef>
                <a:spcPts val="0"/>
              </a:spcBef>
              <a:spcAft>
                <a:spcPts val="0"/>
              </a:spcAft>
              <a:buNone/>
              <a:defRPr sz="4000"/>
            </a:lvl6pPr>
            <a:lvl7pPr lvl="6" rtl="0">
              <a:spcBef>
                <a:spcPts val="0"/>
              </a:spcBef>
              <a:spcAft>
                <a:spcPts val="0"/>
              </a:spcAft>
              <a:buNone/>
              <a:defRPr sz="4000"/>
            </a:lvl7pPr>
            <a:lvl8pPr lvl="7" rtl="0">
              <a:spcBef>
                <a:spcPts val="0"/>
              </a:spcBef>
              <a:spcAft>
                <a:spcPts val="0"/>
              </a:spcAft>
              <a:buNone/>
              <a:defRPr sz="4000"/>
            </a:lvl8pPr>
            <a:lvl9pPr lvl="8" rtl="0">
              <a:spcBef>
                <a:spcPts val="0"/>
              </a:spcBef>
              <a:spcAft>
                <a:spcPts val="0"/>
              </a:spcAft>
              <a:buNone/>
              <a:defRPr sz="4000"/>
            </a:lvl9pPr>
          </a:lstStyle>
          <a:p>
            <a:r>
              <a:rPr lang="en-US"/>
              <a:t>Click to edit Master title style</a:t>
            </a:r>
            <a:endParaRPr/>
          </a:p>
        </p:txBody>
      </p:sp>
      <p:sp>
        <p:nvSpPr>
          <p:cNvPr id="221" name="Google Shape;221;p17"/>
          <p:cNvSpPr/>
          <p:nvPr/>
        </p:nvSpPr>
        <p:spPr>
          <a:xfrm>
            <a:off x="11091040" y="6691029"/>
            <a:ext cx="1100968" cy="166976"/>
          </a:xfrm>
          <a:custGeom>
            <a:avLst/>
            <a:gdLst/>
            <a:ahLst/>
            <a:cxnLst/>
            <a:rect l="l" t="t" r="r" b="b"/>
            <a:pathLst>
              <a:path w="15396" h="2335" extrusionOk="0">
                <a:moveTo>
                  <a:pt x="1" y="1"/>
                </a:moveTo>
                <a:lnTo>
                  <a:pt x="1" y="2335"/>
                </a:lnTo>
                <a:lnTo>
                  <a:pt x="15395" y="2335"/>
                </a:lnTo>
                <a:lnTo>
                  <a:pt x="15395"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22" name="Google Shape;222;p17"/>
          <p:cNvSpPr/>
          <p:nvPr/>
        </p:nvSpPr>
        <p:spPr>
          <a:xfrm>
            <a:off x="8631272" y="6691029"/>
            <a:ext cx="2247773" cy="166976"/>
          </a:xfrm>
          <a:custGeom>
            <a:avLst/>
            <a:gdLst/>
            <a:ahLst/>
            <a:cxnLst/>
            <a:rect l="l" t="t" r="r" b="b"/>
            <a:pathLst>
              <a:path w="31433" h="2335" extrusionOk="0">
                <a:moveTo>
                  <a:pt x="0" y="1"/>
                </a:moveTo>
                <a:lnTo>
                  <a:pt x="0" y="2335"/>
                </a:lnTo>
                <a:lnTo>
                  <a:pt x="31433" y="2335"/>
                </a:lnTo>
                <a:lnTo>
                  <a:pt x="31433"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23" name="Google Shape;223;p17"/>
          <p:cNvSpPr/>
          <p:nvPr/>
        </p:nvSpPr>
        <p:spPr>
          <a:xfrm>
            <a:off x="8042093" y="6413504"/>
            <a:ext cx="3360612" cy="167833"/>
          </a:xfrm>
          <a:custGeom>
            <a:avLst/>
            <a:gdLst/>
            <a:ahLst/>
            <a:cxnLst/>
            <a:rect l="l" t="t" r="r" b="b"/>
            <a:pathLst>
              <a:path w="46995" h="2347" extrusionOk="0">
                <a:moveTo>
                  <a:pt x="0" y="1"/>
                </a:moveTo>
                <a:lnTo>
                  <a:pt x="0" y="2346"/>
                </a:lnTo>
                <a:lnTo>
                  <a:pt x="46994" y="2346"/>
                </a:lnTo>
                <a:lnTo>
                  <a:pt x="4699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24" name="Google Shape;224;p17"/>
          <p:cNvSpPr/>
          <p:nvPr/>
        </p:nvSpPr>
        <p:spPr>
          <a:xfrm>
            <a:off x="7419659" y="6413504"/>
            <a:ext cx="380648" cy="167833"/>
          </a:xfrm>
          <a:custGeom>
            <a:avLst/>
            <a:gdLst/>
            <a:ahLst/>
            <a:cxnLst/>
            <a:rect l="l" t="t" r="r" b="b"/>
            <a:pathLst>
              <a:path w="5323" h="2347" extrusionOk="0">
                <a:moveTo>
                  <a:pt x="1" y="1"/>
                </a:moveTo>
                <a:lnTo>
                  <a:pt x="1" y="2346"/>
                </a:lnTo>
                <a:lnTo>
                  <a:pt x="5323" y="2346"/>
                </a:lnTo>
                <a:lnTo>
                  <a:pt x="5323"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841453510"/>
      </p:ext>
    </p:extLst>
  </p:cSld>
  <p:clrMapOvr>
    <a:masterClrMapping/>
  </p:clrMapOvr>
  <p:transition spd="med">
    <p:pull/>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matchingName="Title + text 2">
  <p:cSld name="Title + text 2">
    <p:spTree>
      <p:nvGrpSpPr>
        <p:cNvPr id="1" name="Shape 225"/>
        <p:cNvGrpSpPr/>
        <p:nvPr/>
      </p:nvGrpSpPr>
      <p:grpSpPr>
        <a:xfrm>
          <a:off x="0" y="0"/>
          <a:ext cx="0" cy="0"/>
          <a:chOff x="0" y="0"/>
          <a:chExt cx="0" cy="0"/>
        </a:xfrm>
      </p:grpSpPr>
      <p:sp>
        <p:nvSpPr>
          <p:cNvPr id="226" name="Google Shape;226;p18"/>
          <p:cNvSpPr/>
          <p:nvPr/>
        </p:nvSpPr>
        <p:spPr>
          <a:xfrm flipH="1">
            <a:off x="-5" y="2786601"/>
            <a:ext cx="2355605" cy="47580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27" name="Google Shape;227;p18"/>
          <p:cNvSpPr/>
          <p:nvPr/>
        </p:nvSpPr>
        <p:spPr>
          <a:xfrm flipH="1">
            <a:off x="8953501" y="2786601"/>
            <a:ext cx="2762335" cy="47580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28" name="Google Shape;228;p18"/>
          <p:cNvSpPr/>
          <p:nvPr/>
        </p:nvSpPr>
        <p:spPr>
          <a:xfrm flipH="1">
            <a:off x="1639292" y="2000600"/>
            <a:ext cx="1472205" cy="475829"/>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29" name="Google Shape;229;p18"/>
          <p:cNvSpPr/>
          <p:nvPr/>
        </p:nvSpPr>
        <p:spPr>
          <a:xfrm flipH="1">
            <a:off x="89" y="3572400"/>
            <a:ext cx="2997073" cy="473933"/>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30" name="Google Shape;230;p18"/>
          <p:cNvSpPr/>
          <p:nvPr/>
        </p:nvSpPr>
        <p:spPr>
          <a:xfrm flipH="1">
            <a:off x="31" y="2000600"/>
            <a:ext cx="1384397" cy="475829"/>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31" name="Google Shape;231;p18"/>
          <p:cNvSpPr/>
          <p:nvPr/>
        </p:nvSpPr>
        <p:spPr>
          <a:xfrm flipH="1">
            <a:off x="1733311" y="4358367"/>
            <a:ext cx="1472171" cy="473933"/>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32" name="Google Shape;232;p18"/>
          <p:cNvSpPr/>
          <p:nvPr/>
        </p:nvSpPr>
        <p:spPr>
          <a:xfrm flipH="1">
            <a:off x="10807446" y="4358367"/>
            <a:ext cx="1384397" cy="47393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33" name="Google Shape;233;p18"/>
          <p:cNvSpPr/>
          <p:nvPr/>
        </p:nvSpPr>
        <p:spPr>
          <a:xfrm flipH="1">
            <a:off x="10719669" y="2000608"/>
            <a:ext cx="1472184" cy="475811"/>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34" name="Google Shape;234;p18"/>
          <p:cNvSpPr/>
          <p:nvPr/>
        </p:nvSpPr>
        <p:spPr>
          <a:xfrm flipH="1">
            <a:off x="7304333" y="2000608"/>
            <a:ext cx="3154240" cy="475811"/>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35" name="Google Shape;235;p18"/>
          <p:cNvSpPr/>
          <p:nvPr/>
        </p:nvSpPr>
        <p:spPr>
          <a:xfrm flipH="1">
            <a:off x="9194808" y="1216701"/>
            <a:ext cx="2997065" cy="473735"/>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36" name="Google Shape;236;p18"/>
          <p:cNvSpPr/>
          <p:nvPr/>
        </p:nvSpPr>
        <p:spPr>
          <a:xfrm>
            <a:off x="2792101" y="1497533"/>
            <a:ext cx="6607452" cy="5360600"/>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37" name="Google Shape;237;p18"/>
          <p:cNvSpPr txBox="1">
            <a:spLocks noGrp="1"/>
          </p:cNvSpPr>
          <p:nvPr>
            <p:ph type="title"/>
          </p:nvPr>
        </p:nvSpPr>
        <p:spPr>
          <a:xfrm>
            <a:off x="1704067" y="4576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solidFill>
                  <a:schemeClr val="dk2"/>
                </a:solidFill>
              </a:defRPr>
            </a:lvl2pPr>
            <a:lvl3pPr lvl="2" algn="ctr" rtl="0">
              <a:spcBef>
                <a:spcPts val="0"/>
              </a:spcBef>
              <a:spcAft>
                <a:spcPts val="0"/>
              </a:spcAft>
              <a:buNone/>
              <a:defRPr sz="4000">
                <a:solidFill>
                  <a:schemeClr val="dk2"/>
                </a:solidFill>
              </a:defRPr>
            </a:lvl3pPr>
            <a:lvl4pPr lvl="3" algn="ctr" rtl="0">
              <a:spcBef>
                <a:spcPts val="0"/>
              </a:spcBef>
              <a:spcAft>
                <a:spcPts val="0"/>
              </a:spcAft>
              <a:buNone/>
              <a:defRPr sz="4000">
                <a:solidFill>
                  <a:schemeClr val="dk2"/>
                </a:solidFill>
              </a:defRPr>
            </a:lvl4pPr>
            <a:lvl5pPr lvl="4" algn="ctr" rtl="0">
              <a:spcBef>
                <a:spcPts val="0"/>
              </a:spcBef>
              <a:spcAft>
                <a:spcPts val="0"/>
              </a:spcAft>
              <a:buNone/>
              <a:defRPr sz="4000">
                <a:solidFill>
                  <a:schemeClr val="dk2"/>
                </a:solidFill>
              </a:defRPr>
            </a:lvl5pPr>
            <a:lvl6pPr lvl="5" algn="ctr" rtl="0">
              <a:spcBef>
                <a:spcPts val="0"/>
              </a:spcBef>
              <a:spcAft>
                <a:spcPts val="0"/>
              </a:spcAft>
              <a:buNone/>
              <a:defRPr sz="4000">
                <a:solidFill>
                  <a:schemeClr val="dk2"/>
                </a:solidFill>
              </a:defRPr>
            </a:lvl6pPr>
            <a:lvl7pPr lvl="6" algn="ctr" rtl="0">
              <a:spcBef>
                <a:spcPts val="0"/>
              </a:spcBef>
              <a:spcAft>
                <a:spcPts val="0"/>
              </a:spcAft>
              <a:buNone/>
              <a:defRPr sz="4000">
                <a:solidFill>
                  <a:schemeClr val="dk2"/>
                </a:solidFill>
              </a:defRPr>
            </a:lvl7pPr>
            <a:lvl8pPr lvl="7" algn="ctr" rtl="0">
              <a:spcBef>
                <a:spcPts val="0"/>
              </a:spcBef>
              <a:spcAft>
                <a:spcPts val="0"/>
              </a:spcAft>
              <a:buNone/>
              <a:defRPr sz="4000">
                <a:solidFill>
                  <a:schemeClr val="dk2"/>
                </a:solidFill>
              </a:defRPr>
            </a:lvl8pPr>
            <a:lvl9pPr lvl="8" algn="ctr" rtl="0">
              <a:spcBef>
                <a:spcPts val="0"/>
              </a:spcBef>
              <a:spcAft>
                <a:spcPts val="0"/>
              </a:spcAft>
              <a:buNone/>
              <a:defRPr sz="4000">
                <a:solidFill>
                  <a:schemeClr val="dk2"/>
                </a:solidFill>
              </a:defRPr>
            </a:lvl9pPr>
          </a:lstStyle>
          <a:p>
            <a:r>
              <a:rPr lang="en-US"/>
              <a:t>Click to edit Master title style</a:t>
            </a:r>
            <a:endParaRPr/>
          </a:p>
        </p:txBody>
      </p:sp>
    </p:spTree>
    <p:extLst>
      <p:ext uri="{BB962C8B-B14F-4D97-AF65-F5344CB8AC3E}">
        <p14:creationId xmlns:p14="http://schemas.microsoft.com/office/powerpoint/2010/main" val="2755909959"/>
      </p:ext>
    </p:extLst>
  </p:cSld>
  <p:clrMapOvr>
    <a:masterClrMapping/>
  </p:clrMapOvr>
  <p:transition spd="med">
    <p:pull/>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matchingName="Title + text 3">
  <p:cSld name="Title + text 3">
    <p:spTree>
      <p:nvGrpSpPr>
        <p:cNvPr id="1" name="Shape 238"/>
        <p:cNvGrpSpPr/>
        <p:nvPr/>
      </p:nvGrpSpPr>
      <p:grpSpPr>
        <a:xfrm>
          <a:off x="0" y="0"/>
          <a:ext cx="0" cy="0"/>
          <a:chOff x="0" y="0"/>
          <a:chExt cx="0" cy="0"/>
        </a:xfrm>
      </p:grpSpPr>
      <p:sp>
        <p:nvSpPr>
          <p:cNvPr id="239" name="Google Shape;239;p19"/>
          <p:cNvSpPr/>
          <p:nvPr/>
        </p:nvSpPr>
        <p:spPr>
          <a:xfrm>
            <a:off x="2423633" y="0"/>
            <a:ext cx="9768400" cy="520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0" name="Google Shape;240;p19"/>
          <p:cNvSpPr txBox="1">
            <a:spLocks noGrp="1"/>
          </p:cNvSpPr>
          <p:nvPr>
            <p:ph type="body" idx="1"/>
          </p:nvPr>
        </p:nvSpPr>
        <p:spPr>
          <a:xfrm>
            <a:off x="6106033" y="3184267"/>
            <a:ext cx="5243600" cy="2841200"/>
          </a:xfrm>
          <a:prstGeom prst="rect">
            <a:avLst/>
          </a:prstGeom>
        </p:spPr>
        <p:txBody>
          <a:bodyPr spcFirstLastPara="1" wrap="square" lIns="91425" tIns="91425" rIns="91425" bIns="91425" anchor="t" anchorCtr="0">
            <a:noAutofit/>
          </a:bodyPr>
          <a:lstStyle>
            <a:lvl1pPr marL="609585" lvl="0" indent="-440256" algn="r" rtl="0">
              <a:lnSpc>
                <a:spcPct val="100000"/>
              </a:lnSpc>
              <a:spcBef>
                <a:spcPts val="0"/>
              </a:spcBef>
              <a:spcAft>
                <a:spcPts val="0"/>
              </a:spcAft>
              <a:buSzPts val="1600"/>
              <a:buChar char="●"/>
              <a:defRPr sz="2133"/>
            </a:lvl1pPr>
            <a:lvl2pPr marL="1219170" lvl="1" indent="-440256" rtl="0">
              <a:spcBef>
                <a:spcPts val="0"/>
              </a:spcBef>
              <a:spcAft>
                <a:spcPts val="0"/>
              </a:spcAft>
              <a:buSzPts val="1600"/>
              <a:buChar char="○"/>
              <a:defRPr/>
            </a:lvl2pPr>
            <a:lvl3pPr marL="1828754" lvl="2" indent="-431789" rtl="0">
              <a:spcBef>
                <a:spcPts val="2133"/>
              </a:spcBef>
              <a:spcAft>
                <a:spcPts val="0"/>
              </a:spcAft>
              <a:buSzPts val="1500"/>
              <a:buChar char="■"/>
              <a:defRPr/>
            </a:lvl3pPr>
            <a:lvl4pPr marL="2438339" lvl="3" indent="-431789" rtl="0">
              <a:spcBef>
                <a:spcPts val="2133"/>
              </a:spcBef>
              <a:spcAft>
                <a:spcPts val="0"/>
              </a:spcAft>
              <a:buSzPts val="15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14856" rtl="0">
              <a:spcBef>
                <a:spcPts val="2133"/>
              </a:spcBef>
              <a:spcAft>
                <a:spcPts val="0"/>
              </a:spcAft>
              <a:buSzPts val="1300"/>
              <a:buChar char="●"/>
              <a:defRPr/>
            </a:lvl7pPr>
            <a:lvl8pPr marL="4876678" lvl="7" indent="-414856" rtl="0">
              <a:spcBef>
                <a:spcPts val="2133"/>
              </a:spcBef>
              <a:spcAft>
                <a:spcPts val="0"/>
              </a:spcAft>
              <a:buSzPts val="1300"/>
              <a:buChar char="○"/>
              <a:defRPr/>
            </a:lvl8pPr>
            <a:lvl9pPr marL="5486263" lvl="8" indent="-423323" rtl="0">
              <a:spcBef>
                <a:spcPts val="2133"/>
              </a:spcBef>
              <a:spcAft>
                <a:spcPts val="2133"/>
              </a:spcAft>
              <a:buSzPts val="1400"/>
              <a:buChar char="■"/>
              <a:defRPr/>
            </a:lvl9pPr>
          </a:lstStyle>
          <a:p>
            <a:pPr lvl="0"/>
            <a:r>
              <a:rPr lang="en-US"/>
              <a:t>Click to edit Master text styles</a:t>
            </a:r>
          </a:p>
        </p:txBody>
      </p:sp>
      <p:sp>
        <p:nvSpPr>
          <p:cNvPr id="241" name="Google Shape;241;p19"/>
          <p:cNvSpPr txBox="1">
            <a:spLocks noGrp="1"/>
          </p:cNvSpPr>
          <p:nvPr>
            <p:ph type="title"/>
          </p:nvPr>
        </p:nvSpPr>
        <p:spPr>
          <a:xfrm>
            <a:off x="6106041" y="2286400"/>
            <a:ext cx="5284400" cy="892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4000">
                <a:solidFill>
                  <a:schemeClr val="dk2"/>
                </a:solidFill>
              </a:defRPr>
            </a:lvl1pPr>
            <a:lvl2pPr lvl="1" algn="r" rtl="0">
              <a:spcBef>
                <a:spcPts val="0"/>
              </a:spcBef>
              <a:spcAft>
                <a:spcPts val="0"/>
              </a:spcAft>
              <a:buNone/>
              <a:defRPr sz="4000"/>
            </a:lvl2pPr>
            <a:lvl3pPr lvl="2" algn="r" rtl="0">
              <a:spcBef>
                <a:spcPts val="0"/>
              </a:spcBef>
              <a:spcAft>
                <a:spcPts val="0"/>
              </a:spcAft>
              <a:buNone/>
              <a:defRPr sz="4000"/>
            </a:lvl3pPr>
            <a:lvl4pPr lvl="3" algn="r" rtl="0">
              <a:spcBef>
                <a:spcPts val="0"/>
              </a:spcBef>
              <a:spcAft>
                <a:spcPts val="0"/>
              </a:spcAft>
              <a:buNone/>
              <a:defRPr sz="4000"/>
            </a:lvl4pPr>
            <a:lvl5pPr lvl="4" algn="r" rtl="0">
              <a:spcBef>
                <a:spcPts val="0"/>
              </a:spcBef>
              <a:spcAft>
                <a:spcPts val="0"/>
              </a:spcAft>
              <a:buNone/>
              <a:defRPr sz="4000"/>
            </a:lvl5pPr>
            <a:lvl6pPr lvl="5" algn="r" rtl="0">
              <a:spcBef>
                <a:spcPts val="0"/>
              </a:spcBef>
              <a:spcAft>
                <a:spcPts val="0"/>
              </a:spcAft>
              <a:buNone/>
              <a:defRPr sz="4000"/>
            </a:lvl6pPr>
            <a:lvl7pPr lvl="6" algn="r" rtl="0">
              <a:spcBef>
                <a:spcPts val="0"/>
              </a:spcBef>
              <a:spcAft>
                <a:spcPts val="0"/>
              </a:spcAft>
              <a:buNone/>
              <a:defRPr sz="4000"/>
            </a:lvl7pPr>
            <a:lvl8pPr lvl="7" algn="r" rtl="0">
              <a:spcBef>
                <a:spcPts val="0"/>
              </a:spcBef>
              <a:spcAft>
                <a:spcPts val="0"/>
              </a:spcAft>
              <a:buNone/>
              <a:defRPr sz="4000"/>
            </a:lvl8pPr>
            <a:lvl9pPr lvl="8" algn="r" rtl="0">
              <a:spcBef>
                <a:spcPts val="0"/>
              </a:spcBef>
              <a:spcAft>
                <a:spcPts val="0"/>
              </a:spcAft>
              <a:buNone/>
              <a:defRPr sz="4000"/>
            </a:lvl9pPr>
          </a:lstStyle>
          <a:p>
            <a:r>
              <a:rPr lang="en-US"/>
              <a:t>Click to edit Master title style</a:t>
            </a:r>
            <a:endParaRPr/>
          </a:p>
        </p:txBody>
      </p:sp>
      <p:sp>
        <p:nvSpPr>
          <p:cNvPr id="242" name="Google Shape;242;p19"/>
          <p:cNvSpPr/>
          <p:nvPr/>
        </p:nvSpPr>
        <p:spPr>
          <a:xfrm>
            <a:off x="1" y="2875516"/>
            <a:ext cx="2810529" cy="171685"/>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3" name="Google Shape;243;p19"/>
          <p:cNvSpPr/>
          <p:nvPr/>
        </p:nvSpPr>
        <p:spPr>
          <a:xfrm>
            <a:off x="2810627" y="2875516"/>
            <a:ext cx="1487384" cy="171685"/>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4" name="Google Shape;244;p19"/>
          <p:cNvSpPr/>
          <p:nvPr/>
        </p:nvSpPr>
        <p:spPr>
          <a:xfrm>
            <a:off x="574523" y="3159808"/>
            <a:ext cx="2193368" cy="171685"/>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5" name="Google Shape;245;p19"/>
          <p:cNvSpPr/>
          <p:nvPr/>
        </p:nvSpPr>
        <p:spPr>
          <a:xfrm>
            <a:off x="2130436" y="3159808"/>
            <a:ext cx="637521" cy="171685"/>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6" name="Google Shape;246;p19"/>
          <p:cNvSpPr/>
          <p:nvPr/>
        </p:nvSpPr>
        <p:spPr>
          <a:xfrm>
            <a:off x="3554339" y="3159808"/>
            <a:ext cx="743703" cy="171685"/>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7" name="Google Shape;247;p19"/>
          <p:cNvSpPr/>
          <p:nvPr/>
        </p:nvSpPr>
        <p:spPr>
          <a:xfrm>
            <a:off x="0" y="4296951"/>
            <a:ext cx="1963667" cy="171189"/>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8" name="Google Shape;248;p19"/>
          <p:cNvSpPr/>
          <p:nvPr/>
        </p:nvSpPr>
        <p:spPr>
          <a:xfrm>
            <a:off x="2936158" y="3159808"/>
            <a:ext cx="171685" cy="171685"/>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9" name="Google Shape;249;p19"/>
          <p:cNvSpPr/>
          <p:nvPr/>
        </p:nvSpPr>
        <p:spPr>
          <a:xfrm>
            <a:off x="3209029" y="3159808"/>
            <a:ext cx="171685" cy="171685"/>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50" name="Google Shape;250;p19"/>
          <p:cNvSpPr/>
          <p:nvPr/>
        </p:nvSpPr>
        <p:spPr>
          <a:xfrm>
            <a:off x="2748119" y="3728390"/>
            <a:ext cx="171685" cy="171665"/>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51" name="Google Shape;251;p19"/>
          <p:cNvSpPr/>
          <p:nvPr/>
        </p:nvSpPr>
        <p:spPr>
          <a:xfrm>
            <a:off x="2475248" y="3728390"/>
            <a:ext cx="171168" cy="171665"/>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52" name="Google Shape;252;p19"/>
          <p:cNvSpPr/>
          <p:nvPr/>
        </p:nvSpPr>
        <p:spPr>
          <a:xfrm>
            <a:off x="855340" y="3728390"/>
            <a:ext cx="171685" cy="171665"/>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53" name="Google Shape;253;p19"/>
          <p:cNvSpPr/>
          <p:nvPr/>
        </p:nvSpPr>
        <p:spPr>
          <a:xfrm>
            <a:off x="4126401" y="3444099"/>
            <a:ext cx="171665" cy="171685"/>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54" name="Google Shape;254;p19"/>
          <p:cNvSpPr/>
          <p:nvPr/>
        </p:nvSpPr>
        <p:spPr>
          <a:xfrm>
            <a:off x="255512" y="3159808"/>
            <a:ext cx="171685" cy="171685"/>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55" name="Google Shape;255;p19"/>
          <p:cNvSpPr/>
          <p:nvPr/>
        </p:nvSpPr>
        <p:spPr>
          <a:xfrm>
            <a:off x="1786098" y="4012185"/>
            <a:ext cx="2192871" cy="171665"/>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56" name="Google Shape;256;p19"/>
          <p:cNvSpPr/>
          <p:nvPr/>
        </p:nvSpPr>
        <p:spPr>
          <a:xfrm>
            <a:off x="1786098" y="4012185"/>
            <a:ext cx="637541" cy="171665"/>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57" name="Google Shape;257;p19"/>
          <p:cNvSpPr/>
          <p:nvPr/>
        </p:nvSpPr>
        <p:spPr>
          <a:xfrm>
            <a:off x="1" y="4012680"/>
            <a:ext cx="999700" cy="171168"/>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58" name="Google Shape;258;p19"/>
          <p:cNvSpPr/>
          <p:nvPr/>
        </p:nvSpPr>
        <p:spPr>
          <a:xfrm>
            <a:off x="1446249" y="4012185"/>
            <a:ext cx="171685" cy="171665"/>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59" name="Google Shape;259;p19"/>
          <p:cNvSpPr/>
          <p:nvPr/>
        </p:nvSpPr>
        <p:spPr>
          <a:xfrm>
            <a:off x="1172884" y="4012185"/>
            <a:ext cx="171665" cy="171665"/>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0" name="Google Shape;260;p19"/>
          <p:cNvSpPr/>
          <p:nvPr/>
        </p:nvSpPr>
        <p:spPr>
          <a:xfrm>
            <a:off x="711973" y="4580744"/>
            <a:ext cx="171665" cy="171685"/>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1" name="Google Shape;261;p19"/>
          <p:cNvSpPr/>
          <p:nvPr/>
        </p:nvSpPr>
        <p:spPr>
          <a:xfrm>
            <a:off x="451497" y="4580744"/>
            <a:ext cx="171665" cy="171685"/>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2" name="Google Shape;262;p19"/>
          <p:cNvSpPr/>
          <p:nvPr/>
        </p:nvSpPr>
        <p:spPr>
          <a:xfrm>
            <a:off x="190522" y="4580744"/>
            <a:ext cx="171685" cy="171685"/>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3" name="Google Shape;263;p19"/>
          <p:cNvSpPr/>
          <p:nvPr/>
        </p:nvSpPr>
        <p:spPr>
          <a:xfrm>
            <a:off x="4126401" y="4012185"/>
            <a:ext cx="171665" cy="171665"/>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4" name="Google Shape;264;p19"/>
          <p:cNvSpPr/>
          <p:nvPr/>
        </p:nvSpPr>
        <p:spPr>
          <a:xfrm>
            <a:off x="2235109" y="3444099"/>
            <a:ext cx="1753312" cy="171685"/>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5" name="Google Shape;265;p19"/>
          <p:cNvSpPr/>
          <p:nvPr/>
        </p:nvSpPr>
        <p:spPr>
          <a:xfrm>
            <a:off x="3022977" y="3728390"/>
            <a:ext cx="1275041" cy="171665"/>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6" name="Google Shape;266;p19"/>
          <p:cNvSpPr/>
          <p:nvPr/>
        </p:nvSpPr>
        <p:spPr>
          <a:xfrm>
            <a:off x="855340" y="3728390"/>
            <a:ext cx="1195179" cy="171665"/>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7" name="Google Shape;267;p19"/>
          <p:cNvSpPr/>
          <p:nvPr/>
        </p:nvSpPr>
        <p:spPr>
          <a:xfrm>
            <a:off x="1" y="3728390"/>
            <a:ext cx="599327" cy="171665"/>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8" name="Google Shape;268;p19"/>
          <p:cNvSpPr/>
          <p:nvPr/>
        </p:nvSpPr>
        <p:spPr>
          <a:xfrm>
            <a:off x="2235110" y="4296454"/>
            <a:ext cx="2062876" cy="171685"/>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9" name="Google Shape;269;p19"/>
          <p:cNvSpPr/>
          <p:nvPr/>
        </p:nvSpPr>
        <p:spPr>
          <a:xfrm>
            <a:off x="3363342" y="4580744"/>
            <a:ext cx="934692" cy="171685"/>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70" name="Google Shape;270;p19"/>
          <p:cNvSpPr/>
          <p:nvPr/>
        </p:nvSpPr>
        <p:spPr>
          <a:xfrm>
            <a:off x="1" y="3444099"/>
            <a:ext cx="1703697" cy="171685"/>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71" name="Google Shape;271;p19"/>
          <p:cNvSpPr/>
          <p:nvPr/>
        </p:nvSpPr>
        <p:spPr>
          <a:xfrm>
            <a:off x="1083085" y="4580744"/>
            <a:ext cx="2083711" cy="171685"/>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72" name="Google Shape;272;p19"/>
          <p:cNvSpPr/>
          <p:nvPr/>
        </p:nvSpPr>
        <p:spPr>
          <a:xfrm>
            <a:off x="4298051" y="1965601"/>
            <a:ext cx="1448693" cy="3696620"/>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73" name="Google Shape;273;p19"/>
          <p:cNvSpPr/>
          <p:nvPr/>
        </p:nvSpPr>
        <p:spPr>
          <a:xfrm>
            <a:off x="-16" y="5929200"/>
            <a:ext cx="1448800" cy="9288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61838399"/>
      </p:ext>
    </p:extLst>
  </p:cSld>
  <p:clrMapOvr>
    <a:masterClrMapping/>
  </p:clrMapOvr>
  <p:transition spd="med">
    <p:pull/>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matchingName="Two columns">
  <p:cSld name="Two columns">
    <p:spTree>
      <p:nvGrpSpPr>
        <p:cNvPr id="1" name="Shape 274"/>
        <p:cNvGrpSpPr/>
        <p:nvPr/>
      </p:nvGrpSpPr>
      <p:grpSpPr>
        <a:xfrm>
          <a:off x="0" y="0"/>
          <a:ext cx="0" cy="0"/>
          <a:chOff x="0" y="0"/>
          <a:chExt cx="0" cy="0"/>
        </a:xfrm>
      </p:grpSpPr>
      <p:sp>
        <p:nvSpPr>
          <p:cNvPr id="275" name="Google Shape;275;p20"/>
          <p:cNvSpPr/>
          <p:nvPr/>
        </p:nvSpPr>
        <p:spPr>
          <a:xfrm>
            <a:off x="7261133" y="1813300"/>
            <a:ext cx="4929664" cy="1611435"/>
          </a:xfrm>
          <a:custGeom>
            <a:avLst/>
            <a:gdLst/>
            <a:ahLst/>
            <a:cxnLst/>
            <a:rect l="l" t="t" r="r" b="b"/>
            <a:pathLst>
              <a:path w="115539" h="37768" extrusionOk="0">
                <a:moveTo>
                  <a:pt x="1" y="0"/>
                </a:moveTo>
                <a:lnTo>
                  <a:pt x="115539" y="0"/>
                </a:lnTo>
                <a:lnTo>
                  <a:pt x="115539" y="37767"/>
                </a:lnTo>
                <a:lnTo>
                  <a:pt x="1" y="37767"/>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76" name="Google Shape;276;p20"/>
          <p:cNvSpPr/>
          <p:nvPr/>
        </p:nvSpPr>
        <p:spPr>
          <a:xfrm>
            <a:off x="-1199" y="3424700"/>
            <a:ext cx="4929664" cy="1611392"/>
          </a:xfrm>
          <a:custGeom>
            <a:avLst/>
            <a:gdLst/>
            <a:ahLst/>
            <a:cxnLst/>
            <a:rect l="l" t="t" r="r" b="b"/>
            <a:pathLst>
              <a:path w="115539" h="37767" extrusionOk="0">
                <a:moveTo>
                  <a:pt x="0" y="0"/>
                </a:moveTo>
                <a:lnTo>
                  <a:pt x="115538" y="0"/>
                </a:lnTo>
                <a:lnTo>
                  <a:pt x="115538" y="37767"/>
                </a:lnTo>
                <a:lnTo>
                  <a:pt x="0" y="37767"/>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77" name="Google Shape;277;p20"/>
          <p:cNvSpPr/>
          <p:nvPr/>
        </p:nvSpPr>
        <p:spPr>
          <a:xfrm>
            <a:off x="-1207" y="-4289"/>
            <a:ext cx="4929664" cy="476032"/>
          </a:xfrm>
          <a:custGeom>
            <a:avLst/>
            <a:gdLst/>
            <a:ahLst/>
            <a:cxnLst/>
            <a:rect l="l" t="t" r="r" b="b"/>
            <a:pathLst>
              <a:path w="115539" h="11157" extrusionOk="0">
                <a:moveTo>
                  <a:pt x="0" y="0"/>
                </a:moveTo>
                <a:lnTo>
                  <a:pt x="115538" y="0"/>
                </a:lnTo>
                <a:lnTo>
                  <a:pt x="115538" y="11156"/>
                </a:lnTo>
                <a:lnTo>
                  <a:pt x="0" y="11156"/>
                </a:lnTo>
                <a:close/>
              </a:path>
            </a:pathLst>
          </a:custGeom>
          <a:solidFill>
            <a:srgbClr val="FFFFFF">
              <a:alpha val="18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78" name="Google Shape;278;p20"/>
          <p:cNvSpPr/>
          <p:nvPr/>
        </p:nvSpPr>
        <p:spPr>
          <a:xfrm>
            <a:off x="-1207" y="4779497"/>
            <a:ext cx="556288" cy="513152"/>
          </a:xfrm>
          <a:custGeom>
            <a:avLst/>
            <a:gdLst/>
            <a:ahLst/>
            <a:cxnLst/>
            <a:rect l="l" t="t" r="r" b="b"/>
            <a:pathLst>
              <a:path w="13038" h="12027" extrusionOk="0">
                <a:moveTo>
                  <a:pt x="0" y="1"/>
                </a:moveTo>
                <a:lnTo>
                  <a:pt x="13037" y="1"/>
                </a:lnTo>
                <a:lnTo>
                  <a:pt x="13037" y="12026"/>
                </a:lnTo>
                <a:lnTo>
                  <a:pt x="0" y="12026"/>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79" name="Google Shape;279;p20"/>
          <p:cNvSpPr/>
          <p:nvPr/>
        </p:nvSpPr>
        <p:spPr>
          <a:xfrm>
            <a:off x="10690121" y="1548138"/>
            <a:ext cx="1500672" cy="513109"/>
          </a:xfrm>
          <a:custGeom>
            <a:avLst/>
            <a:gdLst/>
            <a:ahLst/>
            <a:cxnLst/>
            <a:rect l="l" t="t" r="r" b="b"/>
            <a:pathLst>
              <a:path w="35172" h="12026" extrusionOk="0">
                <a:moveTo>
                  <a:pt x="1" y="0"/>
                </a:moveTo>
                <a:lnTo>
                  <a:pt x="35172" y="0"/>
                </a:lnTo>
                <a:lnTo>
                  <a:pt x="35172" y="12026"/>
                </a:lnTo>
                <a:lnTo>
                  <a:pt x="1" y="12026"/>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80" name="Google Shape;280;p20"/>
          <p:cNvSpPr txBox="1">
            <a:spLocks noGrp="1"/>
          </p:cNvSpPr>
          <p:nvPr>
            <p:ph type="subTitle" idx="1"/>
          </p:nvPr>
        </p:nvSpPr>
        <p:spPr>
          <a:xfrm>
            <a:off x="7502233" y="2588568"/>
            <a:ext cx="3188800" cy="621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Clr>
                <a:schemeClr val="dk1"/>
              </a:buClr>
              <a:buSzPts val="1400"/>
              <a:buNone/>
              <a:defRPr sz="1867">
                <a:solidFill>
                  <a:schemeClr val="dk1"/>
                </a:solidFill>
              </a:defRPr>
            </a:lvl1pPr>
            <a:lvl2pPr lvl="1" rtl="0">
              <a:lnSpc>
                <a:spcPct val="100000"/>
              </a:lnSpc>
              <a:spcBef>
                <a:spcPts val="0"/>
              </a:spcBef>
              <a:spcAft>
                <a:spcPts val="0"/>
              </a:spcAft>
              <a:buClr>
                <a:schemeClr val="dk1"/>
              </a:buClr>
              <a:buSzPts val="1500"/>
              <a:buNone/>
              <a:defRPr sz="2000">
                <a:solidFill>
                  <a:schemeClr val="dk1"/>
                </a:solidFill>
              </a:defRPr>
            </a:lvl2pPr>
            <a:lvl3pPr lvl="2" rtl="0">
              <a:lnSpc>
                <a:spcPct val="100000"/>
              </a:lnSpc>
              <a:spcBef>
                <a:spcPts val="0"/>
              </a:spcBef>
              <a:spcAft>
                <a:spcPts val="0"/>
              </a:spcAft>
              <a:buClr>
                <a:schemeClr val="dk1"/>
              </a:buClr>
              <a:buSzPts val="1500"/>
              <a:buNone/>
              <a:defRPr sz="2000">
                <a:solidFill>
                  <a:schemeClr val="dk1"/>
                </a:solidFill>
              </a:defRPr>
            </a:lvl3pPr>
            <a:lvl4pPr lvl="3" rtl="0">
              <a:lnSpc>
                <a:spcPct val="100000"/>
              </a:lnSpc>
              <a:spcBef>
                <a:spcPts val="0"/>
              </a:spcBef>
              <a:spcAft>
                <a:spcPts val="0"/>
              </a:spcAft>
              <a:buClr>
                <a:schemeClr val="dk1"/>
              </a:buClr>
              <a:buSzPts val="1500"/>
              <a:buNone/>
              <a:defRPr sz="2000">
                <a:solidFill>
                  <a:schemeClr val="dk1"/>
                </a:solidFill>
              </a:defRPr>
            </a:lvl4pPr>
            <a:lvl5pPr lvl="4" rtl="0">
              <a:lnSpc>
                <a:spcPct val="100000"/>
              </a:lnSpc>
              <a:spcBef>
                <a:spcPts val="0"/>
              </a:spcBef>
              <a:spcAft>
                <a:spcPts val="0"/>
              </a:spcAft>
              <a:buClr>
                <a:schemeClr val="dk1"/>
              </a:buClr>
              <a:buSzPts val="1500"/>
              <a:buNone/>
              <a:defRPr sz="2000">
                <a:solidFill>
                  <a:schemeClr val="dk1"/>
                </a:solidFill>
              </a:defRPr>
            </a:lvl5pPr>
            <a:lvl6pPr lvl="5" rtl="0">
              <a:lnSpc>
                <a:spcPct val="100000"/>
              </a:lnSpc>
              <a:spcBef>
                <a:spcPts val="0"/>
              </a:spcBef>
              <a:spcAft>
                <a:spcPts val="0"/>
              </a:spcAft>
              <a:buClr>
                <a:schemeClr val="dk1"/>
              </a:buClr>
              <a:buSzPts val="1500"/>
              <a:buNone/>
              <a:defRPr sz="2000">
                <a:solidFill>
                  <a:schemeClr val="dk1"/>
                </a:solidFill>
              </a:defRPr>
            </a:lvl6pPr>
            <a:lvl7pPr lvl="6" rtl="0">
              <a:lnSpc>
                <a:spcPct val="100000"/>
              </a:lnSpc>
              <a:spcBef>
                <a:spcPts val="0"/>
              </a:spcBef>
              <a:spcAft>
                <a:spcPts val="0"/>
              </a:spcAft>
              <a:buClr>
                <a:schemeClr val="dk1"/>
              </a:buClr>
              <a:buSzPts val="1500"/>
              <a:buNone/>
              <a:defRPr sz="2000">
                <a:solidFill>
                  <a:schemeClr val="dk1"/>
                </a:solidFill>
              </a:defRPr>
            </a:lvl7pPr>
            <a:lvl8pPr lvl="7" rtl="0">
              <a:lnSpc>
                <a:spcPct val="100000"/>
              </a:lnSpc>
              <a:spcBef>
                <a:spcPts val="0"/>
              </a:spcBef>
              <a:spcAft>
                <a:spcPts val="0"/>
              </a:spcAft>
              <a:buClr>
                <a:schemeClr val="dk1"/>
              </a:buClr>
              <a:buSzPts val="1500"/>
              <a:buNone/>
              <a:defRPr sz="2000">
                <a:solidFill>
                  <a:schemeClr val="dk1"/>
                </a:solidFill>
              </a:defRPr>
            </a:lvl8pPr>
            <a:lvl9pPr lvl="8" rtl="0">
              <a:lnSpc>
                <a:spcPct val="100000"/>
              </a:lnSpc>
              <a:spcBef>
                <a:spcPts val="0"/>
              </a:spcBef>
              <a:spcAft>
                <a:spcPts val="0"/>
              </a:spcAft>
              <a:buClr>
                <a:schemeClr val="dk1"/>
              </a:buClr>
              <a:buSzPts val="1500"/>
              <a:buNone/>
              <a:defRPr sz="2000">
                <a:solidFill>
                  <a:schemeClr val="dk1"/>
                </a:solidFill>
              </a:defRPr>
            </a:lvl9pPr>
          </a:lstStyle>
          <a:p>
            <a:r>
              <a:rPr lang="en-US"/>
              <a:t>Click to edit Master subtitle style</a:t>
            </a:r>
            <a:endParaRPr/>
          </a:p>
        </p:txBody>
      </p:sp>
      <p:sp>
        <p:nvSpPr>
          <p:cNvPr id="281" name="Google Shape;281;p20"/>
          <p:cNvSpPr txBox="1">
            <a:spLocks noGrp="1"/>
          </p:cNvSpPr>
          <p:nvPr>
            <p:ph type="subTitle" idx="2"/>
          </p:nvPr>
        </p:nvSpPr>
        <p:spPr>
          <a:xfrm>
            <a:off x="1505733" y="4201468"/>
            <a:ext cx="3188800" cy="6244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500"/>
              <a:buNone/>
              <a:defRPr sz="1867"/>
            </a:lvl1pPr>
            <a:lvl2pPr lvl="1" algn="r" rtl="0">
              <a:lnSpc>
                <a:spcPct val="100000"/>
              </a:lnSpc>
              <a:spcBef>
                <a:spcPts val="0"/>
              </a:spcBef>
              <a:spcAft>
                <a:spcPts val="0"/>
              </a:spcAft>
              <a:buSzPts val="1500"/>
              <a:buNone/>
              <a:defRPr sz="2000"/>
            </a:lvl2pPr>
            <a:lvl3pPr lvl="2" algn="r" rtl="0">
              <a:lnSpc>
                <a:spcPct val="100000"/>
              </a:lnSpc>
              <a:spcBef>
                <a:spcPts val="0"/>
              </a:spcBef>
              <a:spcAft>
                <a:spcPts val="0"/>
              </a:spcAft>
              <a:buSzPts val="1500"/>
              <a:buNone/>
              <a:defRPr sz="2000"/>
            </a:lvl3pPr>
            <a:lvl4pPr lvl="3" algn="r" rtl="0">
              <a:lnSpc>
                <a:spcPct val="100000"/>
              </a:lnSpc>
              <a:spcBef>
                <a:spcPts val="0"/>
              </a:spcBef>
              <a:spcAft>
                <a:spcPts val="0"/>
              </a:spcAft>
              <a:buSzPts val="1500"/>
              <a:buNone/>
              <a:defRPr sz="2000"/>
            </a:lvl4pPr>
            <a:lvl5pPr lvl="4" algn="r" rtl="0">
              <a:lnSpc>
                <a:spcPct val="100000"/>
              </a:lnSpc>
              <a:spcBef>
                <a:spcPts val="0"/>
              </a:spcBef>
              <a:spcAft>
                <a:spcPts val="0"/>
              </a:spcAft>
              <a:buSzPts val="1500"/>
              <a:buNone/>
              <a:defRPr sz="2000"/>
            </a:lvl5pPr>
            <a:lvl6pPr lvl="5" algn="r" rtl="0">
              <a:lnSpc>
                <a:spcPct val="100000"/>
              </a:lnSpc>
              <a:spcBef>
                <a:spcPts val="0"/>
              </a:spcBef>
              <a:spcAft>
                <a:spcPts val="0"/>
              </a:spcAft>
              <a:buSzPts val="1500"/>
              <a:buNone/>
              <a:defRPr sz="2000"/>
            </a:lvl6pPr>
            <a:lvl7pPr lvl="6" algn="r" rtl="0">
              <a:lnSpc>
                <a:spcPct val="100000"/>
              </a:lnSpc>
              <a:spcBef>
                <a:spcPts val="0"/>
              </a:spcBef>
              <a:spcAft>
                <a:spcPts val="0"/>
              </a:spcAft>
              <a:buSzPts val="1500"/>
              <a:buNone/>
              <a:defRPr sz="2000"/>
            </a:lvl7pPr>
            <a:lvl8pPr lvl="7" algn="r" rtl="0">
              <a:lnSpc>
                <a:spcPct val="100000"/>
              </a:lnSpc>
              <a:spcBef>
                <a:spcPts val="0"/>
              </a:spcBef>
              <a:spcAft>
                <a:spcPts val="0"/>
              </a:spcAft>
              <a:buSzPts val="1500"/>
              <a:buNone/>
              <a:defRPr sz="2000"/>
            </a:lvl8pPr>
            <a:lvl9pPr lvl="8" algn="r" rtl="0">
              <a:lnSpc>
                <a:spcPct val="100000"/>
              </a:lnSpc>
              <a:spcBef>
                <a:spcPts val="0"/>
              </a:spcBef>
              <a:spcAft>
                <a:spcPts val="0"/>
              </a:spcAft>
              <a:buSzPts val="1500"/>
              <a:buNone/>
              <a:defRPr sz="2000"/>
            </a:lvl9pPr>
          </a:lstStyle>
          <a:p>
            <a:r>
              <a:rPr lang="en-US"/>
              <a:t>Click to edit Master subtitle style</a:t>
            </a:r>
            <a:endParaRPr/>
          </a:p>
        </p:txBody>
      </p:sp>
      <p:sp>
        <p:nvSpPr>
          <p:cNvPr id="282" name="Google Shape;282;p20"/>
          <p:cNvSpPr txBox="1">
            <a:spLocks noGrp="1"/>
          </p:cNvSpPr>
          <p:nvPr>
            <p:ph type="title"/>
          </p:nvPr>
        </p:nvSpPr>
        <p:spPr>
          <a:xfrm>
            <a:off x="1500133" y="3725367"/>
            <a:ext cx="3194400" cy="3512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SzPts val="2200"/>
              <a:buNone/>
              <a:defRPr sz="2933"/>
            </a:lvl1pPr>
            <a:lvl2pPr lvl="1" algn="r" rtl="0">
              <a:lnSpc>
                <a:spcPct val="100000"/>
              </a:lnSpc>
              <a:spcBef>
                <a:spcPts val="0"/>
              </a:spcBef>
              <a:spcAft>
                <a:spcPts val="0"/>
              </a:spcAft>
              <a:buSzPts val="4800"/>
              <a:buNone/>
              <a:defRPr sz="6400"/>
            </a:lvl2pPr>
            <a:lvl3pPr lvl="2" algn="r" rtl="0">
              <a:lnSpc>
                <a:spcPct val="100000"/>
              </a:lnSpc>
              <a:spcBef>
                <a:spcPts val="0"/>
              </a:spcBef>
              <a:spcAft>
                <a:spcPts val="0"/>
              </a:spcAft>
              <a:buSzPts val="4800"/>
              <a:buNone/>
              <a:defRPr sz="6400"/>
            </a:lvl3pPr>
            <a:lvl4pPr lvl="3" algn="r" rtl="0">
              <a:lnSpc>
                <a:spcPct val="100000"/>
              </a:lnSpc>
              <a:spcBef>
                <a:spcPts val="0"/>
              </a:spcBef>
              <a:spcAft>
                <a:spcPts val="0"/>
              </a:spcAft>
              <a:buSzPts val="4800"/>
              <a:buNone/>
              <a:defRPr sz="6400"/>
            </a:lvl4pPr>
            <a:lvl5pPr lvl="4" algn="r" rtl="0">
              <a:lnSpc>
                <a:spcPct val="100000"/>
              </a:lnSpc>
              <a:spcBef>
                <a:spcPts val="0"/>
              </a:spcBef>
              <a:spcAft>
                <a:spcPts val="0"/>
              </a:spcAft>
              <a:buSzPts val="4800"/>
              <a:buNone/>
              <a:defRPr sz="6400"/>
            </a:lvl5pPr>
            <a:lvl6pPr lvl="5" algn="r" rtl="0">
              <a:lnSpc>
                <a:spcPct val="100000"/>
              </a:lnSpc>
              <a:spcBef>
                <a:spcPts val="0"/>
              </a:spcBef>
              <a:spcAft>
                <a:spcPts val="0"/>
              </a:spcAft>
              <a:buSzPts val="4800"/>
              <a:buNone/>
              <a:defRPr sz="6400"/>
            </a:lvl6pPr>
            <a:lvl7pPr lvl="6" algn="r" rtl="0">
              <a:lnSpc>
                <a:spcPct val="100000"/>
              </a:lnSpc>
              <a:spcBef>
                <a:spcPts val="0"/>
              </a:spcBef>
              <a:spcAft>
                <a:spcPts val="0"/>
              </a:spcAft>
              <a:buSzPts val="4800"/>
              <a:buNone/>
              <a:defRPr sz="6400"/>
            </a:lvl7pPr>
            <a:lvl8pPr lvl="7" algn="r" rtl="0">
              <a:lnSpc>
                <a:spcPct val="100000"/>
              </a:lnSpc>
              <a:spcBef>
                <a:spcPts val="0"/>
              </a:spcBef>
              <a:spcAft>
                <a:spcPts val="0"/>
              </a:spcAft>
              <a:buSzPts val="4800"/>
              <a:buNone/>
              <a:defRPr sz="6400"/>
            </a:lvl8pPr>
            <a:lvl9pPr lvl="8" algn="r" rtl="0">
              <a:lnSpc>
                <a:spcPct val="100000"/>
              </a:lnSpc>
              <a:spcBef>
                <a:spcPts val="0"/>
              </a:spcBef>
              <a:spcAft>
                <a:spcPts val="0"/>
              </a:spcAft>
              <a:buSzPts val="4800"/>
              <a:buNone/>
              <a:defRPr sz="6400"/>
            </a:lvl9pPr>
          </a:lstStyle>
          <a:p>
            <a:r>
              <a:rPr lang="en-US"/>
              <a:t>Click to edit Master title style</a:t>
            </a:r>
            <a:endParaRPr/>
          </a:p>
        </p:txBody>
      </p:sp>
      <p:sp>
        <p:nvSpPr>
          <p:cNvPr id="283" name="Google Shape;283;p20"/>
          <p:cNvSpPr txBox="1">
            <a:spLocks noGrp="1"/>
          </p:cNvSpPr>
          <p:nvPr>
            <p:ph type="title" idx="3"/>
          </p:nvPr>
        </p:nvSpPr>
        <p:spPr>
          <a:xfrm>
            <a:off x="7502233" y="2110067"/>
            <a:ext cx="3194400" cy="353600"/>
          </a:xfrm>
          <a:prstGeom prst="rect">
            <a:avLst/>
          </a:prstGeom>
        </p:spPr>
        <p:txBody>
          <a:bodyPr spcFirstLastPara="1" wrap="square" lIns="91425" tIns="0" rIns="91425" bIns="0" anchor="ctr" anchorCtr="0">
            <a:noAutofit/>
          </a:bodyPr>
          <a:lstStyle>
            <a:lvl1pPr lvl="0" rtl="0">
              <a:lnSpc>
                <a:spcPct val="100000"/>
              </a:lnSpc>
              <a:spcBef>
                <a:spcPts val="0"/>
              </a:spcBef>
              <a:spcAft>
                <a:spcPts val="0"/>
              </a:spcAft>
              <a:buClr>
                <a:schemeClr val="dk1"/>
              </a:buClr>
              <a:buSzPts val="2200"/>
              <a:buNone/>
              <a:defRPr sz="2933">
                <a:solidFill>
                  <a:schemeClr val="dk1"/>
                </a:solidFill>
              </a:defRPr>
            </a:lvl1pPr>
            <a:lvl2pPr lvl="1" rtl="0">
              <a:lnSpc>
                <a:spcPct val="100000"/>
              </a:lnSpc>
              <a:spcBef>
                <a:spcPts val="0"/>
              </a:spcBef>
              <a:spcAft>
                <a:spcPts val="0"/>
              </a:spcAft>
              <a:buSzPts val="4800"/>
              <a:buNone/>
              <a:defRPr sz="6400"/>
            </a:lvl2pPr>
            <a:lvl3pPr lvl="2" rtl="0">
              <a:lnSpc>
                <a:spcPct val="100000"/>
              </a:lnSpc>
              <a:spcBef>
                <a:spcPts val="0"/>
              </a:spcBef>
              <a:spcAft>
                <a:spcPts val="0"/>
              </a:spcAft>
              <a:buSzPts val="4800"/>
              <a:buNone/>
              <a:defRPr sz="6400"/>
            </a:lvl3pPr>
            <a:lvl4pPr lvl="3" rtl="0">
              <a:lnSpc>
                <a:spcPct val="100000"/>
              </a:lnSpc>
              <a:spcBef>
                <a:spcPts val="0"/>
              </a:spcBef>
              <a:spcAft>
                <a:spcPts val="0"/>
              </a:spcAft>
              <a:buSzPts val="4800"/>
              <a:buNone/>
              <a:defRPr sz="6400"/>
            </a:lvl4pPr>
            <a:lvl5pPr lvl="4" rtl="0">
              <a:lnSpc>
                <a:spcPct val="100000"/>
              </a:lnSpc>
              <a:spcBef>
                <a:spcPts val="0"/>
              </a:spcBef>
              <a:spcAft>
                <a:spcPts val="0"/>
              </a:spcAft>
              <a:buSzPts val="4800"/>
              <a:buNone/>
              <a:defRPr sz="6400"/>
            </a:lvl5pPr>
            <a:lvl6pPr lvl="5" rtl="0">
              <a:lnSpc>
                <a:spcPct val="100000"/>
              </a:lnSpc>
              <a:spcBef>
                <a:spcPts val="0"/>
              </a:spcBef>
              <a:spcAft>
                <a:spcPts val="0"/>
              </a:spcAft>
              <a:buSzPts val="4800"/>
              <a:buNone/>
              <a:defRPr sz="6400"/>
            </a:lvl6pPr>
            <a:lvl7pPr lvl="6" rtl="0">
              <a:lnSpc>
                <a:spcPct val="100000"/>
              </a:lnSpc>
              <a:spcBef>
                <a:spcPts val="0"/>
              </a:spcBef>
              <a:spcAft>
                <a:spcPts val="0"/>
              </a:spcAft>
              <a:buSzPts val="4800"/>
              <a:buNone/>
              <a:defRPr sz="6400"/>
            </a:lvl7pPr>
            <a:lvl8pPr lvl="7" rtl="0">
              <a:lnSpc>
                <a:spcPct val="100000"/>
              </a:lnSpc>
              <a:spcBef>
                <a:spcPts val="0"/>
              </a:spcBef>
              <a:spcAft>
                <a:spcPts val="0"/>
              </a:spcAft>
              <a:buSzPts val="4800"/>
              <a:buNone/>
              <a:defRPr sz="6400"/>
            </a:lvl8pPr>
            <a:lvl9pPr lvl="8" rtl="0">
              <a:lnSpc>
                <a:spcPct val="100000"/>
              </a:lnSpc>
              <a:spcBef>
                <a:spcPts val="0"/>
              </a:spcBef>
              <a:spcAft>
                <a:spcPts val="0"/>
              </a:spcAft>
              <a:buSzPts val="4800"/>
              <a:buNone/>
              <a:defRPr sz="6400"/>
            </a:lvl9pPr>
          </a:lstStyle>
          <a:p>
            <a:r>
              <a:rPr lang="en-US"/>
              <a:t>Click to edit Master title style</a:t>
            </a:r>
            <a:endParaRPr/>
          </a:p>
        </p:txBody>
      </p:sp>
    </p:spTree>
    <p:extLst>
      <p:ext uri="{BB962C8B-B14F-4D97-AF65-F5344CB8AC3E}">
        <p14:creationId xmlns:p14="http://schemas.microsoft.com/office/powerpoint/2010/main" val="4075150317"/>
      </p:ext>
    </p:extLst>
  </p:cSld>
  <p:clrMapOvr>
    <a:masterClrMapping/>
  </p:clrMapOvr>
  <p:transition spd="med">
    <p:pull/>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matchingName="Contents">
  <p:cSld name="Contents">
    <p:spTree>
      <p:nvGrpSpPr>
        <p:cNvPr id="1" name="Shape 284"/>
        <p:cNvGrpSpPr/>
        <p:nvPr/>
      </p:nvGrpSpPr>
      <p:grpSpPr>
        <a:xfrm>
          <a:off x="0" y="0"/>
          <a:ext cx="0" cy="0"/>
          <a:chOff x="0" y="0"/>
          <a:chExt cx="0" cy="0"/>
        </a:xfrm>
      </p:grpSpPr>
      <p:sp>
        <p:nvSpPr>
          <p:cNvPr id="285" name="Google Shape;285;p21"/>
          <p:cNvSpPr txBox="1">
            <a:spLocks noGrp="1"/>
          </p:cNvSpPr>
          <p:nvPr>
            <p:ph type="subTitle" idx="1"/>
          </p:nvPr>
        </p:nvSpPr>
        <p:spPr>
          <a:xfrm flipH="1">
            <a:off x="960000" y="1509833"/>
            <a:ext cx="10272000" cy="439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Roboto"/>
              <a:buAutoNum type="arabicPeriod"/>
              <a:defRPr sz="1600"/>
            </a:lvl1pPr>
            <a:lvl2pPr lvl="1" algn="ctr" rtl="0">
              <a:lnSpc>
                <a:spcPct val="100000"/>
              </a:lnSpc>
              <a:spcBef>
                <a:spcPts val="0"/>
              </a:spcBef>
              <a:spcAft>
                <a:spcPts val="0"/>
              </a:spcAft>
              <a:buSzPts val="1200"/>
              <a:buFont typeface="Roboto Condensed Light"/>
              <a:buAutoNum type="alphaLcPeriod"/>
              <a:defRPr sz="1600"/>
            </a:lvl2pPr>
            <a:lvl3pPr lvl="2" algn="ctr" rtl="0">
              <a:lnSpc>
                <a:spcPct val="100000"/>
              </a:lnSpc>
              <a:spcBef>
                <a:spcPts val="0"/>
              </a:spcBef>
              <a:spcAft>
                <a:spcPts val="0"/>
              </a:spcAft>
              <a:buSzPts val="1200"/>
              <a:buFont typeface="Roboto Condensed Light"/>
              <a:buAutoNum type="romanLcPeriod"/>
              <a:defRPr sz="1600"/>
            </a:lvl3pPr>
            <a:lvl4pPr lvl="3" algn="ctr" rtl="0">
              <a:lnSpc>
                <a:spcPct val="100000"/>
              </a:lnSpc>
              <a:spcBef>
                <a:spcPts val="0"/>
              </a:spcBef>
              <a:spcAft>
                <a:spcPts val="0"/>
              </a:spcAft>
              <a:buSzPts val="1200"/>
              <a:buFont typeface="Roboto Condensed Light"/>
              <a:buAutoNum type="arabicPeriod"/>
              <a:defRPr sz="1600"/>
            </a:lvl4pPr>
            <a:lvl5pPr lvl="4" algn="ctr" rtl="0">
              <a:lnSpc>
                <a:spcPct val="100000"/>
              </a:lnSpc>
              <a:spcBef>
                <a:spcPts val="0"/>
              </a:spcBef>
              <a:spcAft>
                <a:spcPts val="0"/>
              </a:spcAft>
              <a:buSzPts val="1200"/>
              <a:buFont typeface="Roboto Condensed Light"/>
              <a:buAutoNum type="alphaLcPeriod"/>
              <a:defRPr sz="1600"/>
            </a:lvl5pPr>
            <a:lvl6pPr lvl="5" algn="ctr" rtl="0">
              <a:lnSpc>
                <a:spcPct val="100000"/>
              </a:lnSpc>
              <a:spcBef>
                <a:spcPts val="0"/>
              </a:spcBef>
              <a:spcAft>
                <a:spcPts val="0"/>
              </a:spcAft>
              <a:buSzPts val="1200"/>
              <a:buFont typeface="Roboto Condensed Light"/>
              <a:buAutoNum type="romanLcPeriod"/>
              <a:defRPr sz="1600"/>
            </a:lvl6pPr>
            <a:lvl7pPr lvl="6" algn="ctr" rtl="0">
              <a:lnSpc>
                <a:spcPct val="100000"/>
              </a:lnSpc>
              <a:spcBef>
                <a:spcPts val="0"/>
              </a:spcBef>
              <a:spcAft>
                <a:spcPts val="0"/>
              </a:spcAft>
              <a:buSzPts val="1200"/>
              <a:buFont typeface="Roboto Condensed Light"/>
              <a:buAutoNum type="arabicPeriod"/>
              <a:defRPr sz="1600"/>
            </a:lvl7pPr>
            <a:lvl8pPr lvl="7" algn="ctr" rtl="0">
              <a:lnSpc>
                <a:spcPct val="100000"/>
              </a:lnSpc>
              <a:spcBef>
                <a:spcPts val="0"/>
              </a:spcBef>
              <a:spcAft>
                <a:spcPts val="0"/>
              </a:spcAft>
              <a:buSzPts val="1200"/>
              <a:buFont typeface="Roboto Condensed Light"/>
              <a:buAutoNum type="alphaLcPeriod"/>
              <a:defRPr sz="1600"/>
            </a:lvl8pPr>
            <a:lvl9pPr lvl="8" algn="ctr" rtl="0">
              <a:lnSpc>
                <a:spcPct val="100000"/>
              </a:lnSpc>
              <a:spcBef>
                <a:spcPts val="0"/>
              </a:spcBef>
              <a:spcAft>
                <a:spcPts val="0"/>
              </a:spcAft>
              <a:buSzPts val="1200"/>
              <a:buFont typeface="Roboto Condensed Light"/>
              <a:buAutoNum type="romanLcPeriod"/>
              <a:defRPr sz="1600"/>
            </a:lvl9pPr>
          </a:lstStyle>
          <a:p>
            <a:r>
              <a:rPr lang="en-US"/>
              <a:t>Click to edit Master subtitle style</a:t>
            </a:r>
            <a:endParaRPr/>
          </a:p>
        </p:txBody>
      </p:sp>
      <p:sp>
        <p:nvSpPr>
          <p:cNvPr id="286" name="Google Shape;286;p21"/>
          <p:cNvSpPr txBox="1">
            <a:spLocks noGrp="1"/>
          </p:cNvSpPr>
          <p:nvPr>
            <p:ph type="title"/>
          </p:nvPr>
        </p:nvSpPr>
        <p:spPr>
          <a:xfrm>
            <a:off x="1704067" y="4576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lvl2pPr>
            <a:lvl3pPr lvl="2" algn="ctr" rtl="0">
              <a:spcBef>
                <a:spcPts val="0"/>
              </a:spcBef>
              <a:spcAft>
                <a:spcPts val="0"/>
              </a:spcAft>
              <a:buNone/>
              <a:defRPr sz="4000"/>
            </a:lvl3pPr>
            <a:lvl4pPr lvl="3" algn="ctr" rtl="0">
              <a:spcBef>
                <a:spcPts val="0"/>
              </a:spcBef>
              <a:spcAft>
                <a:spcPts val="0"/>
              </a:spcAft>
              <a:buNone/>
              <a:defRPr sz="4000"/>
            </a:lvl4pPr>
            <a:lvl5pPr lvl="4" algn="ctr" rtl="0">
              <a:spcBef>
                <a:spcPts val="0"/>
              </a:spcBef>
              <a:spcAft>
                <a:spcPts val="0"/>
              </a:spcAft>
              <a:buNone/>
              <a:defRPr sz="4000"/>
            </a:lvl5pPr>
            <a:lvl6pPr lvl="5" algn="ctr" rtl="0">
              <a:spcBef>
                <a:spcPts val="0"/>
              </a:spcBef>
              <a:spcAft>
                <a:spcPts val="0"/>
              </a:spcAft>
              <a:buNone/>
              <a:defRPr sz="4000"/>
            </a:lvl6pPr>
            <a:lvl7pPr lvl="6" algn="ctr" rtl="0">
              <a:spcBef>
                <a:spcPts val="0"/>
              </a:spcBef>
              <a:spcAft>
                <a:spcPts val="0"/>
              </a:spcAft>
              <a:buNone/>
              <a:defRPr sz="4000"/>
            </a:lvl7pPr>
            <a:lvl8pPr lvl="7" algn="ctr" rtl="0">
              <a:spcBef>
                <a:spcPts val="0"/>
              </a:spcBef>
              <a:spcAft>
                <a:spcPts val="0"/>
              </a:spcAft>
              <a:buNone/>
              <a:defRPr sz="4000"/>
            </a:lvl8pPr>
            <a:lvl9pPr lvl="8" algn="ctr" rtl="0">
              <a:spcBef>
                <a:spcPts val="0"/>
              </a:spcBef>
              <a:spcAft>
                <a:spcPts val="0"/>
              </a:spcAft>
              <a:buNone/>
              <a:defRPr sz="4000"/>
            </a:lvl9pPr>
          </a:lstStyle>
          <a:p>
            <a:r>
              <a:rPr lang="en-US"/>
              <a:t>Click to edit Master title style</a:t>
            </a:r>
            <a:endParaRPr/>
          </a:p>
        </p:txBody>
      </p:sp>
    </p:spTree>
    <p:extLst>
      <p:ext uri="{BB962C8B-B14F-4D97-AF65-F5344CB8AC3E}">
        <p14:creationId xmlns:p14="http://schemas.microsoft.com/office/powerpoint/2010/main" val="4132160198"/>
      </p:ext>
    </p:extLst>
  </p:cSld>
  <p:clrMapOvr>
    <a:masterClrMapping/>
  </p:clrMapOvr>
  <p:transition spd="med">
    <p:pull/>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287"/>
        <p:cNvGrpSpPr/>
        <p:nvPr/>
      </p:nvGrpSpPr>
      <p:grpSpPr>
        <a:xfrm>
          <a:off x="0" y="0"/>
          <a:ext cx="0" cy="0"/>
          <a:chOff x="0" y="0"/>
          <a:chExt cx="0" cy="0"/>
        </a:xfrm>
      </p:grpSpPr>
      <p:sp>
        <p:nvSpPr>
          <p:cNvPr id="288" name="Google Shape;288;p22"/>
          <p:cNvSpPr txBox="1">
            <a:spLocks noGrp="1"/>
          </p:cNvSpPr>
          <p:nvPr>
            <p:ph type="subTitle" idx="1"/>
          </p:nvPr>
        </p:nvSpPr>
        <p:spPr>
          <a:xfrm>
            <a:off x="8555632" y="3044167"/>
            <a:ext cx="2527600" cy="8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89" name="Google Shape;289;p22"/>
          <p:cNvSpPr txBox="1">
            <a:spLocks noGrp="1"/>
          </p:cNvSpPr>
          <p:nvPr>
            <p:ph type="title"/>
          </p:nvPr>
        </p:nvSpPr>
        <p:spPr>
          <a:xfrm>
            <a:off x="8514465" y="2337767"/>
            <a:ext cx="2610000" cy="7064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933">
                <a:solidFill>
                  <a:schemeClr val="dk1"/>
                </a:solidFill>
              </a:defRPr>
            </a:lvl1pPr>
            <a:lvl2pPr lvl="1"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9pPr>
          </a:lstStyle>
          <a:p>
            <a:r>
              <a:rPr lang="en-US"/>
              <a:t>Click to edit Master title style</a:t>
            </a:r>
            <a:endParaRPr/>
          </a:p>
        </p:txBody>
      </p:sp>
      <p:sp>
        <p:nvSpPr>
          <p:cNvPr id="290" name="Google Shape;290;p22"/>
          <p:cNvSpPr txBox="1">
            <a:spLocks noGrp="1"/>
          </p:cNvSpPr>
          <p:nvPr>
            <p:ph type="subTitle" idx="2"/>
          </p:nvPr>
        </p:nvSpPr>
        <p:spPr>
          <a:xfrm>
            <a:off x="1113633" y="3044167"/>
            <a:ext cx="2527600" cy="8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91" name="Google Shape;291;p22"/>
          <p:cNvSpPr txBox="1">
            <a:spLocks noGrp="1"/>
          </p:cNvSpPr>
          <p:nvPr>
            <p:ph type="title" idx="3"/>
          </p:nvPr>
        </p:nvSpPr>
        <p:spPr>
          <a:xfrm>
            <a:off x="1072467" y="2337767"/>
            <a:ext cx="2610000" cy="7064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933">
                <a:solidFill>
                  <a:schemeClr val="dk1"/>
                </a:solidFill>
              </a:defRPr>
            </a:lvl1pPr>
            <a:lvl2pPr lvl="1"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9pPr>
          </a:lstStyle>
          <a:p>
            <a:r>
              <a:rPr lang="en-US"/>
              <a:t>Click to edit Master title style</a:t>
            </a:r>
            <a:endParaRPr/>
          </a:p>
        </p:txBody>
      </p:sp>
      <p:sp>
        <p:nvSpPr>
          <p:cNvPr id="292" name="Google Shape;292;p22"/>
          <p:cNvSpPr txBox="1">
            <a:spLocks noGrp="1"/>
          </p:cNvSpPr>
          <p:nvPr>
            <p:ph type="subTitle" idx="4"/>
          </p:nvPr>
        </p:nvSpPr>
        <p:spPr>
          <a:xfrm>
            <a:off x="4832200" y="3044167"/>
            <a:ext cx="2527600" cy="8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93" name="Google Shape;293;p22"/>
          <p:cNvSpPr txBox="1">
            <a:spLocks noGrp="1"/>
          </p:cNvSpPr>
          <p:nvPr>
            <p:ph type="title" idx="5"/>
          </p:nvPr>
        </p:nvSpPr>
        <p:spPr>
          <a:xfrm>
            <a:off x="4790995" y="2337767"/>
            <a:ext cx="2610000" cy="7064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933">
                <a:solidFill>
                  <a:schemeClr val="lt1"/>
                </a:solidFill>
              </a:defRPr>
            </a:lvl1pPr>
            <a:lvl2pPr lvl="1"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9pPr>
          </a:lstStyle>
          <a:p>
            <a:r>
              <a:rPr lang="en-US"/>
              <a:t>Click to edit Master title style</a:t>
            </a:r>
            <a:endParaRPr/>
          </a:p>
        </p:txBody>
      </p:sp>
      <p:sp>
        <p:nvSpPr>
          <p:cNvPr id="294" name="Google Shape;294;p22"/>
          <p:cNvSpPr txBox="1">
            <a:spLocks noGrp="1"/>
          </p:cNvSpPr>
          <p:nvPr>
            <p:ph type="subTitle" idx="6"/>
          </p:nvPr>
        </p:nvSpPr>
        <p:spPr>
          <a:xfrm>
            <a:off x="8555632" y="5101900"/>
            <a:ext cx="2527600" cy="8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95" name="Google Shape;295;p22"/>
          <p:cNvSpPr txBox="1">
            <a:spLocks noGrp="1"/>
          </p:cNvSpPr>
          <p:nvPr>
            <p:ph type="title" idx="7"/>
          </p:nvPr>
        </p:nvSpPr>
        <p:spPr>
          <a:xfrm>
            <a:off x="8514432" y="4395500"/>
            <a:ext cx="2610000" cy="7064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SzPts val="2200"/>
              <a:buNone/>
              <a:defRPr sz="2933"/>
            </a:lvl1pPr>
            <a:lvl2pPr lvl="1"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9pPr>
          </a:lstStyle>
          <a:p>
            <a:r>
              <a:rPr lang="en-US"/>
              <a:t>Click to edit Master title style</a:t>
            </a:r>
            <a:endParaRPr/>
          </a:p>
        </p:txBody>
      </p:sp>
      <p:sp>
        <p:nvSpPr>
          <p:cNvPr id="296" name="Google Shape;296;p22"/>
          <p:cNvSpPr txBox="1">
            <a:spLocks noGrp="1"/>
          </p:cNvSpPr>
          <p:nvPr>
            <p:ph type="subTitle" idx="8"/>
          </p:nvPr>
        </p:nvSpPr>
        <p:spPr>
          <a:xfrm>
            <a:off x="1113633" y="5101900"/>
            <a:ext cx="2527600" cy="8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97" name="Google Shape;297;p22"/>
          <p:cNvSpPr txBox="1">
            <a:spLocks noGrp="1"/>
          </p:cNvSpPr>
          <p:nvPr>
            <p:ph type="title" idx="9"/>
          </p:nvPr>
        </p:nvSpPr>
        <p:spPr>
          <a:xfrm>
            <a:off x="1072433" y="4395500"/>
            <a:ext cx="2610000" cy="7064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933">
                <a:solidFill>
                  <a:schemeClr val="lt1"/>
                </a:solidFill>
              </a:defRPr>
            </a:lvl1pPr>
            <a:lvl2pPr lvl="1"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9pPr>
          </a:lstStyle>
          <a:p>
            <a:r>
              <a:rPr lang="en-US"/>
              <a:t>Click to edit Master title style</a:t>
            </a:r>
            <a:endParaRPr/>
          </a:p>
        </p:txBody>
      </p:sp>
      <p:sp>
        <p:nvSpPr>
          <p:cNvPr id="298" name="Google Shape;298;p22"/>
          <p:cNvSpPr txBox="1">
            <a:spLocks noGrp="1"/>
          </p:cNvSpPr>
          <p:nvPr>
            <p:ph type="subTitle" idx="13"/>
          </p:nvPr>
        </p:nvSpPr>
        <p:spPr>
          <a:xfrm>
            <a:off x="4832200" y="5101900"/>
            <a:ext cx="2527600" cy="8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99" name="Google Shape;299;p22"/>
          <p:cNvSpPr txBox="1">
            <a:spLocks noGrp="1"/>
          </p:cNvSpPr>
          <p:nvPr>
            <p:ph type="title" idx="14"/>
          </p:nvPr>
        </p:nvSpPr>
        <p:spPr>
          <a:xfrm>
            <a:off x="4790995" y="4395500"/>
            <a:ext cx="2610000" cy="7064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933">
                <a:solidFill>
                  <a:schemeClr val="dk1"/>
                </a:solidFill>
              </a:defRPr>
            </a:lvl1pPr>
            <a:lvl2pPr lvl="1"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9pPr>
          </a:lstStyle>
          <a:p>
            <a:r>
              <a:rPr lang="en-US"/>
              <a:t>Click to edit Master title style</a:t>
            </a:r>
            <a:endParaRPr/>
          </a:p>
        </p:txBody>
      </p:sp>
      <p:sp>
        <p:nvSpPr>
          <p:cNvPr id="300" name="Google Shape;300;p22"/>
          <p:cNvSpPr txBox="1">
            <a:spLocks noGrp="1"/>
          </p:cNvSpPr>
          <p:nvPr>
            <p:ph type="title" idx="15"/>
          </p:nvPr>
        </p:nvSpPr>
        <p:spPr>
          <a:xfrm>
            <a:off x="1704000" y="4560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lvl2pPr>
            <a:lvl3pPr lvl="2" algn="ctr" rtl="0">
              <a:spcBef>
                <a:spcPts val="0"/>
              </a:spcBef>
              <a:spcAft>
                <a:spcPts val="0"/>
              </a:spcAft>
              <a:buNone/>
              <a:defRPr sz="4000"/>
            </a:lvl3pPr>
            <a:lvl4pPr lvl="3" algn="ctr" rtl="0">
              <a:spcBef>
                <a:spcPts val="0"/>
              </a:spcBef>
              <a:spcAft>
                <a:spcPts val="0"/>
              </a:spcAft>
              <a:buNone/>
              <a:defRPr sz="4000"/>
            </a:lvl4pPr>
            <a:lvl5pPr lvl="4" algn="ctr" rtl="0">
              <a:spcBef>
                <a:spcPts val="0"/>
              </a:spcBef>
              <a:spcAft>
                <a:spcPts val="0"/>
              </a:spcAft>
              <a:buNone/>
              <a:defRPr sz="4000"/>
            </a:lvl5pPr>
            <a:lvl6pPr lvl="5" algn="ctr" rtl="0">
              <a:spcBef>
                <a:spcPts val="0"/>
              </a:spcBef>
              <a:spcAft>
                <a:spcPts val="0"/>
              </a:spcAft>
              <a:buNone/>
              <a:defRPr sz="4000"/>
            </a:lvl6pPr>
            <a:lvl7pPr lvl="6" algn="ctr" rtl="0">
              <a:spcBef>
                <a:spcPts val="0"/>
              </a:spcBef>
              <a:spcAft>
                <a:spcPts val="0"/>
              </a:spcAft>
              <a:buNone/>
              <a:defRPr sz="4000"/>
            </a:lvl7pPr>
            <a:lvl8pPr lvl="7" algn="ctr" rtl="0">
              <a:spcBef>
                <a:spcPts val="0"/>
              </a:spcBef>
              <a:spcAft>
                <a:spcPts val="0"/>
              </a:spcAft>
              <a:buNone/>
              <a:defRPr sz="4000"/>
            </a:lvl8pPr>
            <a:lvl9pPr lvl="8" algn="ctr" rtl="0">
              <a:spcBef>
                <a:spcPts val="0"/>
              </a:spcBef>
              <a:spcAft>
                <a:spcPts val="0"/>
              </a:spcAft>
              <a:buNone/>
              <a:defRPr sz="4000"/>
            </a:lvl9pPr>
          </a:lstStyle>
          <a:p>
            <a:r>
              <a:rPr lang="en-US"/>
              <a:t>Click to edit Master title style</a:t>
            </a:r>
            <a:endParaRPr/>
          </a:p>
        </p:txBody>
      </p:sp>
      <p:sp>
        <p:nvSpPr>
          <p:cNvPr id="301" name="Google Shape;301;p22"/>
          <p:cNvSpPr/>
          <p:nvPr/>
        </p:nvSpPr>
        <p:spPr>
          <a:xfrm flipH="1">
            <a:off x="-53" y="2603052"/>
            <a:ext cx="10386937" cy="175829"/>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02" name="Google Shape;302;p22"/>
          <p:cNvSpPr/>
          <p:nvPr/>
        </p:nvSpPr>
        <p:spPr>
          <a:xfrm flipH="1">
            <a:off x="1244527" y="4660801"/>
            <a:ext cx="10947452" cy="175801"/>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590132514"/>
      </p:ext>
    </p:extLst>
  </p:cSld>
  <p:clrMapOvr>
    <a:masterClrMapping/>
  </p:clrMapOvr>
  <p:transition spd="med">
    <p:pull/>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matchingName="Title + Percentages">
  <p:cSld name="Title + Percentages">
    <p:spTree>
      <p:nvGrpSpPr>
        <p:cNvPr id="1" name="Shape 303"/>
        <p:cNvGrpSpPr/>
        <p:nvPr/>
      </p:nvGrpSpPr>
      <p:grpSpPr>
        <a:xfrm>
          <a:off x="0" y="0"/>
          <a:ext cx="0" cy="0"/>
          <a:chOff x="0" y="0"/>
          <a:chExt cx="0" cy="0"/>
        </a:xfrm>
      </p:grpSpPr>
      <p:sp>
        <p:nvSpPr>
          <p:cNvPr id="304" name="Google Shape;304;p23"/>
          <p:cNvSpPr txBox="1">
            <a:spLocks noGrp="1"/>
          </p:cNvSpPr>
          <p:nvPr>
            <p:ph type="title"/>
          </p:nvPr>
        </p:nvSpPr>
        <p:spPr>
          <a:xfrm>
            <a:off x="1704067" y="4576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lvl2pPr>
            <a:lvl3pPr lvl="2" algn="ctr" rtl="0">
              <a:spcBef>
                <a:spcPts val="0"/>
              </a:spcBef>
              <a:spcAft>
                <a:spcPts val="0"/>
              </a:spcAft>
              <a:buNone/>
              <a:defRPr sz="4000"/>
            </a:lvl3pPr>
            <a:lvl4pPr lvl="3" algn="ctr" rtl="0">
              <a:spcBef>
                <a:spcPts val="0"/>
              </a:spcBef>
              <a:spcAft>
                <a:spcPts val="0"/>
              </a:spcAft>
              <a:buNone/>
              <a:defRPr sz="4000"/>
            </a:lvl4pPr>
            <a:lvl5pPr lvl="4" algn="ctr" rtl="0">
              <a:spcBef>
                <a:spcPts val="0"/>
              </a:spcBef>
              <a:spcAft>
                <a:spcPts val="0"/>
              </a:spcAft>
              <a:buNone/>
              <a:defRPr sz="4000"/>
            </a:lvl5pPr>
            <a:lvl6pPr lvl="5" algn="ctr" rtl="0">
              <a:spcBef>
                <a:spcPts val="0"/>
              </a:spcBef>
              <a:spcAft>
                <a:spcPts val="0"/>
              </a:spcAft>
              <a:buNone/>
              <a:defRPr sz="4000"/>
            </a:lvl6pPr>
            <a:lvl7pPr lvl="6" algn="ctr" rtl="0">
              <a:spcBef>
                <a:spcPts val="0"/>
              </a:spcBef>
              <a:spcAft>
                <a:spcPts val="0"/>
              </a:spcAft>
              <a:buNone/>
              <a:defRPr sz="4000"/>
            </a:lvl7pPr>
            <a:lvl8pPr lvl="7" algn="ctr" rtl="0">
              <a:spcBef>
                <a:spcPts val="0"/>
              </a:spcBef>
              <a:spcAft>
                <a:spcPts val="0"/>
              </a:spcAft>
              <a:buNone/>
              <a:defRPr sz="4000"/>
            </a:lvl8pPr>
            <a:lvl9pPr lvl="8" algn="ctr" rtl="0">
              <a:spcBef>
                <a:spcPts val="0"/>
              </a:spcBef>
              <a:spcAft>
                <a:spcPts val="0"/>
              </a:spcAft>
              <a:buNone/>
              <a:defRPr sz="4000"/>
            </a:lvl9pPr>
          </a:lstStyle>
          <a:p>
            <a:r>
              <a:rPr lang="en-US"/>
              <a:t>Click to edit Master title style</a:t>
            </a:r>
            <a:endParaRPr/>
          </a:p>
        </p:txBody>
      </p:sp>
      <p:sp>
        <p:nvSpPr>
          <p:cNvPr id="305" name="Google Shape;305;p23"/>
          <p:cNvSpPr txBox="1">
            <a:spLocks noGrp="1"/>
          </p:cNvSpPr>
          <p:nvPr>
            <p:ph type="title" idx="2" hasCustomPrompt="1"/>
          </p:nvPr>
        </p:nvSpPr>
        <p:spPr>
          <a:xfrm>
            <a:off x="2935748" y="2978100"/>
            <a:ext cx="2146400" cy="77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933"/>
            </a:lvl1pPr>
            <a:lvl2pPr lvl="1" algn="ctr" rtl="0">
              <a:spcBef>
                <a:spcPts val="0"/>
              </a:spcBef>
              <a:spcAft>
                <a:spcPts val="0"/>
              </a:spcAft>
              <a:buSzPts val="12500"/>
              <a:buFont typeface="Overpass Mono"/>
              <a:buNone/>
              <a:defRPr sz="16666"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6666"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6666"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6666"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6666"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6666"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6666"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6666" b="1">
                <a:latin typeface="Overpass Mono"/>
                <a:ea typeface="Overpass Mono"/>
                <a:cs typeface="Overpass Mono"/>
                <a:sym typeface="Overpass Mono"/>
              </a:defRPr>
            </a:lvl9pPr>
          </a:lstStyle>
          <a:p>
            <a:r>
              <a:t>xx%</a:t>
            </a:r>
          </a:p>
        </p:txBody>
      </p:sp>
      <p:sp>
        <p:nvSpPr>
          <p:cNvPr id="306" name="Google Shape;306;p23"/>
          <p:cNvSpPr txBox="1">
            <a:spLocks noGrp="1"/>
          </p:cNvSpPr>
          <p:nvPr>
            <p:ph type="title" idx="3" hasCustomPrompt="1"/>
          </p:nvPr>
        </p:nvSpPr>
        <p:spPr>
          <a:xfrm>
            <a:off x="7109984" y="2978100"/>
            <a:ext cx="2146400" cy="77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933"/>
            </a:lvl1pPr>
            <a:lvl2pPr lvl="1" algn="ctr" rtl="0">
              <a:spcBef>
                <a:spcPts val="0"/>
              </a:spcBef>
              <a:spcAft>
                <a:spcPts val="0"/>
              </a:spcAft>
              <a:buSzPts val="12500"/>
              <a:buFont typeface="Overpass Mono"/>
              <a:buNone/>
              <a:defRPr sz="16666"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6666"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6666"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6666"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6666"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6666"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6666"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6666" b="1">
                <a:latin typeface="Overpass Mono"/>
                <a:ea typeface="Overpass Mono"/>
                <a:cs typeface="Overpass Mono"/>
                <a:sym typeface="Overpass Mono"/>
              </a:defRPr>
            </a:lvl9pPr>
          </a:lstStyle>
          <a:p>
            <a:r>
              <a:t>xx%</a:t>
            </a:r>
          </a:p>
        </p:txBody>
      </p:sp>
      <p:sp>
        <p:nvSpPr>
          <p:cNvPr id="307" name="Google Shape;307;p23"/>
          <p:cNvSpPr/>
          <p:nvPr/>
        </p:nvSpPr>
        <p:spPr>
          <a:xfrm flipH="1">
            <a:off x="-15" y="1"/>
            <a:ext cx="1828819" cy="475801"/>
          </a:xfrm>
          <a:custGeom>
            <a:avLst/>
            <a:gdLst/>
            <a:ahLst/>
            <a:cxnLst/>
            <a:rect l="l" t="t" r="r" b="b"/>
            <a:pathLst>
              <a:path w="16884" h="2775" extrusionOk="0">
                <a:moveTo>
                  <a:pt x="0" y="1"/>
                </a:moveTo>
                <a:lnTo>
                  <a:pt x="0" y="2775"/>
                </a:lnTo>
                <a:lnTo>
                  <a:pt x="16883" y="2775"/>
                </a:lnTo>
                <a:lnTo>
                  <a:pt x="16883"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08" name="Google Shape;308;p23"/>
          <p:cNvSpPr/>
          <p:nvPr/>
        </p:nvSpPr>
        <p:spPr>
          <a:xfrm>
            <a:off x="11140768" y="5810367"/>
            <a:ext cx="1051241" cy="1047157"/>
          </a:xfrm>
          <a:custGeom>
            <a:avLst/>
            <a:gdLst/>
            <a:ahLst/>
            <a:cxnLst/>
            <a:rect l="l" t="t" r="r" b="b"/>
            <a:pathLst>
              <a:path w="17241" h="16396" extrusionOk="0">
                <a:moveTo>
                  <a:pt x="0" y="1"/>
                </a:moveTo>
                <a:lnTo>
                  <a:pt x="0" y="16396"/>
                </a:lnTo>
                <a:lnTo>
                  <a:pt x="17240" y="16396"/>
                </a:lnTo>
                <a:lnTo>
                  <a:pt x="17240" y="1"/>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09" name="Google Shape;309;p23"/>
          <p:cNvSpPr/>
          <p:nvPr/>
        </p:nvSpPr>
        <p:spPr>
          <a:xfrm flipH="1">
            <a:off x="9804389" y="6381724"/>
            <a:ext cx="1828819" cy="47580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378545461"/>
      </p:ext>
    </p:extLst>
  </p:cSld>
  <p:clrMapOvr>
    <a:masterClrMapping/>
  </p:clrMapOvr>
  <p:transition spd="med">
    <p:pull/>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matchingName="Small numbers">
  <p:cSld name="Small numbers">
    <p:spTree>
      <p:nvGrpSpPr>
        <p:cNvPr id="1" name="Shape 310"/>
        <p:cNvGrpSpPr/>
        <p:nvPr/>
      </p:nvGrpSpPr>
      <p:grpSpPr>
        <a:xfrm>
          <a:off x="0" y="0"/>
          <a:ext cx="0" cy="0"/>
          <a:chOff x="0" y="0"/>
          <a:chExt cx="0" cy="0"/>
        </a:xfrm>
      </p:grpSpPr>
      <p:sp>
        <p:nvSpPr>
          <p:cNvPr id="311" name="Google Shape;311;p24"/>
          <p:cNvSpPr txBox="1">
            <a:spLocks noGrp="1"/>
          </p:cNvSpPr>
          <p:nvPr>
            <p:ph type="subTitle" idx="1"/>
          </p:nvPr>
        </p:nvSpPr>
        <p:spPr>
          <a:xfrm>
            <a:off x="4564800" y="1964000"/>
            <a:ext cx="3062000" cy="609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12" name="Google Shape;312;p24"/>
          <p:cNvSpPr txBox="1">
            <a:spLocks noGrp="1"/>
          </p:cNvSpPr>
          <p:nvPr>
            <p:ph type="title" hasCustomPrompt="1"/>
          </p:nvPr>
        </p:nvSpPr>
        <p:spPr>
          <a:xfrm>
            <a:off x="4565000" y="1246267"/>
            <a:ext cx="3062000" cy="6096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933">
                <a:solidFill>
                  <a:schemeClr val="dk1"/>
                </a:solidFill>
              </a:defRPr>
            </a:lvl1pPr>
            <a:lvl2pPr lvl="1" algn="ctr" rtl="0">
              <a:spcBef>
                <a:spcPts val="0"/>
              </a:spcBef>
              <a:spcAft>
                <a:spcPts val="0"/>
              </a:spcAft>
              <a:buSzPts val="2500"/>
              <a:buFont typeface="Barlow"/>
              <a:buNone/>
              <a:defRPr sz="3333" b="1">
                <a:latin typeface="Barlow"/>
                <a:ea typeface="Barlow"/>
                <a:cs typeface="Barlow"/>
                <a:sym typeface="Barlow"/>
              </a:defRPr>
            </a:lvl2pPr>
            <a:lvl3pPr lvl="2" algn="ctr" rtl="0">
              <a:spcBef>
                <a:spcPts val="0"/>
              </a:spcBef>
              <a:spcAft>
                <a:spcPts val="0"/>
              </a:spcAft>
              <a:buSzPts val="2500"/>
              <a:buFont typeface="Barlow"/>
              <a:buNone/>
              <a:defRPr sz="3333" b="1">
                <a:latin typeface="Barlow"/>
                <a:ea typeface="Barlow"/>
                <a:cs typeface="Barlow"/>
                <a:sym typeface="Barlow"/>
              </a:defRPr>
            </a:lvl3pPr>
            <a:lvl4pPr lvl="3" algn="ctr" rtl="0">
              <a:spcBef>
                <a:spcPts val="0"/>
              </a:spcBef>
              <a:spcAft>
                <a:spcPts val="0"/>
              </a:spcAft>
              <a:buSzPts val="2500"/>
              <a:buFont typeface="Barlow"/>
              <a:buNone/>
              <a:defRPr sz="3333" b="1">
                <a:latin typeface="Barlow"/>
                <a:ea typeface="Barlow"/>
                <a:cs typeface="Barlow"/>
                <a:sym typeface="Barlow"/>
              </a:defRPr>
            </a:lvl4pPr>
            <a:lvl5pPr lvl="4" algn="ctr" rtl="0">
              <a:spcBef>
                <a:spcPts val="0"/>
              </a:spcBef>
              <a:spcAft>
                <a:spcPts val="0"/>
              </a:spcAft>
              <a:buSzPts val="2500"/>
              <a:buFont typeface="Barlow"/>
              <a:buNone/>
              <a:defRPr sz="3333" b="1">
                <a:latin typeface="Barlow"/>
                <a:ea typeface="Barlow"/>
                <a:cs typeface="Barlow"/>
                <a:sym typeface="Barlow"/>
              </a:defRPr>
            </a:lvl5pPr>
            <a:lvl6pPr lvl="5" algn="ctr" rtl="0">
              <a:spcBef>
                <a:spcPts val="0"/>
              </a:spcBef>
              <a:spcAft>
                <a:spcPts val="0"/>
              </a:spcAft>
              <a:buSzPts val="2500"/>
              <a:buFont typeface="Barlow"/>
              <a:buNone/>
              <a:defRPr sz="3333" b="1">
                <a:latin typeface="Barlow"/>
                <a:ea typeface="Barlow"/>
                <a:cs typeface="Barlow"/>
                <a:sym typeface="Barlow"/>
              </a:defRPr>
            </a:lvl6pPr>
            <a:lvl7pPr lvl="6" algn="ctr" rtl="0">
              <a:spcBef>
                <a:spcPts val="0"/>
              </a:spcBef>
              <a:spcAft>
                <a:spcPts val="0"/>
              </a:spcAft>
              <a:buSzPts val="2500"/>
              <a:buFont typeface="Barlow"/>
              <a:buNone/>
              <a:defRPr sz="3333" b="1">
                <a:latin typeface="Barlow"/>
                <a:ea typeface="Barlow"/>
                <a:cs typeface="Barlow"/>
                <a:sym typeface="Barlow"/>
              </a:defRPr>
            </a:lvl7pPr>
            <a:lvl8pPr lvl="7" algn="ctr" rtl="0">
              <a:spcBef>
                <a:spcPts val="0"/>
              </a:spcBef>
              <a:spcAft>
                <a:spcPts val="0"/>
              </a:spcAft>
              <a:buSzPts val="2500"/>
              <a:buFont typeface="Barlow"/>
              <a:buNone/>
              <a:defRPr sz="3333" b="1">
                <a:latin typeface="Barlow"/>
                <a:ea typeface="Barlow"/>
                <a:cs typeface="Barlow"/>
                <a:sym typeface="Barlow"/>
              </a:defRPr>
            </a:lvl8pPr>
            <a:lvl9pPr lvl="8" algn="ctr" rtl="0">
              <a:spcBef>
                <a:spcPts val="0"/>
              </a:spcBef>
              <a:spcAft>
                <a:spcPts val="0"/>
              </a:spcAft>
              <a:buSzPts val="2500"/>
              <a:buFont typeface="Barlow"/>
              <a:buNone/>
              <a:defRPr sz="3333" b="1">
                <a:latin typeface="Barlow"/>
                <a:ea typeface="Barlow"/>
                <a:cs typeface="Barlow"/>
                <a:sym typeface="Barlow"/>
              </a:defRPr>
            </a:lvl9pPr>
          </a:lstStyle>
          <a:p>
            <a:r>
              <a:t>xx%</a:t>
            </a:r>
          </a:p>
        </p:txBody>
      </p:sp>
      <p:sp>
        <p:nvSpPr>
          <p:cNvPr id="313" name="Google Shape;313;p24"/>
          <p:cNvSpPr txBox="1">
            <a:spLocks noGrp="1"/>
          </p:cNvSpPr>
          <p:nvPr>
            <p:ph type="subTitle" idx="2"/>
          </p:nvPr>
        </p:nvSpPr>
        <p:spPr>
          <a:xfrm>
            <a:off x="4564800" y="3584684"/>
            <a:ext cx="3062000" cy="609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14" name="Google Shape;314;p24"/>
          <p:cNvSpPr txBox="1">
            <a:spLocks noGrp="1"/>
          </p:cNvSpPr>
          <p:nvPr>
            <p:ph type="title" idx="3" hasCustomPrompt="1"/>
          </p:nvPr>
        </p:nvSpPr>
        <p:spPr>
          <a:xfrm>
            <a:off x="4565000" y="2866936"/>
            <a:ext cx="3062000" cy="6096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2200"/>
              <a:buNone/>
              <a:defRPr sz="2933">
                <a:solidFill>
                  <a:schemeClr val="lt1"/>
                </a:solidFill>
              </a:defRPr>
            </a:lvl1pPr>
            <a:lvl2pPr lvl="1" algn="ctr" rtl="0">
              <a:spcBef>
                <a:spcPts val="0"/>
              </a:spcBef>
              <a:spcAft>
                <a:spcPts val="0"/>
              </a:spcAft>
              <a:buSzPts val="2500"/>
              <a:buFont typeface="Barlow"/>
              <a:buNone/>
              <a:defRPr sz="3333" b="1">
                <a:latin typeface="Barlow"/>
                <a:ea typeface="Barlow"/>
                <a:cs typeface="Barlow"/>
                <a:sym typeface="Barlow"/>
              </a:defRPr>
            </a:lvl2pPr>
            <a:lvl3pPr lvl="2" algn="ctr" rtl="0">
              <a:spcBef>
                <a:spcPts val="0"/>
              </a:spcBef>
              <a:spcAft>
                <a:spcPts val="0"/>
              </a:spcAft>
              <a:buSzPts val="2500"/>
              <a:buFont typeface="Barlow"/>
              <a:buNone/>
              <a:defRPr sz="3333" b="1">
                <a:latin typeface="Barlow"/>
                <a:ea typeface="Barlow"/>
                <a:cs typeface="Barlow"/>
                <a:sym typeface="Barlow"/>
              </a:defRPr>
            </a:lvl3pPr>
            <a:lvl4pPr lvl="3" algn="ctr" rtl="0">
              <a:spcBef>
                <a:spcPts val="0"/>
              </a:spcBef>
              <a:spcAft>
                <a:spcPts val="0"/>
              </a:spcAft>
              <a:buSzPts val="2500"/>
              <a:buFont typeface="Barlow"/>
              <a:buNone/>
              <a:defRPr sz="3333" b="1">
                <a:latin typeface="Barlow"/>
                <a:ea typeface="Barlow"/>
                <a:cs typeface="Barlow"/>
                <a:sym typeface="Barlow"/>
              </a:defRPr>
            </a:lvl4pPr>
            <a:lvl5pPr lvl="4" algn="ctr" rtl="0">
              <a:spcBef>
                <a:spcPts val="0"/>
              </a:spcBef>
              <a:spcAft>
                <a:spcPts val="0"/>
              </a:spcAft>
              <a:buSzPts val="2500"/>
              <a:buFont typeface="Barlow"/>
              <a:buNone/>
              <a:defRPr sz="3333" b="1">
                <a:latin typeface="Barlow"/>
                <a:ea typeface="Barlow"/>
                <a:cs typeface="Barlow"/>
                <a:sym typeface="Barlow"/>
              </a:defRPr>
            </a:lvl5pPr>
            <a:lvl6pPr lvl="5" algn="ctr" rtl="0">
              <a:spcBef>
                <a:spcPts val="0"/>
              </a:spcBef>
              <a:spcAft>
                <a:spcPts val="0"/>
              </a:spcAft>
              <a:buSzPts val="2500"/>
              <a:buFont typeface="Barlow"/>
              <a:buNone/>
              <a:defRPr sz="3333" b="1">
                <a:latin typeface="Barlow"/>
                <a:ea typeface="Barlow"/>
                <a:cs typeface="Barlow"/>
                <a:sym typeface="Barlow"/>
              </a:defRPr>
            </a:lvl6pPr>
            <a:lvl7pPr lvl="6" algn="ctr" rtl="0">
              <a:spcBef>
                <a:spcPts val="0"/>
              </a:spcBef>
              <a:spcAft>
                <a:spcPts val="0"/>
              </a:spcAft>
              <a:buSzPts val="2500"/>
              <a:buFont typeface="Barlow"/>
              <a:buNone/>
              <a:defRPr sz="3333" b="1">
                <a:latin typeface="Barlow"/>
                <a:ea typeface="Barlow"/>
                <a:cs typeface="Barlow"/>
                <a:sym typeface="Barlow"/>
              </a:defRPr>
            </a:lvl7pPr>
            <a:lvl8pPr lvl="7" algn="ctr" rtl="0">
              <a:spcBef>
                <a:spcPts val="0"/>
              </a:spcBef>
              <a:spcAft>
                <a:spcPts val="0"/>
              </a:spcAft>
              <a:buSzPts val="2500"/>
              <a:buFont typeface="Barlow"/>
              <a:buNone/>
              <a:defRPr sz="3333" b="1">
                <a:latin typeface="Barlow"/>
                <a:ea typeface="Barlow"/>
                <a:cs typeface="Barlow"/>
                <a:sym typeface="Barlow"/>
              </a:defRPr>
            </a:lvl8pPr>
            <a:lvl9pPr lvl="8" algn="ctr" rtl="0">
              <a:spcBef>
                <a:spcPts val="0"/>
              </a:spcBef>
              <a:spcAft>
                <a:spcPts val="0"/>
              </a:spcAft>
              <a:buSzPts val="2500"/>
              <a:buFont typeface="Barlow"/>
              <a:buNone/>
              <a:defRPr sz="3333" b="1">
                <a:latin typeface="Barlow"/>
                <a:ea typeface="Barlow"/>
                <a:cs typeface="Barlow"/>
                <a:sym typeface="Barlow"/>
              </a:defRPr>
            </a:lvl9pPr>
          </a:lstStyle>
          <a:p>
            <a:r>
              <a:t>xx%</a:t>
            </a:r>
          </a:p>
        </p:txBody>
      </p:sp>
      <p:sp>
        <p:nvSpPr>
          <p:cNvPr id="315" name="Google Shape;315;p24"/>
          <p:cNvSpPr txBox="1">
            <a:spLocks noGrp="1"/>
          </p:cNvSpPr>
          <p:nvPr>
            <p:ph type="subTitle" idx="4"/>
          </p:nvPr>
        </p:nvSpPr>
        <p:spPr>
          <a:xfrm>
            <a:off x="4565000" y="5205367"/>
            <a:ext cx="3062000" cy="609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16" name="Google Shape;316;p24"/>
          <p:cNvSpPr txBox="1">
            <a:spLocks noGrp="1"/>
          </p:cNvSpPr>
          <p:nvPr>
            <p:ph type="title" idx="5" hasCustomPrompt="1"/>
          </p:nvPr>
        </p:nvSpPr>
        <p:spPr>
          <a:xfrm>
            <a:off x="4565000" y="4487604"/>
            <a:ext cx="3062000" cy="6096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933">
                <a:solidFill>
                  <a:schemeClr val="dk1"/>
                </a:solidFill>
              </a:defRPr>
            </a:lvl1pPr>
            <a:lvl2pPr lvl="1" algn="ctr" rtl="0">
              <a:spcBef>
                <a:spcPts val="0"/>
              </a:spcBef>
              <a:spcAft>
                <a:spcPts val="0"/>
              </a:spcAft>
              <a:buSzPts val="2500"/>
              <a:buFont typeface="Barlow"/>
              <a:buNone/>
              <a:defRPr sz="3333" b="1">
                <a:latin typeface="Barlow"/>
                <a:ea typeface="Barlow"/>
                <a:cs typeface="Barlow"/>
                <a:sym typeface="Barlow"/>
              </a:defRPr>
            </a:lvl2pPr>
            <a:lvl3pPr lvl="2" algn="ctr" rtl="0">
              <a:spcBef>
                <a:spcPts val="0"/>
              </a:spcBef>
              <a:spcAft>
                <a:spcPts val="0"/>
              </a:spcAft>
              <a:buSzPts val="2500"/>
              <a:buFont typeface="Barlow"/>
              <a:buNone/>
              <a:defRPr sz="3333" b="1">
                <a:latin typeface="Barlow"/>
                <a:ea typeface="Barlow"/>
                <a:cs typeface="Barlow"/>
                <a:sym typeface="Barlow"/>
              </a:defRPr>
            </a:lvl3pPr>
            <a:lvl4pPr lvl="3" algn="ctr" rtl="0">
              <a:spcBef>
                <a:spcPts val="0"/>
              </a:spcBef>
              <a:spcAft>
                <a:spcPts val="0"/>
              </a:spcAft>
              <a:buSzPts val="2500"/>
              <a:buFont typeface="Barlow"/>
              <a:buNone/>
              <a:defRPr sz="3333" b="1">
                <a:latin typeface="Barlow"/>
                <a:ea typeface="Barlow"/>
                <a:cs typeface="Barlow"/>
                <a:sym typeface="Barlow"/>
              </a:defRPr>
            </a:lvl4pPr>
            <a:lvl5pPr lvl="4" algn="ctr" rtl="0">
              <a:spcBef>
                <a:spcPts val="0"/>
              </a:spcBef>
              <a:spcAft>
                <a:spcPts val="0"/>
              </a:spcAft>
              <a:buSzPts val="2500"/>
              <a:buFont typeface="Barlow"/>
              <a:buNone/>
              <a:defRPr sz="3333" b="1">
                <a:latin typeface="Barlow"/>
                <a:ea typeface="Barlow"/>
                <a:cs typeface="Barlow"/>
                <a:sym typeface="Barlow"/>
              </a:defRPr>
            </a:lvl5pPr>
            <a:lvl6pPr lvl="5" algn="ctr" rtl="0">
              <a:spcBef>
                <a:spcPts val="0"/>
              </a:spcBef>
              <a:spcAft>
                <a:spcPts val="0"/>
              </a:spcAft>
              <a:buSzPts val="2500"/>
              <a:buFont typeface="Barlow"/>
              <a:buNone/>
              <a:defRPr sz="3333" b="1">
                <a:latin typeface="Barlow"/>
                <a:ea typeface="Barlow"/>
                <a:cs typeface="Barlow"/>
                <a:sym typeface="Barlow"/>
              </a:defRPr>
            </a:lvl6pPr>
            <a:lvl7pPr lvl="6" algn="ctr" rtl="0">
              <a:spcBef>
                <a:spcPts val="0"/>
              </a:spcBef>
              <a:spcAft>
                <a:spcPts val="0"/>
              </a:spcAft>
              <a:buSzPts val="2500"/>
              <a:buFont typeface="Barlow"/>
              <a:buNone/>
              <a:defRPr sz="3333" b="1">
                <a:latin typeface="Barlow"/>
                <a:ea typeface="Barlow"/>
                <a:cs typeface="Barlow"/>
                <a:sym typeface="Barlow"/>
              </a:defRPr>
            </a:lvl7pPr>
            <a:lvl8pPr lvl="7" algn="ctr" rtl="0">
              <a:spcBef>
                <a:spcPts val="0"/>
              </a:spcBef>
              <a:spcAft>
                <a:spcPts val="0"/>
              </a:spcAft>
              <a:buSzPts val="2500"/>
              <a:buFont typeface="Barlow"/>
              <a:buNone/>
              <a:defRPr sz="3333" b="1">
                <a:latin typeface="Barlow"/>
                <a:ea typeface="Barlow"/>
                <a:cs typeface="Barlow"/>
                <a:sym typeface="Barlow"/>
              </a:defRPr>
            </a:lvl8pPr>
            <a:lvl9pPr lvl="8" algn="ctr" rtl="0">
              <a:spcBef>
                <a:spcPts val="0"/>
              </a:spcBef>
              <a:spcAft>
                <a:spcPts val="0"/>
              </a:spcAft>
              <a:buSzPts val="2500"/>
              <a:buFont typeface="Barlow"/>
              <a:buNone/>
              <a:defRPr sz="3333" b="1">
                <a:latin typeface="Barlow"/>
                <a:ea typeface="Barlow"/>
                <a:cs typeface="Barlow"/>
                <a:sym typeface="Barlow"/>
              </a:defRPr>
            </a:lvl9pPr>
          </a:lstStyle>
          <a:p>
            <a:r>
              <a:t>xx%</a:t>
            </a:r>
          </a:p>
        </p:txBody>
      </p:sp>
      <p:sp>
        <p:nvSpPr>
          <p:cNvPr id="317" name="Google Shape;317;p24"/>
          <p:cNvSpPr/>
          <p:nvPr/>
        </p:nvSpPr>
        <p:spPr>
          <a:xfrm>
            <a:off x="9836267" y="2786601"/>
            <a:ext cx="2355605" cy="47580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18" name="Google Shape;318;p24"/>
          <p:cNvSpPr/>
          <p:nvPr/>
        </p:nvSpPr>
        <p:spPr>
          <a:xfrm>
            <a:off x="476034" y="2786601"/>
            <a:ext cx="2762335" cy="47580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19" name="Google Shape;319;p24"/>
          <p:cNvSpPr/>
          <p:nvPr/>
        </p:nvSpPr>
        <p:spPr>
          <a:xfrm>
            <a:off x="9080371" y="2000600"/>
            <a:ext cx="1472205" cy="475829"/>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20" name="Google Shape;320;p24"/>
          <p:cNvSpPr/>
          <p:nvPr/>
        </p:nvSpPr>
        <p:spPr>
          <a:xfrm>
            <a:off x="9194706" y="3572400"/>
            <a:ext cx="2997073" cy="473933"/>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21" name="Google Shape;321;p24"/>
          <p:cNvSpPr/>
          <p:nvPr/>
        </p:nvSpPr>
        <p:spPr>
          <a:xfrm>
            <a:off x="10807439" y="2000600"/>
            <a:ext cx="1384397" cy="475829"/>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22" name="Google Shape;322;p24"/>
          <p:cNvSpPr/>
          <p:nvPr/>
        </p:nvSpPr>
        <p:spPr>
          <a:xfrm>
            <a:off x="8986385" y="4358367"/>
            <a:ext cx="1472171" cy="473933"/>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23" name="Google Shape;323;p24"/>
          <p:cNvSpPr/>
          <p:nvPr/>
        </p:nvSpPr>
        <p:spPr>
          <a:xfrm>
            <a:off x="24" y="4358367"/>
            <a:ext cx="1384397" cy="473933"/>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24" name="Google Shape;324;p24"/>
          <p:cNvSpPr/>
          <p:nvPr/>
        </p:nvSpPr>
        <p:spPr>
          <a:xfrm>
            <a:off x="13" y="2000608"/>
            <a:ext cx="1472184" cy="475811"/>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25" name="Google Shape;325;p24"/>
          <p:cNvSpPr/>
          <p:nvPr/>
        </p:nvSpPr>
        <p:spPr>
          <a:xfrm>
            <a:off x="1733297" y="2000600"/>
            <a:ext cx="654161" cy="475829"/>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049846532"/>
      </p:ext>
    </p:extLst>
  </p:cSld>
  <p:clrMapOvr>
    <a:masterClrMapping/>
  </p:clrMapOvr>
  <p:transition spd="med">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ext 1">
  <p:cSld name="Title + text 1">
    <p:spTree>
      <p:nvGrpSpPr>
        <p:cNvPr id="1" name="Shape 217"/>
        <p:cNvGrpSpPr/>
        <p:nvPr/>
      </p:nvGrpSpPr>
      <p:grpSpPr>
        <a:xfrm>
          <a:off x="0" y="0"/>
          <a:ext cx="0" cy="0"/>
          <a:chOff x="0" y="0"/>
          <a:chExt cx="0" cy="0"/>
        </a:xfrm>
      </p:grpSpPr>
      <p:sp>
        <p:nvSpPr>
          <p:cNvPr id="218" name="Google Shape;218;p17"/>
          <p:cNvSpPr/>
          <p:nvPr/>
        </p:nvSpPr>
        <p:spPr>
          <a:xfrm>
            <a:off x="8267834" y="2021101"/>
            <a:ext cx="3924169" cy="321873"/>
          </a:xfrm>
          <a:custGeom>
            <a:avLst/>
            <a:gdLst/>
            <a:ahLst/>
            <a:cxnLst/>
            <a:rect l="l" t="t" r="r" b="b"/>
            <a:pathLst>
              <a:path w="146079" h="5859" extrusionOk="0">
                <a:moveTo>
                  <a:pt x="1" y="1"/>
                </a:moveTo>
                <a:lnTo>
                  <a:pt x="1" y="5858"/>
                </a:lnTo>
                <a:lnTo>
                  <a:pt x="146079" y="5858"/>
                </a:lnTo>
                <a:lnTo>
                  <a:pt x="146079" y="1"/>
                </a:lnTo>
                <a:close/>
              </a:path>
            </a:pathLst>
          </a:custGeom>
          <a:solidFill>
            <a:srgbClr val="FFFFFF">
              <a:alpha val="18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9" name="Google Shape;219;p17"/>
          <p:cNvSpPr txBox="1">
            <a:spLocks noGrp="1"/>
          </p:cNvSpPr>
          <p:nvPr>
            <p:ph type="body" idx="1"/>
          </p:nvPr>
        </p:nvSpPr>
        <p:spPr>
          <a:xfrm>
            <a:off x="7251600" y="2630700"/>
            <a:ext cx="4165600" cy="2841200"/>
          </a:xfrm>
          <a:prstGeom prst="rect">
            <a:avLst/>
          </a:prstGeom>
        </p:spPr>
        <p:txBody>
          <a:bodyPr spcFirstLastPara="1" wrap="square" lIns="91425" tIns="91425" rIns="91425" bIns="91425" anchor="t" anchorCtr="0">
            <a:noAutofit/>
          </a:bodyPr>
          <a:lstStyle>
            <a:lvl1pPr marL="609585" lvl="0" indent="-440256" algn="r" rtl="0">
              <a:lnSpc>
                <a:spcPct val="100000"/>
              </a:lnSpc>
              <a:spcBef>
                <a:spcPts val="0"/>
              </a:spcBef>
              <a:spcAft>
                <a:spcPts val="0"/>
              </a:spcAft>
              <a:buSzPts val="1600"/>
              <a:buFont typeface="Raleway SemiBold"/>
              <a:buChar char="●"/>
              <a:defRPr sz="2133"/>
            </a:lvl1pPr>
            <a:lvl2pPr marL="1219170" lvl="1" indent="-440256" algn="r" rtl="0">
              <a:spcBef>
                <a:spcPts val="0"/>
              </a:spcBef>
              <a:spcAft>
                <a:spcPts val="0"/>
              </a:spcAft>
              <a:buSzPts val="1600"/>
              <a:buFont typeface="Nunito Light"/>
              <a:buChar char="○"/>
              <a:defRPr sz="2133"/>
            </a:lvl2pPr>
            <a:lvl3pPr marL="1828754" lvl="2" indent="-440256" algn="r" rtl="0">
              <a:spcBef>
                <a:spcPts val="2133"/>
              </a:spcBef>
              <a:spcAft>
                <a:spcPts val="0"/>
              </a:spcAft>
              <a:buSzPts val="1600"/>
              <a:buFont typeface="Nunito Light"/>
              <a:buChar char="■"/>
              <a:defRPr sz="2133"/>
            </a:lvl3pPr>
            <a:lvl4pPr marL="2438339" lvl="3" indent="-440256" algn="r" rtl="0">
              <a:spcBef>
                <a:spcPts val="2133"/>
              </a:spcBef>
              <a:spcAft>
                <a:spcPts val="0"/>
              </a:spcAft>
              <a:buSzPts val="1600"/>
              <a:buFont typeface="Nunito Light"/>
              <a:buChar char="●"/>
              <a:defRPr sz="2133"/>
            </a:lvl4pPr>
            <a:lvl5pPr marL="3047924" lvl="4" indent="-440256" algn="r" rtl="0">
              <a:spcBef>
                <a:spcPts val="2133"/>
              </a:spcBef>
              <a:spcAft>
                <a:spcPts val="0"/>
              </a:spcAft>
              <a:buSzPts val="1600"/>
              <a:buFont typeface="Nunito Light"/>
              <a:buChar char="○"/>
              <a:defRPr sz="2133"/>
            </a:lvl5pPr>
            <a:lvl6pPr marL="3657509" lvl="5" indent="-440256" algn="r" rtl="0">
              <a:spcBef>
                <a:spcPts val="2133"/>
              </a:spcBef>
              <a:spcAft>
                <a:spcPts val="0"/>
              </a:spcAft>
              <a:buSzPts val="1600"/>
              <a:buFont typeface="Nunito Light"/>
              <a:buChar char="■"/>
              <a:defRPr sz="2133"/>
            </a:lvl6pPr>
            <a:lvl7pPr marL="4267093" lvl="6" indent="-440256" algn="r" rtl="0">
              <a:spcBef>
                <a:spcPts val="2133"/>
              </a:spcBef>
              <a:spcAft>
                <a:spcPts val="0"/>
              </a:spcAft>
              <a:buSzPts val="1600"/>
              <a:buFont typeface="Nunito Light"/>
              <a:buChar char="●"/>
              <a:defRPr sz="2133"/>
            </a:lvl7pPr>
            <a:lvl8pPr marL="4876678" lvl="7" indent="-440256" algn="r" rtl="0">
              <a:spcBef>
                <a:spcPts val="2133"/>
              </a:spcBef>
              <a:spcAft>
                <a:spcPts val="0"/>
              </a:spcAft>
              <a:buSzPts val="1600"/>
              <a:buFont typeface="Nunito Light"/>
              <a:buChar char="○"/>
              <a:defRPr sz="2133"/>
            </a:lvl8pPr>
            <a:lvl9pPr marL="5486263" lvl="8" indent="-440256" algn="r" rtl="0">
              <a:spcBef>
                <a:spcPts val="2133"/>
              </a:spcBef>
              <a:spcAft>
                <a:spcPts val="2133"/>
              </a:spcAft>
              <a:buSzPts val="1600"/>
              <a:buFont typeface="Nunito Light"/>
              <a:buChar char="■"/>
              <a:defRPr sz="2133"/>
            </a:lvl9pPr>
          </a:lstStyle>
          <a:p>
            <a:pPr lvl="0"/>
            <a:r>
              <a:rPr lang="en-US"/>
              <a:t>Click to edit Master text styles</a:t>
            </a:r>
          </a:p>
        </p:txBody>
      </p:sp>
      <p:sp>
        <p:nvSpPr>
          <p:cNvPr id="220" name="Google Shape;220;p17"/>
          <p:cNvSpPr txBox="1">
            <a:spLocks noGrp="1"/>
          </p:cNvSpPr>
          <p:nvPr>
            <p:ph type="title"/>
          </p:nvPr>
        </p:nvSpPr>
        <p:spPr>
          <a:xfrm>
            <a:off x="7251700" y="1557767"/>
            <a:ext cx="4165600" cy="892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4000">
                <a:solidFill>
                  <a:schemeClr val="dk2"/>
                </a:solidFill>
              </a:defRPr>
            </a:lvl1pPr>
            <a:lvl2pPr lvl="1" rtl="0">
              <a:spcBef>
                <a:spcPts val="0"/>
              </a:spcBef>
              <a:spcAft>
                <a:spcPts val="0"/>
              </a:spcAft>
              <a:buNone/>
              <a:defRPr sz="4000"/>
            </a:lvl2pPr>
            <a:lvl3pPr lvl="2" rtl="0">
              <a:spcBef>
                <a:spcPts val="0"/>
              </a:spcBef>
              <a:spcAft>
                <a:spcPts val="0"/>
              </a:spcAft>
              <a:buNone/>
              <a:defRPr sz="4000"/>
            </a:lvl3pPr>
            <a:lvl4pPr lvl="3" rtl="0">
              <a:spcBef>
                <a:spcPts val="0"/>
              </a:spcBef>
              <a:spcAft>
                <a:spcPts val="0"/>
              </a:spcAft>
              <a:buNone/>
              <a:defRPr sz="4000"/>
            </a:lvl4pPr>
            <a:lvl5pPr lvl="4" rtl="0">
              <a:spcBef>
                <a:spcPts val="0"/>
              </a:spcBef>
              <a:spcAft>
                <a:spcPts val="0"/>
              </a:spcAft>
              <a:buNone/>
              <a:defRPr sz="4000"/>
            </a:lvl5pPr>
            <a:lvl6pPr lvl="5" rtl="0">
              <a:spcBef>
                <a:spcPts val="0"/>
              </a:spcBef>
              <a:spcAft>
                <a:spcPts val="0"/>
              </a:spcAft>
              <a:buNone/>
              <a:defRPr sz="4000"/>
            </a:lvl6pPr>
            <a:lvl7pPr lvl="6" rtl="0">
              <a:spcBef>
                <a:spcPts val="0"/>
              </a:spcBef>
              <a:spcAft>
                <a:spcPts val="0"/>
              </a:spcAft>
              <a:buNone/>
              <a:defRPr sz="4000"/>
            </a:lvl7pPr>
            <a:lvl8pPr lvl="7" rtl="0">
              <a:spcBef>
                <a:spcPts val="0"/>
              </a:spcBef>
              <a:spcAft>
                <a:spcPts val="0"/>
              </a:spcAft>
              <a:buNone/>
              <a:defRPr sz="4000"/>
            </a:lvl8pPr>
            <a:lvl9pPr lvl="8" rtl="0">
              <a:spcBef>
                <a:spcPts val="0"/>
              </a:spcBef>
              <a:spcAft>
                <a:spcPts val="0"/>
              </a:spcAft>
              <a:buNone/>
              <a:defRPr sz="4000"/>
            </a:lvl9pPr>
          </a:lstStyle>
          <a:p>
            <a:r>
              <a:rPr lang="en-US"/>
              <a:t>Click to edit Master title style</a:t>
            </a:r>
            <a:endParaRPr/>
          </a:p>
        </p:txBody>
      </p:sp>
      <p:sp>
        <p:nvSpPr>
          <p:cNvPr id="221" name="Google Shape;221;p17"/>
          <p:cNvSpPr/>
          <p:nvPr/>
        </p:nvSpPr>
        <p:spPr>
          <a:xfrm>
            <a:off x="11091040" y="6691029"/>
            <a:ext cx="1100968" cy="166976"/>
          </a:xfrm>
          <a:custGeom>
            <a:avLst/>
            <a:gdLst/>
            <a:ahLst/>
            <a:cxnLst/>
            <a:rect l="l" t="t" r="r" b="b"/>
            <a:pathLst>
              <a:path w="15396" h="2335" extrusionOk="0">
                <a:moveTo>
                  <a:pt x="1" y="1"/>
                </a:moveTo>
                <a:lnTo>
                  <a:pt x="1" y="2335"/>
                </a:lnTo>
                <a:lnTo>
                  <a:pt x="15395" y="2335"/>
                </a:lnTo>
                <a:lnTo>
                  <a:pt x="15395"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2" name="Google Shape;222;p17"/>
          <p:cNvSpPr/>
          <p:nvPr/>
        </p:nvSpPr>
        <p:spPr>
          <a:xfrm>
            <a:off x="8631272" y="6691029"/>
            <a:ext cx="2247773" cy="166976"/>
          </a:xfrm>
          <a:custGeom>
            <a:avLst/>
            <a:gdLst/>
            <a:ahLst/>
            <a:cxnLst/>
            <a:rect l="l" t="t" r="r" b="b"/>
            <a:pathLst>
              <a:path w="31433" h="2335" extrusionOk="0">
                <a:moveTo>
                  <a:pt x="0" y="1"/>
                </a:moveTo>
                <a:lnTo>
                  <a:pt x="0" y="2335"/>
                </a:lnTo>
                <a:lnTo>
                  <a:pt x="31433" y="2335"/>
                </a:lnTo>
                <a:lnTo>
                  <a:pt x="31433"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3" name="Google Shape;223;p17"/>
          <p:cNvSpPr/>
          <p:nvPr/>
        </p:nvSpPr>
        <p:spPr>
          <a:xfrm>
            <a:off x="8042093" y="6413504"/>
            <a:ext cx="3360612" cy="167833"/>
          </a:xfrm>
          <a:custGeom>
            <a:avLst/>
            <a:gdLst/>
            <a:ahLst/>
            <a:cxnLst/>
            <a:rect l="l" t="t" r="r" b="b"/>
            <a:pathLst>
              <a:path w="46995" h="2347" extrusionOk="0">
                <a:moveTo>
                  <a:pt x="0" y="1"/>
                </a:moveTo>
                <a:lnTo>
                  <a:pt x="0" y="2346"/>
                </a:lnTo>
                <a:lnTo>
                  <a:pt x="46994" y="2346"/>
                </a:lnTo>
                <a:lnTo>
                  <a:pt x="4699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4" name="Google Shape;224;p17"/>
          <p:cNvSpPr/>
          <p:nvPr/>
        </p:nvSpPr>
        <p:spPr>
          <a:xfrm>
            <a:off x="7419659" y="6413504"/>
            <a:ext cx="380648" cy="167833"/>
          </a:xfrm>
          <a:custGeom>
            <a:avLst/>
            <a:gdLst/>
            <a:ahLst/>
            <a:cxnLst/>
            <a:rect l="l" t="t" r="r" b="b"/>
            <a:pathLst>
              <a:path w="5323" h="2347" extrusionOk="0">
                <a:moveTo>
                  <a:pt x="1" y="1"/>
                </a:moveTo>
                <a:lnTo>
                  <a:pt x="1" y="2346"/>
                </a:lnTo>
                <a:lnTo>
                  <a:pt x="5323" y="2346"/>
                </a:lnTo>
                <a:lnTo>
                  <a:pt x="5323"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487987387"/>
      </p:ext>
    </p:extLst>
  </p:cSld>
  <p:clrMapOvr>
    <a:masterClrMapping/>
  </p:clrMapOvr>
  <p:transition spd="med">
    <p:pull/>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27FE1B-F07F-4FCC-8F1B-3ECC38FC433B}" type="datetimeFigureOut">
              <a:rPr lang="en-IN" smtClean="0"/>
              <a:t>30-04-2023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2C17AD-AEC6-4626-A85C-C927B68A8DFC}" type="slidenum">
              <a:rPr lang="en-IN" smtClean="0"/>
              <a:t>‹#›</a:t>
            </a:fld>
            <a:endParaRPr lang="en-IN"/>
          </a:p>
        </p:txBody>
      </p:sp>
    </p:spTree>
    <p:extLst>
      <p:ext uri="{BB962C8B-B14F-4D97-AF65-F5344CB8AC3E}">
        <p14:creationId xmlns:p14="http://schemas.microsoft.com/office/powerpoint/2010/main" val="1182870659"/>
      </p:ext>
    </p:extLst>
  </p:cSld>
  <p:clrMapOvr>
    <a:masterClrMapping/>
  </p:clrMapOvr>
  <p:transition spd="med">
    <p:pull/>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29"/>
        <p:cNvGrpSpPr/>
        <p:nvPr/>
      </p:nvGrpSpPr>
      <p:grpSpPr>
        <a:xfrm>
          <a:off x="0" y="0"/>
          <a:ext cx="0" cy="0"/>
          <a:chOff x="0" y="0"/>
          <a:chExt cx="0" cy="0"/>
        </a:xfrm>
      </p:grpSpPr>
    </p:spTree>
    <p:extLst>
      <p:ext uri="{BB962C8B-B14F-4D97-AF65-F5344CB8AC3E}">
        <p14:creationId xmlns:p14="http://schemas.microsoft.com/office/powerpoint/2010/main" val="1811481273"/>
      </p:ext>
    </p:extLst>
  </p:cSld>
  <p:clrMapOvr>
    <a:masterClrMapping/>
  </p:clrMapOvr>
  <p:transition spd="med">
    <p:pull/>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0" name="Google Shape;10;p2"/>
          <p:cNvGrpSpPr/>
          <p:nvPr/>
        </p:nvGrpSpPr>
        <p:grpSpPr>
          <a:xfrm rot="10800000" flipH="1">
            <a:off x="1260634" y="4847000"/>
            <a:ext cx="3599700" cy="3511267"/>
            <a:chOff x="661125" y="2751225"/>
            <a:chExt cx="2699775" cy="2633450"/>
          </a:xfrm>
        </p:grpSpPr>
        <p:sp>
          <p:nvSpPr>
            <p:cNvPr id="11" name="Google Shape;11;p2"/>
            <p:cNvSpPr/>
            <p:nvPr/>
          </p:nvSpPr>
          <p:spPr>
            <a:xfrm>
              <a:off x="661125" y="2918175"/>
              <a:ext cx="78450" cy="888175"/>
            </a:xfrm>
            <a:custGeom>
              <a:avLst/>
              <a:gdLst/>
              <a:ahLst/>
              <a:cxnLst/>
              <a:rect l="l" t="t" r="r" b="b"/>
              <a:pathLst>
                <a:path w="3138" h="35527" extrusionOk="0">
                  <a:moveTo>
                    <a:pt x="1429" y="32996"/>
                  </a:moveTo>
                  <a:cubicBezTo>
                    <a:pt x="912" y="33169"/>
                    <a:pt x="534" y="33653"/>
                    <a:pt x="534" y="34228"/>
                  </a:cubicBezTo>
                  <a:cubicBezTo>
                    <a:pt x="534" y="34943"/>
                    <a:pt x="1117" y="35526"/>
                    <a:pt x="1840" y="35526"/>
                  </a:cubicBezTo>
                  <a:cubicBezTo>
                    <a:pt x="2555" y="35526"/>
                    <a:pt x="3138" y="34943"/>
                    <a:pt x="3138" y="34228"/>
                  </a:cubicBezTo>
                  <a:cubicBezTo>
                    <a:pt x="3138" y="33653"/>
                    <a:pt x="2768" y="33169"/>
                    <a:pt x="2243" y="32996"/>
                  </a:cubicBezTo>
                  <a:lnTo>
                    <a:pt x="2243" y="0"/>
                  </a:lnTo>
                  <a:lnTo>
                    <a:pt x="0" y="0"/>
                  </a:lnTo>
                  <a:lnTo>
                    <a:pt x="0" y="822"/>
                  </a:lnTo>
                  <a:lnTo>
                    <a:pt x="1429" y="822"/>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 name="Google Shape;12;p2"/>
            <p:cNvSpPr/>
            <p:nvPr/>
          </p:nvSpPr>
          <p:spPr>
            <a:xfrm>
              <a:off x="2366975" y="2751225"/>
              <a:ext cx="245625" cy="1823950"/>
            </a:xfrm>
            <a:custGeom>
              <a:avLst/>
              <a:gdLst/>
              <a:ahLst/>
              <a:cxnLst/>
              <a:rect l="l" t="t" r="r" b="b"/>
              <a:pathLst>
                <a:path w="9825" h="72958" extrusionOk="0">
                  <a:moveTo>
                    <a:pt x="822" y="0"/>
                  </a:moveTo>
                  <a:lnTo>
                    <a:pt x="1" y="0"/>
                  </a:lnTo>
                  <a:lnTo>
                    <a:pt x="1" y="13118"/>
                  </a:lnTo>
                  <a:lnTo>
                    <a:pt x="9003" y="22121"/>
                  </a:lnTo>
                  <a:lnTo>
                    <a:pt x="9003" y="49055"/>
                  </a:lnTo>
                  <a:lnTo>
                    <a:pt x="1627" y="56431"/>
                  </a:lnTo>
                  <a:lnTo>
                    <a:pt x="1627" y="70403"/>
                  </a:lnTo>
                  <a:cubicBezTo>
                    <a:pt x="1085" y="70559"/>
                    <a:pt x="682" y="71052"/>
                    <a:pt x="682" y="71652"/>
                  </a:cubicBezTo>
                  <a:cubicBezTo>
                    <a:pt x="682" y="72366"/>
                    <a:pt x="1266" y="72958"/>
                    <a:pt x="1988" y="72958"/>
                  </a:cubicBezTo>
                  <a:cubicBezTo>
                    <a:pt x="2711" y="72958"/>
                    <a:pt x="3294" y="72366"/>
                    <a:pt x="3294" y="71652"/>
                  </a:cubicBezTo>
                  <a:cubicBezTo>
                    <a:pt x="3294" y="71093"/>
                    <a:pt x="2941" y="70617"/>
                    <a:pt x="2440" y="70436"/>
                  </a:cubicBezTo>
                  <a:lnTo>
                    <a:pt x="2440" y="56768"/>
                  </a:lnTo>
                  <a:lnTo>
                    <a:pt x="9825" y="49392"/>
                  </a:lnTo>
                  <a:lnTo>
                    <a:pt x="9825" y="21784"/>
                  </a:lnTo>
                  <a:lnTo>
                    <a:pt x="822" y="12781"/>
                  </a:lnTo>
                  <a:lnTo>
                    <a:pt x="822" y="0"/>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 name="Google Shape;13;p2"/>
            <p:cNvSpPr/>
            <p:nvPr/>
          </p:nvSpPr>
          <p:spPr>
            <a:xfrm>
              <a:off x="2924300" y="2751225"/>
              <a:ext cx="264325" cy="2033625"/>
            </a:xfrm>
            <a:custGeom>
              <a:avLst/>
              <a:gdLst/>
              <a:ahLst/>
              <a:cxnLst/>
              <a:rect l="l" t="t" r="r" b="b"/>
              <a:pathLst>
                <a:path w="10573" h="81345" extrusionOk="0">
                  <a:moveTo>
                    <a:pt x="9751" y="23591"/>
                  </a:moveTo>
                  <a:lnTo>
                    <a:pt x="896" y="23591"/>
                  </a:lnTo>
                  <a:lnTo>
                    <a:pt x="896" y="78806"/>
                  </a:lnTo>
                  <a:cubicBezTo>
                    <a:pt x="370" y="78979"/>
                    <a:pt x="1" y="79463"/>
                    <a:pt x="1" y="80038"/>
                  </a:cubicBezTo>
                  <a:cubicBezTo>
                    <a:pt x="1" y="80753"/>
                    <a:pt x="584" y="81344"/>
                    <a:pt x="1298" y="81344"/>
                  </a:cubicBezTo>
                  <a:cubicBezTo>
                    <a:pt x="2021" y="81344"/>
                    <a:pt x="2605" y="80753"/>
                    <a:pt x="2605" y="80038"/>
                  </a:cubicBezTo>
                  <a:cubicBezTo>
                    <a:pt x="2605" y="79463"/>
                    <a:pt x="2227" y="78979"/>
                    <a:pt x="1709" y="78806"/>
                  </a:cubicBezTo>
                  <a:lnTo>
                    <a:pt x="1709" y="24404"/>
                  </a:lnTo>
                  <a:lnTo>
                    <a:pt x="10572" y="24404"/>
                  </a:lnTo>
                  <a:lnTo>
                    <a:pt x="10572" y="0"/>
                  </a:lnTo>
                  <a:lnTo>
                    <a:pt x="9751" y="0"/>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 name="Google Shape;14;p2"/>
            <p:cNvSpPr/>
            <p:nvPr/>
          </p:nvSpPr>
          <p:spPr>
            <a:xfrm>
              <a:off x="661125" y="4193000"/>
              <a:ext cx="136575" cy="1191675"/>
            </a:xfrm>
            <a:custGeom>
              <a:avLst/>
              <a:gdLst/>
              <a:ahLst/>
              <a:cxnLst/>
              <a:rect l="l" t="t" r="r" b="b"/>
              <a:pathLst>
                <a:path w="5463" h="47667" extrusionOk="0">
                  <a:moveTo>
                    <a:pt x="4567" y="45129"/>
                  </a:moveTo>
                  <a:lnTo>
                    <a:pt x="4567" y="0"/>
                  </a:lnTo>
                  <a:lnTo>
                    <a:pt x="0" y="0"/>
                  </a:lnTo>
                  <a:lnTo>
                    <a:pt x="0" y="822"/>
                  </a:lnTo>
                  <a:lnTo>
                    <a:pt x="3746" y="822"/>
                  </a:lnTo>
                  <a:lnTo>
                    <a:pt x="3746" y="45129"/>
                  </a:lnTo>
                  <a:cubicBezTo>
                    <a:pt x="3228" y="45301"/>
                    <a:pt x="2850" y="45786"/>
                    <a:pt x="2850" y="46361"/>
                  </a:cubicBezTo>
                  <a:cubicBezTo>
                    <a:pt x="2850" y="47084"/>
                    <a:pt x="3434" y="47667"/>
                    <a:pt x="4157" y="47667"/>
                  </a:cubicBezTo>
                  <a:cubicBezTo>
                    <a:pt x="4879" y="47667"/>
                    <a:pt x="5463" y="47084"/>
                    <a:pt x="5463" y="46361"/>
                  </a:cubicBezTo>
                  <a:cubicBezTo>
                    <a:pt x="5463" y="45786"/>
                    <a:pt x="5085" y="45301"/>
                    <a:pt x="4567" y="45129"/>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 name="Google Shape;15;p2"/>
            <p:cNvSpPr/>
            <p:nvPr/>
          </p:nvSpPr>
          <p:spPr>
            <a:xfrm>
              <a:off x="661125" y="4097725"/>
              <a:ext cx="210700" cy="779125"/>
            </a:xfrm>
            <a:custGeom>
              <a:avLst/>
              <a:gdLst/>
              <a:ahLst/>
              <a:cxnLst/>
              <a:rect l="l" t="t" r="r" b="b"/>
              <a:pathLst>
                <a:path w="8428" h="31165" extrusionOk="0">
                  <a:moveTo>
                    <a:pt x="7532" y="28626"/>
                  </a:moveTo>
                  <a:lnTo>
                    <a:pt x="7532" y="0"/>
                  </a:lnTo>
                  <a:lnTo>
                    <a:pt x="0" y="0"/>
                  </a:lnTo>
                  <a:lnTo>
                    <a:pt x="0" y="813"/>
                  </a:lnTo>
                  <a:lnTo>
                    <a:pt x="6711" y="813"/>
                  </a:lnTo>
                  <a:lnTo>
                    <a:pt x="6711" y="28626"/>
                  </a:lnTo>
                  <a:cubicBezTo>
                    <a:pt x="6194" y="28799"/>
                    <a:pt x="5816" y="29283"/>
                    <a:pt x="5816" y="29858"/>
                  </a:cubicBezTo>
                  <a:cubicBezTo>
                    <a:pt x="5816" y="30581"/>
                    <a:pt x="6399" y="31164"/>
                    <a:pt x="7122" y="31164"/>
                  </a:cubicBezTo>
                  <a:cubicBezTo>
                    <a:pt x="7845" y="31164"/>
                    <a:pt x="8428" y="30581"/>
                    <a:pt x="8428" y="29858"/>
                  </a:cubicBezTo>
                  <a:cubicBezTo>
                    <a:pt x="8428" y="29283"/>
                    <a:pt x="8050" y="28799"/>
                    <a:pt x="7532" y="28626"/>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 name="Google Shape;16;p2"/>
            <p:cNvSpPr/>
            <p:nvPr/>
          </p:nvSpPr>
          <p:spPr>
            <a:xfrm>
              <a:off x="661125" y="3995450"/>
              <a:ext cx="293250" cy="1116525"/>
            </a:xfrm>
            <a:custGeom>
              <a:avLst/>
              <a:gdLst/>
              <a:ahLst/>
              <a:cxnLst/>
              <a:rect l="l" t="t" r="r" b="b"/>
              <a:pathLst>
                <a:path w="11730" h="44661" extrusionOk="0">
                  <a:moveTo>
                    <a:pt x="10835" y="42122"/>
                  </a:moveTo>
                  <a:lnTo>
                    <a:pt x="10835" y="0"/>
                  </a:lnTo>
                  <a:lnTo>
                    <a:pt x="0" y="0"/>
                  </a:lnTo>
                  <a:lnTo>
                    <a:pt x="0" y="814"/>
                  </a:lnTo>
                  <a:lnTo>
                    <a:pt x="10021" y="814"/>
                  </a:lnTo>
                  <a:lnTo>
                    <a:pt x="10021" y="42122"/>
                  </a:lnTo>
                  <a:cubicBezTo>
                    <a:pt x="9496" y="42295"/>
                    <a:pt x="9126" y="42780"/>
                    <a:pt x="9126" y="43355"/>
                  </a:cubicBezTo>
                  <a:cubicBezTo>
                    <a:pt x="9126" y="44077"/>
                    <a:pt x="9709" y="44661"/>
                    <a:pt x="10424" y="44661"/>
                  </a:cubicBezTo>
                  <a:cubicBezTo>
                    <a:pt x="11147" y="44661"/>
                    <a:pt x="11730" y="44077"/>
                    <a:pt x="11730" y="43355"/>
                  </a:cubicBezTo>
                  <a:cubicBezTo>
                    <a:pt x="11730" y="42780"/>
                    <a:pt x="11352" y="42295"/>
                    <a:pt x="10835" y="4212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 name="Google Shape;17;p2"/>
            <p:cNvSpPr/>
            <p:nvPr/>
          </p:nvSpPr>
          <p:spPr>
            <a:xfrm>
              <a:off x="661125" y="3906725"/>
              <a:ext cx="388750" cy="833775"/>
            </a:xfrm>
            <a:custGeom>
              <a:avLst/>
              <a:gdLst/>
              <a:ahLst/>
              <a:cxnLst/>
              <a:rect l="l" t="t" r="r" b="b"/>
              <a:pathLst>
                <a:path w="15550" h="33351" extrusionOk="0">
                  <a:moveTo>
                    <a:pt x="14654" y="30812"/>
                  </a:moveTo>
                  <a:lnTo>
                    <a:pt x="14654" y="1"/>
                  </a:lnTo>
                  <a:lnTo>
                    <a:pt x="0" y="1"/>
                  </a:lnTo>
                  <a:lnTo>
                    <a:pt x="0" y="822"/>
                  </a:lnTo>
                  <a:lnTo>
                    <a:pt x="13833" y="822"/>
                  </a:lnTo>
                  <a:lnTo>
                    <a:pt x="13833" y="30812"/>
                  </a:lnTo>
                  <a:cubicBezTo>
                    <a:pt x="13315" y="30985"/>
                    <a:pt x="12946" y="31469"/>
                    <a:pt x="12946" y="32044"/>
                  </a:cubicBezTo>
                  <a:cubicBezTo>
                    <a:pt x="12946" y="32767"/>
                    <a:pt x="13529" y="33350"/>
                    <a:pt x="14243" y="33350"/>
                  </a:cubicBezTo>
                  <a:cubicBezTo>
                    <a:pt x="14966" y="33350"/>
                    <a:pt x="15549" y="32767"/>
                    <a:pt x="15549" y="32044"/>
                  </a:cubicBezTo>
                  <a:cubicBezTo>
                    <a:pt x="15549" y="31469"/>
                    <a:pt x="15172" y="30985"/>
                    <a:pt x="14654" y="3081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 name="Google Shape;18;p2"/>
            <p:cNvSpPr/>
            <p:nvPr/>
          </p:nvSpPr>
          <p:spPr>
            <a:xfrm>
              <a:off x="661125" y="2832325"/>
              <a:ext cx="487100" cy="2112700"/>
            </a:xfrm>
            <a:custGeom>
              <a:avLst/>
              <a:gdLst/>
              <a:ahLst/>
              <a:cxnLst/>
              <a:rect l="l" t="t" r="r" b="b"/>
              <a:pathLst>
                <a:path w="19484" h="84508" extrusionOk="0">
                  <a:moveTo>
                    <a:pt x="18589" y="81969"/>
                  </a:moveTo>
                  <a:lnTo>
                    <a:pt x="18589" y="39724"/>
                  </a:lnTo>
                  <a:lnTo>
                    <a:pt x="5191" y="39724"/>
                  </a:lnTo>
                  <a:lnTo>
                    <a:pt x="5191" y="1"/>
                  </a:lnTo>
                  <a:lnTo>
                    <a:pt x="0" y="1"/>
                  </a:lnTo>
                  <a:lnTo>
                    <a:pt x="0" y="814"/>
                  </a:lnTo>
                  <a:lnTo>
                    <a:pt x="4370" y="814"/>
                  </a:lnTo>
                  <a:lnTo>
                    <a:pt x="4370" y="40546"/>
                  </a:lnTo>
                  <a:lnTo>
                    <a:pt x="17767" y="40546"/>
                  </a:lnTo>
                  <a:lnTo>
                    <a:pt x="17767" y="81969"/>
                  </a:lnTo>
                  <a:cubicBezTo>
                    <a:pt x="17250" y="82142"/>
                    <a:pt x="16872" y="82626"/>
                    <a:pt x="16872" y="83201"/>
                  </a:cubicBezTo>
                  <a:cubicBezTo>
                    <a:pt x="16872" y="83924"/>
                    <a:pt x="17463" y="84507"/>
                    <a:pt x="18178" y="84507"/>
                  </a:cubicBezTo>
                  <a:cubicBezTo>
                    <a:pt x="18901" y="84507"/>
                    <a:pt x="19484" y="83924"/>
                    <a:pt x="19484" y="83201"/>
                  </a:cubicBezTo>
                  <a:cubicBezTo>
                    <a:pt x="19484" y="82626"/>
                    <a:pt x="19106" y="82142"/>
                    <a:pt x="18589" y="81969"/>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 name="Google Shape;19;p2"/>
            <p:cNvSpPr/>
            <p:nvPr/>
          </p:nvSpPr>
          <p:spPr>
            <a:xfrm>
              <a:off x="861750" y="2751225"/>
              <a:ext cx="410725" cy="2406750"/>
            </a:xfrm>
            <a:custGeom>
              <a:avLst/>
              <a:gdLst/>
              <a:ahLst/>
              <a:cxnLst/>
              <a:rect l="l" t="t" r="r" b="b"/>
              <a:pathLst>
                <a:path w="16429" h="96270" extrusionOk="0">
                  <a:moveTo>
                    <a:pt x="15533" y="93731"/>
                  </a:moveTo>
                  <a:lnTo>
                    <a:pt x="15533" y="38730"/>
                  </a:lnTo>
                  <a:lnTo>
                    <a:pt x="822" y="38730"/>
                  </a:lnTo>
                  <a:lnTo>
                    <a:pt x="822" y="0"/>
                  </a:lnTo>
                  <a:lnTo>
                    <a:pt x="0" y="0"/>
                  </a:lnTo>
                  <a:lnTo>
                    <a:pt x="0" y="39543"/>
                  </a:lnTo>
                  <a:lnTo>
                    <a:pt x="14720" y="39543"/>
                  </a:lnTo>
                  <a:lnTo>
                    <a:pt x="14720" y="93731"/>
                  </a:lnTo>
                  <a:cubicBezTo>
                    <a:pt x="14202" y="93904"/>
                    <a:pt x="13825" y="94388"/>
                    <a:pt x="13825" y="94963"/>
                  </a:cubicBezTo>
                  <a:cubicBezTo>
                    <a:pt x="13825" y="95686"/>
                    <a:pt x="14408" y="96270"/>
                    <a:pt x="15131" y="96270"/>
                  </a:cubicBezTo>
                  <a:cubicBezTo>
                    <a:pt x="15845" y="96270"/>
                    <a:pt x="16429" y="95686"/>
                    <a:pt x="16429" y="94963"/>
                  </a:cubicBezTo>
                  <a:cubicBezTo>
                    <a:pt x="16429" y="94388"/>
                    <a:pt x="16051" y="93904"/>
                    <a:pt x="15533" y="9373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 name="Google Shape;20;p2"/>
            <p:cNvSpPr/>
            <p:nvPr/>
          </p:nvSpPr>
          <p:spPr>
            <a:xfrm>
              <a:off x="949025" y="2751225"/>
              <a:ext cx="421200" cy="1823950"/>
            </a:xfrm>
            <a:custGeom>
              <a:avLst/>
              <a:gdLst/>
              <a:ahLst/>
              <a:cxnLst/>
              <a:rect l="l" t="t" r="r" b="b"/>
              <a:pathLst>
                <a:path w="16848" h="72958" extrusionOk="0">
                  <a:moveTo>
                    <a:pt x="15952" y="70420"/>
                  </a:moveTo>
                  <a:lnTo>
                    <a:pt x="15952" y="33924"/>
                  </a:lnTo>
                  <a:lnTo>
                    <a:pt x="822" y="33924"/>
                  </a:lnTo>
                  <a:lnTo>
                    <a:pt x="822" y="0"/>
                  </a:lnTo>
                  <a:lnTo>
                    <a:pt x="0" y="0"/>
                  </a:lnTo>
                  <a:lnTo>
                    <a:pt x="0" y="34738"/>
                  </a:lnTo>
                  <a:lnTo>
                    <a:pt x="15139" y="34738"/>
                  </a:lnTo>
                  <a:lnTo>
                    <a:pt x="15139" y="70420"/>
                  </a:lnTo>
                  <a:cubicBezTo>
                    <a:pt x="14621" y="70592"/>
                    <a:pt x="14244" y="71077"/>
                    <a:pt x="14244" y="71652"/>
                  </a:cubicBezTo>
                  <a:cubicBezTo>
                    <a:pt x="14244" y="72375"/>
                    <a:pt x="14827" y="72958"/>
                    <a:pt x="15550" y="72958"/>
                  </a:cubicBezTo>
                  <a:cubicBezTo>
                    <a:pt x="16264" y="72958"/>
                    <a:pt x="16847" y="72375"/>
                    <a:pt x="16847" y="71652"/>
                  </a:cubicBezTo>
                  <a:cubicBezTo>
                    <a:pt x="16847" y="71077"/>
                    <a:pt x="16470" y="70592"/>
                    <a:pt x="15952" y="70420"/>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 name="Google Shape;21;p2"/>
            <p:cNvSpPr/>
            <p:nvPr/>
          </p:nvSpPr>
          <p:spPr>
            <a:xfrm>
              <a:off x="1249050" y="2751225"/>
              <a:ext cx="264500" cy="561050"/>
            </a:xfrm>
            <a:custGeom>
              <a:avLst/>
              <a:gdLst/>
              <a:ahLst/>
              <a:cxnLst/>
              <a:rect l="l" t="t" r="r" b="b"/>
              <a:pathLst>
                <a:path w="10580" h="22442" extrusionOk="0">
                  <a:moveTo>
                    <a:pt x="9274" y="22441"/>
                  </a:moveTo>
                  <a:cubicBezTo>
                    <a:pt x="9997" y="22441"/>
                    <a:pt x="10580" y="21850"/>
                    <a:pt x="10580" y="21135"/>
                  </a:cubicBezTo>
                  <a:cubicBezTo>
                    <a:pt x="10580" y="20412"/>
                    <a:pt x="9997" y="19829"/>
                    <a:pt x="9274" y="19829"/>
                  </a:cubicBezTo>
                  <a:cubicBezTo>
                    <a:pt x="8600" y="19829"/>
                    <a:pt x="8050" y="20338"/>
                    <a:pt x="7984" y="20995"/>
                  </a:cubicBezTo>
                  <a:lnTo>
                    <a:pt x="822" y="20995"/>
                  </a:lnTo>
                  <a:lnTo>
                    <a:pt x="822" y="0"/>
                  </a:lnTo>
                  <a:lnTo>
                    <a:pt x="0" y="0"/>
                  </a:lnTo>
                  <a:lnTo>
                    <a:pt x="0" y="21817"/>
                  </a:lnTo>
                  <a:lnTo>
                    <a:pt x="8165" y="21817"/>
                  </a:lnTo>
                  <a:cubicBezTo>
                    <a:pt x="8395" y="22187"/>
                    <a:pt x="8806" y="22433"/>
                    <a:pt x="9274" y="2244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 name="Google Shape;22;p2"/>
            <p:cNvSpPr/>
            <p:nvPr/>
          </p:nvSpPr>
          <p:spPr>
            <a:xfrm>
              <a:off x="1966325" y="2751225"/>
              <a:ext cx="65325" cy="499650"/>
            </a:xfrm>
            <a:custGeom>
              <a:avLst/>
              <a:gdLst/>
              <a:ahLst/>
              <a:cxnLst/>
              <a:rect l="l" t="t" r="r" b="b"/>
              <a:pathLst>
                <a:path w="2613" h="19986" extrusionOk="0">
                  <a:moveTo>
                    <a:pt x="1718" y="17447"/>
                  </a:moveTo>
                  <a:lnTo>
                    <a:pt x="1718" y="0"/>
                  </a:lnTo>
                  <a:lnTo>
                    <a:pt x="896" y="0"/>
                  </a:lnTo>
                  <a:lnTo>
                    <a:pt x="896" y="17447"/>
                  </a:lnTo>
                  <a:cubicBezTo>
                    <a:pt x="379" y="17619"/>
                    <a:pt x="1" y="18104"/>
                    <a:pt x="1" y="18679"/>
                  </a:cubicBezTo>
                  <a:cubicBezTo>
                    <a:pt x="1" y="19402"/>
                    <a:pt x="584" y="19985"/>
                    <a:pt x="1307" y="19985"/>
                  </a:cubicBezTo>
                  <a:cubicBezTo>
                    <a:pt x="2030" y="19985"/>
                    <a:pt x="2613" y="19402"/>
                    <a:pt x="2613" y="18679"/>
                  </a:cubicBezTo>
                  <a:cubicBezTo>
                    <a:pt x="2613" y="18104"/>
                    <a:pt x="2235" y="17619"/>
                    <a:pt x="1718" y="17447"/>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 name="Google Shape;23;p2"/>
            <p:cNvSpPr/>
            <p:nvPr/>
          </p:nvSpPr>
          <p:spPr>
            <a:xfrm>
              <a:off x="2491225" y="2751225"/>
              <a:ext cx="370275" cy="226925"/>
            </a:xfrm>
            <a:custGeom>
              <a:avLst/>
              <a:gdLst/>
              <a:ahLst/>
              <a:cxnLst/>
              <a:rect l="l" t="t" r="r" b="b"/>
              <a:pathLst>
                <a:path w="14811" h="9077" extrusionOk="0">
                  <a:moveTo>
                    <a:pt x="1306" y="9077"/>
                  </a:moveTo>
                  <a:cubicBezTo>
                    <a:pt x="1881" y="9077"/>
                    <a:pt x="2366" y="8699"/>
                    <a:pt x="2538" y="8181"/>
                  </a:cubicBezTo>
                  <a:lnTo>
                    <a:pt x="14810" y="8181"/>
                  </a:lnTo>
                  <a:lnTo>
                    <a:pt x="14810" y="0"/>
                  </a:lnTo>
                  <a:lnTo>
                    <a:pt x="13989" y="0"/>
                  </a:lnTo>
                  <a:lnTo>
                    <a:pt x="13989" y="7360"/>
                  </a:lnTo>
                  <a:lnTo>
                    <a:pt x="2538" y="7360"/>
                  </a:lnTo>
                  <a:cubicBezTo>
                    <a:pt x="2366" y="6843"/>
                    <a:pt x="1881" y="6465"/>
                    <a:pt x="1306" y="6465"/>
                  </a:cubicBezTo>
                  <a:cubicBezTo>
                    <a:pt x="592" y="6465"/>
                    <a:pt x="0" y="7048"/>
                    <a:pt x="0" y="7771"/>
                  </a:cubicBezTo>
                  <a:cubicBezTo>
                    <a:pt x="0" y="8494"/>
                    <a:pt x="583" y="9077"/>
                    <a:pt x="1306" y="9077"/>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 name="Google Shape;24;p2"/>
            <p:cNvSpPr/>
            <p:nvPr/>
          </p:nvSpPr>
          <p:spPr>
            <a:xfrm>
              <a:off x="2491225" y="2751225"/>
              <a:ext cx="298600" cy="123850"/>
            </a:xfrm>
            <a:custGeom>
              <a:avLst/>
              <a:gdLst/>
              <a:ahLst/>
              <a:cxnLst/>
              <a:rect l="l" t="t" r="r" b="b"/>
              <a:pathLst>
                <a:path w="11944" h="4954" extrusionOk="0">
                  <a:moveTo>
                    <a:pt x="1306" y="4953"/>
                  </a:moveTo>
                  <a:cubicBezTo>
                    <a:pt x="1881" y="4953"/>
                    <a:pt x="2366" y="4584"/>
                    <a:pt x="2538" y="4058"/>
                  </a:cubicBezTo>
                  <a:lnTo>
                    <a:pt x="11943" y="4058"/>
                  </a:lnTo>
                  <a:lnTo>
                    <a:pt x="11943" y="0"/>
                  </a:lnTo>
                  <a:lnTo>
                    <a:pt x="11122" y="0"/>
                  </a:lnTo>
                  <a:lnTo>
                    <a:pt x="11122" y="3245"/>
                  </a:lnTo>
                  <a:lnTo>
                    <a:pt x="2538" y="3245"/>
                  </a:lnTo>
                  <a:cubicBezTo>
                    <a:pt x="2366" y="2727"/>
                    <a:pt x="1881" y="2349"/>
                    <a:pt x="1306" y="2349"/>
                  </a:cubicBezTo>
                  <a:cubicBezTo>
                    <a:pt x="592" y="2349"/>
                    <a:pt x="0" y="2933"/>
                    <a:pt x="0" y="3655"/>
                  </a:cubicBezTo>
                  <a:cubicBezTo>
                    <a:pt x="0" y="4370"/>
                    <a:pt x="583" y="4953"/>
                    <a:pt x="1306" y="495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 name="Google Shape;25;p2"/>
            <p:cNvSpPr/>
            <p:nvPr/>
          </p:nvSpPr>
          <p:spPr>
            <a:xfrm>
              <a:off x="1328100" y="2751225"/>
              <a:ext cx="333525" cy="123850"/>
            </a:xfrm>
            <a:custGeom>
              <a:avLst/>
              <a:gdLst/>
              <a:ahLst/>
              <a:cxnLst/>
              <a:rect l="l" t="t" r="r" b="b"/>
              <a:pathLst>
                <a:path w="13341" h="4954" extrusionOk="0">
                  <a:moveTo>
                    <a:pt x="1307" y="4953"/>
                  </a:moveTo>
                  <a:cubicBezTo>
                    <a:pt x="1882" y="4953"/>
                    <a:pt x="2366" y="4584"/>
                    <a:pt x="2539" y="4058"/>
                  </a:cubicBezTo>
                  <a:lnTo>
                    <a:pt x="13340" y="4058"/>
                  </a:lnTo>
                  <a:lnTo>
                    <a:pt x="13340" y="0"/>
                  </a:lnTo>
                  <a:lnTo>
                    <a:pt x="12519" y="0"/>
                  </a:lnTo>
                  <a:lnTo>
                    <a:pt x="12519" y="3245"/>
                  </a:lnTo>
                  <a:lnTo>
                    <a:pt x="2539" y="3245"/>
                  </a:lnTo>
                  <a:cubicBezTo>
                    <a:pt x="2366" y="2727"/>
                    <a:pt x="1882" y="2349"/>
                    <a:pt x="1307" y="2349"/>
                  </a:cubicBezTo>
                  <a:cubicBezTo>
                    <a:pt x="584" y="2349"/>
                    <a:pt x="1" y="2933"/>
                    <a:pt x="1" y="3655"/>
                  </a:cubicBezTo>
                  <a:cubicBezTo>
                    <a:pt x="1" y="4370"/>
                    <a:pt x="584" y="4953"/>
                    <a:pt x="1307" y="495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 name="Google Shape;26;p2"/>
            <p:cNvSpPr/>
            <p:nvPr/>
          </p:nvSpPr>
          <p:spPr>
            <a:xfrm>
              <a:off x="1045750" y="2751225"/>
              <a:ext cx="421600" cy="1989275"/>
            </a:xfrm>
            <a:custGeom>
              <a:avLst/>
              <a:gdLst/>
              <a:ahLst/>
              <a:cxnLst/>
              <a:rect l="l" t="t" r="r" b="b"/>
              <a:pathLst>
                <a:path w="16864" h="79571" extrusionOk="0">
                  <a:moveTo>
                    <a:pt x="15968" y="77032"/>
                  </a:moveTo>
                  <a:lnTo>
                    <a:pt x="15968" y="29628"/>
                  </a:lnTo>
                  <a:lnTo>
                    <a:pt x="822" y="29628"/>
                  </a:lnTo>
                  <a:lnTo>
                    <a:pt x="822" y="0"/>
                  </a:lnTo>
                  <a:lnTo>
                    <a:pt x="0" y="0"/>
                  </a:lnTo>
                  <a:lnTo>
                    <a:pt x="0" y="30442"/>
                  </a:lnTo>
                  <a:lnTo>
                    <a:pt x="15155" y="30442"/>
                  </a:lnTo>
                  <a:lnTo>
                    <a:pt x="15155" y="77032"/>
                  </a:lnTo>
                  <a:cubicBezTo>
                    <a:pt x="14638" y="77205"/>
                    <a:pt x="14260" y="77689"/>
                    <a:pt x="14260" y="78264"/>
                  </a:cubicBezTo>
                  <a:cubicBezTo>
                    <a:pt x="14260" y="78987"/>
                    <a:pt x="14843" y="79570"/>
                    <a:pt x="15566" y="79570"/>
                  </a:cubicBezTo>
                  <a:cubicBezTo>
                    <a:pt x="16280" y="79570"/>
                    <a:pt x="16864" y="78987"/>
                    <a:pt x="16864" y="78264"/>
                  </a:cubicBezTo>
                  <a:cubicBezTo>
                    <a:pt x="16864" y="77689"/>
                    <a:pt x="16486" y="77205"/>
                    <a:pt x="15977" y="7703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 name="Google Shape;27;p2"/>
            <p:cNvSpPr/>
            <p:nvPr/>
          </p:nvSpPr>
          <p:spPr>
            <a:xfrm>
              <a:off x="1158675" y="2751225"/>
              <a:ext cx="426350" cy="2248225"/>
            </a:xfrm>
            <a:custGeom>
              <a:avLst/>
              <a:gdLst/>
              <a:ahLst/>
              <a:cxnLst/>
              <a:rect l="l" t="t" r="r" b="b"/>
              <a:pathLst>
                <a:path w="17054" h="89929" extrusionOk="0">
                  <a:moveTo>
                    <a:pt x="16158" y="87398"/>
                  </a:moveTo>
                  <a:lnTo>
                    <a:pt x="16158" y="25226"/>
                  </a:lnTo>
                  <a:lnTo>
                    <a:pt x="822" y="25226"/>
                  </a:lnTo>
                  <a:lnTo>
                    <a:pt x="822" y="0"/>
                  </a:lnTo>
                  <a:lnTo>
                    <a:pt x="1" y="0"/>
                  </a:lnTo>
                  <a:lnTo>
                    <a:pt x="1" y="26039"/>
                  </a:lnTo>
                  <a:lnTo>
                    <a:pt x="15345" y="26039"/>
                  </a:lnTo>
                  <a:lnTo>
                    <a:pt x="15345" y="87398"/>
                  </a:lnTo>
                  <a:cubicBezTo>
                    <a:pt x="14819" y="87571"/>
                    <a:pt x="14449" y="88047"/>
                    <a:pt x="14449" y="88630"/>
                  </a:cubicBezTo>
                  <a:cubicBezTo>
                    <a:pt x="14449" y="89345"/>
                    <a:pt x="15033" y="89928"/>
                    <a:pt x="15747" y="89928"/>
                  </a:cubicBezTo>
                  <a:cubicBezTo>
                    <a:pt x="16470" y="89928"/>
                    <a:pt x="17053" y="89345"/>
                    <a:pt x="17053" y="88630"/>
                  </a:cubicBezTo>
                  <a:cubicBezTo>
                    <a:pt x="17053" y="88047"/>
                    <a:pt x="16676" y="87571"/>
                    <a:pt x="16158" y="873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 name="Google Shape;28;p2"/>
            <p:cNvSpPr/>
            <p:nvPr/>
          </p:nvSpPr>
          <p:spPr>
            <a:xfrm>
              <a:off x="1353975" y="2751225"/>
              <a:ext cx="389575" cy="1484725"/>
            </a:xfrm>
            <a:custGeom>
              <a:avLst/>
              <a:gdLst/>
              <a:ahLst/>
              <a:cxnLst/>
              <a:rect l="l" t="t" r="r" b="b"/>
              <a:pathLst>
                <a:path w="15583" h="59389" extrusionOk="0">
                  <a:moveTo>
                    <a:pt x="14671" y="56850"/>
                  </a:moveTo>
                  <a:lnTo>
                    <a:pt x="14671" y="26022"/>
                  </a:lnTo>
                  <a:lnTo>
                    <a:pt x="822" y="12174"/>
                  </a:lnTo>
                  <a:lnTo>
                    <a:pt x="822" y="7713"/>
                  </a:lnTo>
                  <a:lnTo>
                    <a:pt x="15229" y="7713"/>
                  </a:lnTo>
                  <a:lnTo>
                    <a:pt x="15229" y="0"/>
                  </a:lnTo>
                  <a:lnTo>
                    <a:pt x="14408" y="0"/>
                  </a:lnTo>
                  <a:lnTo>
                    <a:pt x="14408" y="6892"/>
                  </a:lnTo>
                  <a:lnTo>
                    <a:pt x="1" y="6892"/>
                  </a:lnTo>
                  <a:lnTo>
                    <a:pt x="1" y="12510"/>
                  </a:lnTo>
                  <a:lnTo>
                    <a:pt x="13849" y="26359"/>
                  </a:lnTo>
                  <a:lnTo>
                    <a:pt x="13849" y="56858"/>
                  </a:lnTo>
                  <a:cubicBezTo>
                    <a:pt x="13340" y="57031"/>
                    <a:pt x="12979" y="57515"/>
                    <a:pt x="12979" y="58082"/>
                  </a:cubicBezTo>
                  <a:cubicBezTo>
                    <a:pt x="12979" y="58805"/>
                    <a:pt x="13554" y="59388"/>
                    <a:pt x="14277" y="59388"/>
                  </a:cubicBezTo>
                  <a:cubicBezTo>
                    <a:pt x="14999" y="59388"/>
                    <a:pt x="15583" y="58805"/>
                    <a:pt x="15583" y="58082"/>
                  </a:cubicBezTo>
                  <a:cubicBezTo>
                    <a:pt x="15583" y="57499"/>
                    <a:pt x="15197" y="57014"/>
                    <a:pt x="14671" y="56850"/>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 name="Google Shape;29;p2"/>
            <p:cNvSpPr/>
            <p:nvPr/>
          </p:nvSpPr>
          <p:spPr>
            <a:xfrm>
              <a:off x="1502025" y="2751225"/>
              <a:ext cx="382600" cy="1870775"/>
            </a:xfrm>
            <a:custGeom>
              <a:avLst/>
              <a:gdLst/>
              <a:ahLst/>
              <a:cxnLst/>
              <a:rect l="l" t="t" r="r" b="b"/>
              <a:pathLst>
                <a:path w="15304" h="74831" extrusionOk="0">
                  <a:moveTo>
                    <a:pt x="14408" y="72293"/>
                  </a:moveTo>
                  <a:lnTo>
                    <a:pt x="14408" y="24971"/>
                  </a:lnTo>
                  <a:lnTo>
                    <a:pt x="1980" y="12543"/>
                  </a:lnTo>
                  <a:lnTo>
                    <a:pt x="12856" y="12543"/>
                  </a:lnTo>
                  <a:lnTo>
                    <a:pt x="12856" y="0"/>
                  </a:lnTo>
                  <a:lnTo>
                    <a:pt x="12035" y="0"/>
                  </a:lnTo>
                  <a:lnTo>
                    <a:pt x="12035" y="11730"/>
                  </a:lnTo>
                  <a:lnTo>
                    <a:pt x="1" y="11730"/>
                  </a:lnTo>
                  <a:lnTo>
                    <a:pt x="13587" y="25308"/>
                  </a:lnTo>
                  <a:lnTo>
                    <a:pt x="13587" y="72293"/>
                  </a:lnTo>
                  <a:cubicBezTo>
                    <a:pt x="13069" y="72465"/>
                    <a:pt x="12692" y="72950"/>
                    <a:pt x="12692" y="73525"/>
                  </a:cubicBezTo>
                  <a:cubicBezTo>
                    <a:pt x="12692" y="74247"/>
                    <a:pt x="13283" y="74831"/>
                    <a:pt x="13998" y="74831"/>
                  </a:cubicBezTo>
                  <a:cubicBezTo>
                    <a:pt x="14721" y="74831"/>
                    <a:pt x="15304" y="74247"/>
                    <a:pt x="15304" y="73525"/>
                  </a:cubicBezTo>
                  <a:cubicBezTo>
                    <a:pt x="15304" y="72950"/>
                    <a:pt x="14926" y="72465"/>
                    <a:pt x="14408" y="7229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 name="Google Shape;30;p2"/>
            <p:cNvSpPr/>
            <p:nvPr/>
          </p:nvSpPr>
          <p:spPr>
            <a:xfrm>
              <a:off x="1725450" y="2751225"/>
              <a:ext cx="288975" cy="1665425"/>
            </a:xfrm>
            <a:custGeom>
              <a:avLst/>
              <a:gdLst/>
              <a:ahLst/>
              <a:cxnLst/>
              <a:rect l="l" t="t" r="r" b="b"/>
              <a:pathLst>
                <a:path w="11559" h="66617" extrusionOk="0">
                  <a:moveTo>
                    <a:pt x="10663" y="64078"/>
                  </a:moveTo>
                  <a:lnTo>
                    <a:pt x="10663" y="24774"/>
                  </a:lnTo>
                  <a:lnTo>
                    <a:pt x="1972" y="16092"/>
                  </a:lnTo>
                  <a:lnTo>
                    <a:pt x="7673" y="16092"/>
                  </a:lnTo>
                  <a:lnTo>
                    <a:pt x="7673" y="0"/>
                  </a:lnTo>
                  <a:lnTo>
                    <a:pt x="6851" y="0"/>
                  </a:lnTo>
                  <a:lnTo>
                    <a:pt x="6851" y="15270"/>
                  </a:lnTo>
                  <a:lnTo>
                    <a:pt x="1" y="15270"/>
                  </a:lnTo>
                  <a:lnTo>
                    <a:pt x="9841" y="25111"/>
                  </a:lnTo>
                  <a:lnTo>
                    <a:pt x="9841" y="64078"/>
                  </a:lnTo>
                  <a:cubicBezTo>
                    <a:pt x="9324" y="64251"/>
                    <a:pt x="8946" y="64736"/>
                    <a:pt x="8946" y="65311"/>
                  </a:cubicBezTo>
                  <a:cubicBezTo>
                    <a:pt x="8946" y="66033"/>
                    <a:pt x="9529" y="66617"/>
                    <a:pt x="10252" y="66617"/>
                  </a:cubicBezTo>
                  <a:cubicBezTo>
                    <a:pt x="10975" y="66617"/>
                    <a:pt x="11558" y="66033"/>
                    <a:pt x="11558" y="65311"/>
                  </a:cubicBezTo>
                  <a:cubicBezTo>
                    <a:pt x="11558" y="64736"/>
                    <a:pt x="11180" y="64251"/>
                    <a:pt x="10663" y="6407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 name="Google Shape;31;p2"/>
            <p:cNvSpPr/>
            <p:nvPr/>
          </p:nvSpPr>
          <p:spPr>
            <a:xfrm>
              <a:off x="2128975" y="2751225"/>
              <a:ext cx="197150" cy="2033425"/>
            </a:xfrm>
            <a:custGeom>
              <a:avLst/>
              <a:gdLst/>
              <a:ahLst/>
              <a:cxnLst/>
              <a:rect l="l" t="t" r="r" b="b"/>
              <a:pathLst>
                <a:path w="7886" h="81337" extrusionOk="0">
                  <a:moveTo>
                    <a:pt x="1684" y="78798"/>
                  </a:moveTo>
                  <a:lnTo>
                    <a:pt x="1684" y="49318"/>
                  </a:lnTo>
                  <a:lnTo>
                    <a:pt x="7886" y="43116"/>
                  </a:lnTo>
                  <a:lnTo>
                    <a:pt x="7886" y="25061"/>
                  </a:lnTo>
                  <a:lnTo>
                    <a:pt x="1339" y="18515"/>
                  </a:lnTo>
                  <a:lnTo>
                    <a:pt x="1339" y="0"/>
                  </a:lnTo>
                  <a:lnTo>
                    <a:pt x="518" y="0"/>
                  </a:lnTo>
                  <a:lnTo>
                    <a:pt x="518" y="18852"/>
                  </a:lnTo>
                  <a:lnTo>
                    <a:pt x="7065" y="25398"/>
                  </a:lnTo>
                  <a:lnTo>
                    <a:pt x="7065" y="42779"/>
                  </a:lnTo>
                  <a:lnTo>
                    <a:pt x="863" y="48981"/>
                  </a:lnTo>
                  <a:lnTo>
                    <a:pt x="863" y="78815"/>
                  </a:lnTo>
                  <a:cubicBezTo>
                    <a:pt x="362" y="78995"/>
                    <a:pt x="0" y="79472"/>
                    <a:pt x="0" y="80038"/>
                  </a:cubicBezTo>
                  <a:cubicBezTo>
                    <a:pt x="0" y="80753"/>
                    <a:pt x="584" y="81336"/>
                    <a:pt x="1307" y="81336"/>
                  </a:cubicBezTo>
                  <a:cubicBezTo>
                    <a:pt x="2021" y="81336"/>
                    <a:pt x="2604" y="80753"/>
                    <a:pt x="2604" y="80038"/>
                  </a:cubicBezTo>
                  <a:cubicBezTo>
                    <a:pt x="2604" y="79447"/>
                    <a:pt x="2218" y="78962"/>
                    <a:pt x="1684" y="787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 name="Google Shape;32;p2"/>
            <p:cNvSpPr/>
            <p:nvPr/>
          </p:nvSpPr>
          <p:spPr>
            <a:xfrm>
              <a:off x="2048075" y="2751225"/>
              <a:ext cx="194275" cy="2304475"/>
            </a:xfrm>
            <a:custGeom>
              <a:avLst/>
              <a:gdLst/>
              <a:ahLst/>
              <a:cxnLst/>
              <a:rect l="l" t="t" r="r" b="b"/>
              <a:pathLst>
                <a:path w="7771" h="92179" extrusionOk="0">
                  <a:moveTo>
                    <a:pt x="1709" y="89641"/>
                  </a:moveTo>
                  <a:lnTo>
                    <a:pt x="1709" y="47133"/>
                  </a:lnTo>
                  <a:lnTo>
                    <a:pt x="7771" y="41071"/>
                  </a:lnTo>
                  <a:lnTo>
                    <a:pt x="7771" y="26540"/>
                  </a:lnTo>
                  <a:lnTo>
                    <a:pt x="1380" y="20149"/>
                  </a:lnTo>
                  <a:lnTo>
                    <a:pt x="1380" y="0"/>
                  </a:lnTo>
                  <a:lnTo>
                    <a:pt x="559" y="0"/>
                  </a:lnTo>
                  <a:lnTo>
                    <a:pt x="559" y="20486"/>
                  </a:lnTo>
                  <a:lnTo>
                    <a:pt x="6949" y="26877"/>
                  </a:lnTo>
                  <a:lnTo>
                    <a:pt x="6949" y="40734"/>
                  </a:lnTo>
                  <a:lnTo>
                    <a:pt x="895" y="46796"/>
                  </a:lnTo>
                  <a:lnTo>
                    <a:pt x="895" y="89641"/>
                  </a:lnTo>
                  <a:cubicBezTo>
                    <a:pt x="370" y="89813"/>
                    <a:pt x="0" y="90298"/>
                    <a:pt x="0" y="90873"/>
                  </a:cubicBezTo>
                  <a:cubicBezTo>
                    <a:pt x="0" y="91596"/>
                    <a:pt x="583" y="92179"/>
                    <a:pt x="1298" y="92179"/>
                  </a:cubicBezTo>
                  <a:cubicBezTo>
                    <a:pt x="2021" y="92179"/>
                    <a:pt x="2604" y="91596"/>
                    <a:pt x="2604" y="90873"/>
                  </a:cubicBezTo>
                  <a:cubicBezTo>
                    <a:pt x="2604" y="90298"/>
                    <a:pt x="2226" y="89813"/>
                    <a:pt x="1709" y="8964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 name="Google Shape;33;p2"/>
            <p:cNvSpPr/>
            <p:nvPr/>
          </p:nvSpPr>
          <p:spPr>
            <a:xfrm>
              <a:off x="2216650" y="2751225"/>
              <a:ext cx="202300" cy="2193800"/>
            </a:xfrm>
            <a:custGeom>
              <a:avLst/>
              <a:gdLst/>
              <a:ahLst/>
              <a:cxnLst/>
              <a:rect l="l" t="t" r="r" b="b"/>
              <a:pathLst>
                <a:path w="8092" h="87752" extrusionOk="0">
                  <a:moveTo>
                    <a:pt x="1685" y="85205"/>
                  </a:moveTo>
                  <a:lnTo>
                    <a:pt x="1685" y="52012"/>
                  </a:lnTo>
                  <a:lnTo>
                    <a:pt x="8092" y="45605"/>
                  </a:lnTo>
                  <a:lnTo>
                    <a:pt x="8092" y="23254"/>
                  </a:lnTo>
                  <a:lnTo>
                    <a:pt x="1028" y="16190"/>
                  </a:lnTo>
                  <a:lnTo>
                    <a:pt x="1028" y="0"/>
                  </a:lnTo>
                  <a:lnTo>
                    <a:pt x="206" y="0"/>
                  </a:lnTo>
                  <a:lnTo>
                    <a:pt x="206" y="16535"/>
                  </a:lnTo>
                  <a:lnTo>
                    <a:pt x="7270" y="23591"/>
                  </a:lnTo>
                  <a:lnTo>
                    <a:pt x="7270" y="45268"/>
                  </a:lnTo>
                  <a:lnTo>
                    <a:pt x="863" y="51675"/>
                  </a:lnTo>
                  <a:lnTo>
                    <a:pt x="863" y="85222"/>
                  </a:lnTo>
                  <a:cubicBezTo>
                    <a:pt x="362" y="85402"/>
                    <a:pt x="1" y="85879"/>
                    <a:pt x="1" y="86445"/>
                  </a:cubicBezTo>
                  <a:cubicBezTo>
                    <a:pt x="1" y="87168"/>
                    <a:pt x="584" y="87751"/>
                    <a:pt x="1307" y="87751"/>
                  </a:cubicBezTo>
                  <a:cubicBezTo>
                    <a:pt x="2030" y="87751"/>
                    <a:pt x="2613" y="87168"/>
                    <a:pt x="2613" y="86445"/>
                  </a:cubicBezTo>
                  <a:cubicBezTo>
                    <a:pt x="2613" y="85854"/>
                    <a:pt x="2219" y="85369"/>
                    <a:pt x="1685" y="85205"/>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 name="Google Shape;34;p2"/>
            <p:cNvSpPr/>
            <p:nvPr/>
          </p:nvSpPr>
          <p:spPr>
            <a:xfrm>
              <a:off x="2292025" y="2751225"/>
              <a:ext cx="225100" cy="1702800"/>
            </a:xfrm>
            <a:custGeom>
              <a:avLst/>
              <a:gdLst/>
              <a:ahLst/>
              <a:cxnLst/>
              <a:rect l="l" t="t" r="r" b="b"/>
              <a:pathLst>
                <a:path w="9004" h="68112" extrusionOk="0">
                  <a:moveTo>
                    <a:pt x="2744" y="65606"/>
                  </a:moveTo>
                  <a:lnTo>
                    <a:pt x="2744" y="53909"/>
                  </a:lnTo>
                  <a:lnTo>
                    <a:pt x="9003" y="47650"/>
                  </a:lnTo>
                  <a:lnTo>
                    <a:pt x="9003" y="22597"/>
                  </a:lnTo>
                  <a:lnTo>
                    <a:pt x="822" y="14416"/>
                  </a:lnTo>
                  <a:lnTo>
                    <a:pt x="822" y="0"/>
                  </a:lnTo>
                  <a:lnTo>
                    <a:pt x="0" y="0"/>
                  </a:lnTo>
                  <a:lnTo>
                    <a:pt x="0" y="14761"/>
                  </a:lnTo>
                  <a:lnTo>
                    <a:pt x="8182" y="22942"/>
                  </a:lnTo>
                  <a:lnTo>
                    <a:pt x="8182" y="47313"/>
                  </a:lnTo>
                  <a:lnTo>
                    <a:pt x="1931" y="53564"/>
                  </a:lnTo>
                  <a:lnTo>
                    <a:pt x="1931" y="65549"/>
                  </a:lnTo>
                  <a:cubicBezTo>
                    <a:pt x="1372" y="65697"/>
                    <a:pt x="953" y="66206"/>
                    <a:pt x="953" y="66806"/>
                  </a:cubicBezTo>
                  <a:cubicBezTo>
                    <a:pt x="953" y="67528"/>
                    <a:pt x="1536" y="68112"/>
                    <a:pt x="2259" y="68112"/>
                  </a:cubicBezTo>
                  <a:cubicBezTo>
                    <a:pt x="2974" y="68112"/>
                    <a:pt x="3565" y="67528"/>
                    <a:pt x="3565" y="66806"/>
                  </a:cubicBezTo>
                  <a:cubicBezTo>
                    <a:pt x="3565" y="66263"/>
                    <a:pt x="3220" y="65795"/>
                    <a:pt x="2744" y="655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 name="Google Shape;35;p2"/>
            <p:cNvSpPr/>
            <p:nvPr/>
          </p:nvSpPr>
          <p:spPr>
            <a:xfrm>
              <a:off x="2668425" y="2751225"/>
              <a:ext cx="257750" cy="1525575"/>
            </a:xfrm>
            <a:custGeom>
              <a:avLst/>
              <a:gdLst/>
              <a:ahLst/>
              <a:cxnLst/>
              <a:rect l="l" t="t" r="r" b="b"/>
              <a:pathLst>
                <a:path w="10310" h="61023" extrusionOk="0">
                  <a:moveTo>
                    <a:pt x="1709" y="58485"/>
                  </a:moveTo>
                  <a:lnTo>
                    <a:pt x="1709" y="12272"/>
                  </a:lnTo>
                  <a:lnTo>
                    <a:pt x="10310" y="12272"/>
                  </a:lnTo>
                  <a:lnTo>
                    <a:pt x="10310" y="0"/>
                  </a:lnTo>
                  <a:lnTo>
                    <a:pt x="9488" y="0"/>
                  </a:lnTo>
                  <a:lnTo>
                    <a:pt x="9488" y="11451"/>
                  </a:lnTo>
                  <a:lnTo>
                    <a:pt x="896" y="11451"/>
                  </a:lnTo>
                  <a:lnTo>
                    <a:pt x="896" y="58493"/>
                  </a:lnTo>
                  <a:cubicBezTo>
                    <a:pt x="371" y="58665"/>
                    <a:pt x="1" y="59142"/>
                    <a:pt x="1" y="59725"/>
                  </a:cubicBezTo>
                  <a:cubicBezTo>
                    <a:pt x="1" y="60440"/>
                    <a:pt x="584" y="61023"/>
                    <a:pt x="1299" y="61023"/>
                  </a:cubicBezTo>
                  <a:cubicBezTo>
                    <a:pt x="2022" y="61023"/>
                    <a:pt x="2605" y="60440"/>
                    <a:pt x="2605" y="59725"/>
                  </a:cubicBezTo>
                  <a:cubicBezTo>
                    <a:pt x="2605" y="59142"/>
                    <a:pt x="2227" y="58665"/>
                    <a:pt x="1709" y="5849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 name="Google Shape;36;p2"/>
            <p:cNvSpPr/>
            <p:nvPr/>
          </p:nvSpPr>
          <p:spPr>
            <a:xfrm>
              <a:off x="2746875" y="2751225"/>
              <a:ext cx="267800" cy="1743875"/>
            </a:xfrm>
            <a:custGeom>
              <a:avLst/>
              <a:gdLst/>
              <a:ahLst/>
              <a:cxnLst/>
              <a:rect l="l" t="t" r="r" b="b"/>
              <a:pathLst>
                <a:path w="10712" h="69755" extrusionOk="0">
                  <a:moveTo>
                    <a:pt x="1717" y="67216"/>
                  </a:moveTo>
                  <a:lnTo>
                    <a:pt x="1717" y="16092"/>
                  </a:lnTo>
                  <a:lnTo>
                    <a:pt x="10712" y="16092"/>
                  </a:lnTo>
                  <a:lnTo>
                    <a:pt x="10712" y="0"/>
                  </a:lnTo>
                  <a:lnTo>
                    <a:pt x="9899" y="0"/>
                  </a:lnTo>
                  <a:lnTo>
                    <a:pt x="9899" y="15270"/>
                  </a:lnTo>
                  <a:lnTo>
                    <a:pt x="896" y="15270"/>
                  </a:lnTo>
                  <a:lnTo>
                    <a:pt x="896" y="67216"/>
                  </a:lnTo>
                  <a:cubicBezTo>
                    <a:pt x="379" y="67389"/>
                    <a:pt x="1" y="67873"/>
                    <a:pt x="1" y="68448"/>
                  </a:cubicBezTo>
                  <a:cubicBezTo>
                    <a:pt x="1" y="69163"/>
                    <a:pt x="584" y="69754"/>
                    <a:pt x="1307" y="69754"/>
                  </a:cubicBezTo>
                  <a:cubicBezTo>
                    <a:pt x="2030" y="69754"/>
                    <a:pt x="2613" y="69163"/>
                    <a:pt x="2613" y="68448"/>
                  </a:cubicBezTo>
                  <a:cubicBezTo>
                    <a:pt x="2613" y="67873"/>
                    <a:pt x="2235" y="67389"/>
                    <a:pt x="1717" y="67216"/>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 name="Google Shape;37;p2"/>
            <p:cNvSpPr/>
            <p:nvPr/>
          </p:nvSpPr>
          <p:spPr>
            <a:xfrm>
              <a:off x="2842375" y="2751225"/>
              <a:ext cx="250750" cy="1627850"/>
            </a:xfrm>
            <a:custGeom>
              <a:avLst/>
              <a:gdLst/>
              <a:ahLst/>
              <a:cxnLst/>
              <a:rect l="l" t="t" r="r" b="b"/>
              <a:pathLst>
                <a:path w="10030" h="65114" extrusionOk="0">
                  <a:moveTo>
                    <a:pt x="1717" y="62575"/>
                  </a:moveTo>
                  <a:lnTo>
                    <a:pt x="1717" y="20043"/>
                  </a:lnTo>
                  <a:lnTo>
                    <a:pt x="10030" y="20043"/>
                  </a:lnTo>
                  <a:lnTo>
                    <a:pt x="10030" y="0"/>
                  </a:lnTo>
                  <a:lnTo>
                    <a:pt x="9216" y="0"/>
                  </a:lnTo>
                  <a:lnTo>
                    <a:pt x="9216" y="19221"/>
                  </a:lnTo>
                  <a:lnTo>
                    <a:pt x="896" y="19221"/>
                  </a:lnTo>
                  <a:lnTo>
                    <a:pt x="896" y="62575"/>
                  </a:lnTo>
                  <a:cubicBezTo>
                    <a:pt x="378" y="62748"/>
                    <a:pt x="0" y="63232"/>
                    <a:pt x="0" y="63807"/>
                  </a:cubicBezTo>
                  <a:cubicBezTo>
                    <a:pt x="0" y="64530"/>
                    <a:pt x="583" y="65113"/>
                    <a:pt x="1306" y="65113"/>
                  </a:cubicBezTo>
                  <a:cubicBezTo>
                    <a:pt x="2029" y="65113"/>
                    <a:pt x="2612" y="64530"/>
                    <a:pt x="2612" y="63807"/>
                  </a:cubicBezTo>
                  <a:cubicBezTo>
                    <a:pt x="2612" y="63232"/>
                    <a:pt x="2234" y="62748"/>
                    <a:pt x="1717" y="62575"/>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 name="Google Shape;38;p2"/>
            <p:cNvSpPr/>
            <p:nvPr/>
          </p:nvSpPr>
          <p:spPr>
            <a:xfrm>
              <a:off x="3227600" y="2751225"/>
              <a:ext cx="65125" cy="1413050"/>
            </a:xfrm>
            <a:custGeom>
              <a:avLst/>
              <a:gdLst/>
              <a:ahLst/>
              <a:cxnLst/>
              <a:rect l="l" t="t" r="r" b="b"/>
              <a:pathLst>
                <a:path w="2605" h="56522" extrusionOk="0">
                  <a:moveTo>
                    <a:pt x="1709" y="53992"/>
                  </a:moveTo>
                  <a:lnTo>
                    <a:pt x="1709" y="0"/>
                  </a:lnTo>
                  <a:lnTo>
                    <a:pt x="896" y="0"/>
                  </a:lnTo>
                  <a:lnTo>
                    <a:pt x="896" y="53992"/>
                  </a:lnTo>
                  <a:cubicBezTo>
                    <a:pt x="379" y="54164"/>
                    <a:pt x="1" y="54649"/>
                    <a:pt x="1" y="55224"/>
                  </a:cubicBezTo>
                  <a:cubicBezTo>
                    <a:pt x="1" y="55938"/>
                    <a:pt x="584" y="56521"/>
                    <a:pt x="1307" y="56521"/>
                  </a:cubicBezTo>
                  <a:cubicBezTo>
                    <a:pt x="2022" y="56521"/>
                    <a:pt x="2605" y="55938"/>
                    <a:pt x="2605" y="55224"/>
                  </a:cubicBezTo>
                  <a:cubicBezTo>
                    <a:pt x="2605" y="54649"/>
                    <a:pt x="2235" y="54164"/>
                    <a:pt x="1718" y="5399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 name="Google Shape;39;p2"/>
            <p:cNvSpPr/>
            <p:nvPr/>
          </p:nvSpPr>
          <p:spPr>
            <a:xfrm>
              <a:off x="3295775" y="2751225"/>
              <a:ext cx="65125" cy="1089200"/>
            </a:xfrm>
            <a:custGeom>
              <a:avLst/>
              <a:gdLst/>
              <a:ahLst/>
              <a:cxnLst/>
              <a:rect l="l" t="t" r="r" b="b"/>
              <a:pathLst>
                <a:path w="2605" h="43568" extrusionOk="0">
                  <a:moveTo>
                    <a:pt x="1709" y="41038"/>
                  </a:moveTo>
                  <a:lnTo>
                    <a:pt x="1709" y="0"/>
                  </a:lnTo>
                  <a:lnTo>
                    <a:pt x="896" y="0"/>
                  </a:lnTo>
                  <a:lnTo>
                    <a:pt x="896" y="41038"/>
                  </a:lnTo>
                  <a:cubicBezTo>
                    <a:pt x="379" y="41210"/>
                    <a:pt x="1" y="41695"/>
                    <a:pt x="1" y="42270"/>
                  </a:cubicBezTo>
                  <a:cubicBezTo>
                    <a:pt x="1" y="42985"/>
                    <a:pt x="584" y="43568"/>
                    <a:pt x="1307" y="43568"/>
                  </a:cubicBezTo>
                  <a:cubicBezTo>
                    <a:pt x="2022" y="43568"/>
                    <a:pt x="2605" y="42985"/>
                    <a:pt x="2605" y="42270"/>
                  </a:cubicBezTo>
                  <a:cubicBezTo>
                    <a:pt x="2605" y="41695"/>
                    <a:pt x="2227" y="41210"/>
                    <a:pt x="1709" y="4103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0" name="Google Shape;40;p2"/>
          <p:cNvGrpSpPr/>
          <p:nvPr/>
        </p:nvGrpSpPr>
        <p:grpSpPr>
          <a:xfrm rot="10800000">
            <a:off x="9220461" y="-16"/>
            <a:ext cx="2064849" cy="4432283"/>
            <a:chOff x="5452016" y="2824589"/>
            <a:chExt cx="689908" cy="1480916"/>
          </a:xfrm>
        </p:grpSpPr>
        <p:sp>
          <p:nvSpPr>
            <p:cNvPr id="41" name="Google Shape;41;p2"/>
            <p:cNvSpPr/>
            <p:nvPr/>
          </p:nvSpPr>
          <p:spPr>
            <a:xfrm rot="-5400000">
              <a:off x="5392462" y="3556043"/>
              <a:ext cx="1325804" cy="173120"/>
            </a:xfrm>
            <a:custGeom>
              <a:avLst/>
              <a:gdLst/>
              <a:ahLst/>
              <a:cxnLst/>
              <a:rect l="l" t="t" r="r" b="b"/>
              <a:pathLst>
                <a:path w="30480" h="3980" extrusionOk="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 name="Google Shape;42;p2"/>
            <p:cNvSpPr/>
            <p:nvPr/>
          </p:nvSpPr>
          <p:spPr>
            <a:xfrm rot="-5400000">
              <a:off x="5265885" y="3473528"/>
              <a:ext cx="1480916" cy="183037"/>
            </a:xfrm>
            <a:custGeom>
              <a:avLst/>
              <a:gdLst/>
              <a:ahLst/>
              <a:cxnLst/>
              <a:rect l="l" t="t" r="r" b="b"/>
              <a:pathLst>
                <a:path w="34046" h="4208" extrusionOk="0">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 name="Google Shape;43;p2"/>
            <p:cNvSpPr/>
            <p:nvPr/>
          </p:nvSpPr>
          <p:spPr>
            <a:xfrm rot="-5400000">
              <a:off x="5330414" y="3589558"/>
              <a:ext cx="1245768" cy="186126"/>
            </a:xfrm>
            <a:custGeom>
              <a:avLst/>
              <a:gdLst/>
              <a:ahLst/>
              <a:cxnLst/>
              <a:rect l="l" t="t" r="r" b="b"/>
              <a:pathLst>
                <a:path w="28640" h="4279" extrusionOk="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 name="Google Shape;44;p2"/>
            <p:cNvSpPr/>
            <p:nvPr/>
          </p:nvSpPr>
          <p:spPr>
            <a:xfrm rot="-5400000">
              <a:off x="5370411" y="3676053"/>
              <a:ext cx="1059686" cy="199219"/>
            </a:xfrm>
            <a:custGeom>
              <a:avLst/>
              <a:gdLst/>
              <a:ahLst/>
              <a:cxnLst/>
              <a:rect l="l" t="t" r="r" b="b"/>
              <a:pathLst>
                <a:path w="24362" h="4580" extrusionOk="0">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 name="Google Shape;45;p2"/>
            <p:cNvSpPr/>
            <p:nvPr/>
          </p:nvSpPr>
          <p:spPr>
            <a:xfrm rot="-5400000">
              <a:off x="5334134" y="3789929"/>
              <a:ext cx="935588" cy="95564"/>
            </a:xfrm>
            <a:custGeom>
              <a:avLst/>
              <a:gdLst/>
              <a:ahLst/>
              <a:cxnLst/>
              <a:rect l="l" t="t" r="r" b="b"/>
              <a:pathLst>
                <a:path w="21509" h="2197" extrusionOk="0">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 name="Google Shape;46;p2"/>
            <p:cNvSpPr/>
            <p:nvPr/>
          </p:nvSpPr>
          <p:spPr>
            <a:xfrm rot="-5400000">
              <a:off x="5331634" y="3818442"/>
              <a:ext cx="868602" cy="105525"/>
            </a:xfrm>
            <a:custGeom>
              <a:avLst/>
              <a:gdLst/>
              <a:ahLst/>
              <a:cxnLst/>
              <a:rect l="l" t="t" r="r" b="b"/>
              <a:pathLst>
                <a:path w="19969" h="2426" extrusionOk="0">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 name="Google Shape;47;p2"/>
            <p:cNvSpPr/>
            <p:nvPr/>
          </p:nvSpPr>
          <p:spPr>
            <a:xfrm rot="-5400000">
              <a:off x="5163516" y="3683817"/>
              <a:ext cx="1119234" cy="124142"/>
            </a:xfrm>
            <a:custGeom>
              <a:avLst/>
              <a:gdLst/>
              <a:ahLst/>
              <a:cxnLst/>
              <a:rect l="l" t="t" r="r" b="b"/>
              <a:pathLst>
                <a:path w="25731" h="2854" extrusionOk="0">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 name="Google Shape;48;p2"/>
            <p:cNvSpPr/>
            <p:nvPr/>
          </p:nvSpPr>
          <p:spPr>
            <a:xfrm rot="-5400000">
              <a:off x="5189572" y="3740886"/>
              <a:ext cx="982130" cy="147109"/>
            </a:xfrm>
            <a:custGeom>
              <a:avLst/>
              <a:gdLst/>
              <a:ahLst/>
              <a:cxnLst/>
              <a:rect l="l" t="t" r="r" b="b"/>
              <a:pathLst>
                <a:path w="22579" h="3382" extrusionOk="0">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 name="Google Shape;49;p2"/>
            <p:cNvSpPr/>
            <p:nvPr/>
          </p:nvSpPr>
          <p:spPr>
            <a:xfrm rot="-5400000">
              <a:off x="5194836" y="3787124"/>
              <a:ext cx="868602" cy="168161"/>
            </a:xfrm>
            <a:custGeom>
              <a:avLst/>
              <a:gdLst/>
              <a:ahLst/>
              <a:cxnLst/>
              <a:rect l="l" t="t" r="r" b="b"/>
              <a:pathLst>
                <a:path w="19969" h="3866" extrusionOk="0">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 name="Google Shape;50;p2"/>
            <p:cNvSpPr/>
            <p:nvPr/>
          </p:nvSpPr>
          <p:spPr>
            <a:xfrm rot="-5400000">
              <a:off x="5215324" y="3849151"/>
              <a:ext cx="733977" cy="178731"/>
            </a:xfrm>
            <a:custGeom>
              <a:avLst/>
              <a:gdLst/>
              <a:ahLst/>
              <a:cxnLst/>
              <a:rect l="l" t="t" r="r" b="b"/>
              <a:pathLst>
                <a:path w="16874" h="4109" extrusionOk="0">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 name="Google Shape;51;p2"/>
            <p:cNvSpPr/>
            <p:nvPr/>
          </p:nvSpPr>
          <p:spPr>
            <a:xfrm rot="-5400000">
              <a:off x="5841900" y="4018530"/>
              <a:ext cx="465336" cy="108613"/>
            </a:xfrm>
            <a:custGeom>
              <a:avLst/>
              <a:gdLst/>
              <a:ahLst/>
              <a:cxnLst/>
              <a:rect l="l" t="t" r="r" b="b"/>
              <a:pathLst>
                <a:path w="10698" h="2497" extrusionOk="0">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 name="Google Shape;52;p2"/>
            <p:cNvSpPr/>
            <p:nvPr/>
          </p:nvSpPr>
          <p:spPr>
            <a:xfrm rot="-5400000">
              <a:off x="5874501" y="4051132"/>
              <a:ext cx="431191" cy="77556"/>
            </a:xfrm>
            <a:custGeom>
              <a:avLst/>
              <a:gdLst/>
              <a:ahLst/>
              <a:cxnLst/>
              <a:rect l="l" t="t" r="r" b="b"/>
              <a:pathLst>
                <a:path w="9913" h="1783" extrusionOk="0">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 name="Google Shape;53;p2"/>
            <p:cNvSpPr/>
            <p:nvPr/>
          </p:nvSpPr>
          <p:spPr>
            <a:xfrm rot="-5400000">
              <a:off x="5229613" y="3907503"/>
              <a:ext cx="620405" cy="175599"/>
            </a:xfrm>
            <a:custGeom>
              <a:avLst/>
              <a:gdLst/>
              <a:ahLst/>
              <a:cxnLst/>
              <a:rect l="l" t="t" r="r" b="b"/>
              <a:pathLst>
                <a:path w="14263" h="4037" extrusionOk="0">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4" name="Google Shape;54;p2"/>
          <p:cNvGrpSpPr/>
          <p:nvPr/>
        </p:nvGrpSpPr>
        <p:grpSpPr>
          <a:xfrm rot="-5400000">
            <a:off x="9585747" y="3538422"/>
            <a:ext cx="397557" cy="4815133"/>
            <a:chOff x="9" y="2835115"/>
            <a:chExt cx="134668" cy="1631069"/>
          </a:xfrm>
        </p:grpSpPr>
        <p:sp>
          <p:nvSpPr>
            <p:cNvPr id="55" name="Google Shape;55;p2"/>
            <p:cNvSpPr/>
            <p:nvPr/>
          </p:nvSpPr>
          <p:spPr>
            <a:xfrm rot="-5400000">
              <a:off x="-655129" y="3676378"/>
              <a:ext cx="1497053" cy="82558"/>
            </a:xfrm>
            <a:custGeom>
              <a:avLst/>
              <a:gdLst/>
              <a:ahLst/>
              <a:cxnLst/>
              <a:rect l="l" t="t" r="r" b="b"/>
              <a:pathLst>
                <a:path w="34417" h="1898" extrusionOk="0">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 name="Google Shape;56;p2"/>
            <p:cNvSpPr/>
            <p:nvPr/>
          </p:nvSpPr>
          <p:spPr>
            <a:xfrm rot="-5400000">
              <a:off x="-420003" y="3973575"/>
              <a:ext cx="912621" cy="72597"/>
            </a:xfrm>
            <a:custGeom>
              <a:avLst/>
              <a:gdLst/>
              <a:ahLst/>
              <a:cxnLst/>
              <a:rect l="l" t="t" r="r" b="b"/>
              <a:pathLst>
                <a:path w="20981" h="1669" extrusionOk="0">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 name="Google Shape;57;p2"/>
            <p:cNvSpPr/>
            <p:nvPr/>
          </p:nvSpPr>
          <p:spPr>
            <a:xfrm rot="-5400000">
              <a:off x="-388076" y="4029078"/>
              <a:ext cx="843156" cy="31057"/>
            </a:xfrm>
            <a:custGeom>
              <a:avLst/>
              <a:gdLst/>
              <a:ahLst/>
              <a:cxnLst/>
              <a:rect l="l" t="t" r="r" b="b"/>
              <a:pathLst>
                <a:path w="19384" h="714" extrusionOk="0">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 name="Google Shape;58;p2"/>
            <p:cNvSpPr/>
            <p:nvPr/>
          </p:nvSpPr>
          <p:spPr>
            <a:xfrm rot="-5400000">
              <a:off x="-758457" y="3604107"/>
              <a:ext cx="1631069" cy="93085"/>
            </a:xfrm>
            <a:custGeom>
              <a:avLst/>
              <a:gdLst/>
              <a:ahLst/>
              <a:cxnLst/>
              <a:rect l="l" t="t" r="r" b="b"/>
              <a:pathLst>
                <a:path w="37498" h="2140" extrusionOk="0">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59" name="Google Shape;59;p2"/>
          <p:cNvSpPr txBox="1">
            <a:spLocks noGrp="1"/>
          </p:cNvSpPr>
          <p:nvPr>
            <p:ph type="ctrTitle"/>
          </p:nvPr>
        </p:nvSpPr>
        <p:spPr>
          <a:xfrm>
            <a:off x="950967" y="1114267"/>
            <a:ext cx="6991600" cy="22912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6667"/>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r>
              <a:rPr lang="en-US"/>
              <a:t>Click to edit Master title style</a:t>
            </a:r>
            <a:endParaRPr/>
          </a:p>
        </p:txBody>
      </p:sp>
      <p:sp>
        <p:nvSpPr>
          <p:cNvPr id="60" name="Google Shape;60;p2"/>
          <p:cNvSpPr txBox="1">
            <a:spLocks noGrp="1"/>
          </p:cNvSpPr>
          <p:nvPr>
            <p:ph type="subTitle" idx="1"/>
          </p:nvPr>
        </p:nvSpPr>
        <p:spPr>
          <a:xfrm>
            <a:off x="950967" y="3405467"/>
            <a:ext cx="6991600" cy="492800"/>
          </a:xfrm>
          <a:prstGeom prst="rect">
            <a:avLst/>
          </a:prstGeom>
          <a:noFill/>
        </p:spPr>
        <p:txBody>
          <a:bodyPr spcFirstLastPara="1" wrap="square" lIns="91425" tIns="91425" rIns="91425" bIns="91425" anchor="t" anchorCtr="0">
            <a:noAutofit/>
          </a:bodyPr>
          <a:lstStyle>
            <a:lvl1pPr lvl="0">
              <a:spcBef>
                <a:spcPts val="0"/>
              </a:spcBef>
              <a:spcAft>
                <a:spcPts val="0"/>
              </a:spcAft>
              <a:buSzPts val="1400"/>
              <a:buNone/>
              <a:defRPr sz="2133"/>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en-US"/>
              <a:t>Click to edit Master subtitle style</a:t>
            </a:r>
            <a:endParaRPr/>
          </a:p>
        </p:txBody>
      </p:sp>
    </p:spTree>
    <p:extLst>
      <p:ext uri="{BB962C8B-B14F-4D97-AF65-F5344CB8AC3E}">
        <p14:creationId xmlns:p14="http://schemas.microsoft.com/office/powerpoint/2010/main" val="3251396847"/>
      </p:ext>
    </p:extLst>
  </p:cSld>
  <p:clrMapOvr>
    <a:masterClrMapping/>
  </p:clrMapOvr>
  <p:transition spd="med">
    <p:pull/>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61"/>
        <p:cNvGrpSpPr/>
        <p:nvPr/>
      </p:nvGrpSpPr>
      <p:grpSpPr>
        <a:xfrm>
          <a:off x="0" y="0"/>
          <a:ext cx="0" cy="0"/>
          <a:chOff x="0" y="0"/>
          <a:chExt cx="0" cy="0"/>
        </a:xfrm>
      </p:grpSpPr>
      <p:sp>
        <p:nvSpPr>
          <p:cNvPr id="62" name="Google Shape;62;p3"/>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63" name="Google Shape;63;p3"/>
          <p:cNvGrpSpPr/>
          <p:nvPr/>
        </p:nvGrpSpPr>
        <p:grpSpPr>
          <a:xfrm rot="10800000">
            <a:off x="9239838" y="-15"/>
            <a:ext cx="1795325" cy="3853739"/>
            <a:chOff x="5452016" y="2824589"/>
            <a:chExt cx="689908" cy="1480916"/>
          </a:xfrm>
        </p:grpSpPr>
        <p:sp>
          <p:nvSpPr>
            <p:cNvPr id="64" name="Google Shape;64;p3"/>
            <p:cNvSpPr/>
            <p:nvPr/>
          </p:nvSpPr>
          <p:spPr>
            <a:xfrm rot="-5400000">
              <a:off x="5392462" y="3556043"/>
              <a:ext cx="1325804" cy="173120"/>
            </a:xfrm>
            <a:custGeom>
              <a:avLst/>
              <a:gdLst/>
              <a:ahLst/>
              <a:cxnLst/>
              <a:rect l="l" t="t" r="r" b="b"/>
              <a:pathLst>
                <a:path w="30480" h="3980" extrusionOk="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 name="Google Shape;65;p3"/>
            <p:cNvSpPr/>
            <p:nvPr/>
          </p:nvSpPr>
          <p:spPr>
            <a:xfrm rot="-5400000">
              <a:off x="5265885" y="3473528"/>
              <a:ext cx="1480916" cy="183037"/>
            </a:xfrm>
            <a:custGeom>
              <a:avLst/>
              <a:gdLst/>
              <a:ahLst/>
              <a:cxnLst/>
              <a:rect l="l" t="t" r="r" b="b"/>
              <a:pathLst>
                <a:path w="34046" h="4208" extrusionOk="0">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6" name="Google Shape;66;p3"/>
            <p:cNvSpPr/>
            <p:nvPr/>
          </p:nvSpPr>
          <p:spPr>
            <a:xfrm rot="-5400000">
              <a:off x="5330414" y="3589558"/>
              <a:ext cx="1245768" cy="186126"/>
            </a:xfrm>
            <a:custGeom>
              <a:avLst/>
              <a:gdLst/>
              <a:ahLst/>
              <a:cxnLst/>
              <a:rect l="l" t="t" r="r" b="b"/>
              <a:pathLst>
                <a:path w="28640" h="4279" extrusionOk="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 name="Google Shape;67;p3"/>
            <p:cNvSpPr/>
            <p:nvPr/>
          </p:nvSpPr>
          <p:spPr>
            <a:xfrm rot="-5400000">
              <a:off x="5370411" y="3676053"/>
              <a:ext cx="1059686" cy="199219"/>
            </a:xfrm>
            <a:custGeom>
              <a:avLst/>
              <a:gdLst/>
              <a:ahLst/>
              <a:cxnLst/>
              <a:rect l="l" t="t" r="r" b="b"/>
              <a:pathLst>
                <a:path w="24362" h="4580" extrusionOk="0">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 name="Google Shape;68;p3"/>
            <p:cNvSpPr/>
            <p:nvPr/>
          </p:nvSpPr>
          <p:spPr>
            <a:xfrm rot="-5400000">
              <a:off x="5334134" y="3789929"/>
              <a:ext cx="935588" cy="95564"/>
            </a:xfrm>
            <a:custGeom>
              <a:avLst/>
              <a:gdLst/>
              <a:ahLst/>
              <a:cxnLst/>
              <a:rect l="l" t="t" r="r" b="b"/>
              <a:pathLst>
                <a:path w="21509" h="2197" extrusionOk="0">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 name="Google Shape;69;p3"/>
            <p:cNvSpPr/>
            <p:nvPr/>
          </p:nvSpPr>
          <p:spPr>
            <a:xfrm rot="-5400000">
              <a:off x="5331634" y="3818442"/>
              <a:ext cx="868602" cy="105525"/>
            </a:xfrm>
            <a:custGeom>
              <a:avLst/>
              <a:gdLst/>
              <a:ahLst/>
              <a:cxnLst/>
              <a:rect l="l" t="t" r="r" b="b"/>
              <a:pathLst>
                <a:path w="19969" h="2426" extrusionOk="0">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 name="Google Shape;70;p3"/>
            <p:cNvSpPr/>
            <p:nvPr/>
          </p:nvSpPr>
          <p:spPr>
            <a:xfrm rot="-5400000">
              <a:off x="5163516" y="3683817"/>
              <a:ext cx="1119234" cy="124142"/>
            </a:xfrm>
            <a:custGeom>
              <a:avLst/>
              <a:gdLst/>
              <a:ahLst/>
              <a:cxnLst/>
              <a:rect l="l" t="t" r="r" b="b"/>
              <a:pathLst>
                <a:path w="25731" h="2854" extrusionOk="0">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 name="Google Shape;71;p3"/>
            <p:cNvSpPr/>
            <p:nvPr/>
          </p:nvSpPr>
          <p:spPr>
            <a:xfrm rot="-5400000">
              <a:off x="5189572" y="3740886"/>
              <a:ext cx="982130" cy="147109"/>
            </a:xfrm>
            <a:custGeom>
              <a:avLst/>
              <a:gdLst/>
              <a:ahLst/>
              <a:cxnLst/>
              <a:rect l="l" t="t" r="r" b="b"/>
              <a:pathLst>
                <a:path w="22579" h="3382" extrusionOk="0">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 name="Google Shape;72;p3"/>
            <p:cNvSpPr/>
            <p:nvPr/>
          </p:nvSpPr>
          <p:spPr>
            <a:xfrm rot="-5400000">
              <a:off x="5194836" y="3787124"/>
              <a:ext cx="868602" cy="168161"/>
            </a:xfrm>
            <a:custGeom>
              <a:avLst/>
              <a:gdLst/>
              <a:ahLst/>
              <a:cxnLst/>
              <a:rect l="l" t="t" r="r" b="b"/>
              <a:pathLst>
                <a:path w="19969" h="3866" extrusionOk="0">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 name="Google Shape;73;p3"/>
            <p:cNvSpPr/>
            <p:nvPr/>
          </p:nvSpPr>
          <p:spPr>
            <a:xfrm rot="-5400000">
              <a:off x="5215324" y="3849151"/>
              <a:ext cx="733977" cy="178731"/>
            </a:xfrm>
            <a:custGeom>
              <a:avLst/>
              <a:gdLst/>
              <a:ahLst/>
              <a:cxnLst/>
              <a:rect l="l" t="t" r="r" b="b"/>
              <a:pathLst>
                <a:path w="16874" h="4109" extrusionOk="0">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 name="Google Shape;74;p3"/>
            <p:cNvSpPr/>
            <p:nvPr/>
          </p:nvSpPr>
          <p:spPr>
            <a:xfrm rot="-5400000">
              <a:off x="5841900" y="4018530"/>
              <a:ext cx="465336" cy="108613"/>
            </a:xfrm>
            <a:custGeom>
              <a:avLst/>
              <a:gdLst/>
              <a:ahLst/>
              <a:cxnLst/>
              <a:rect l="l" t="t" r="r" b="b"/>
              <a:pathLst>
                <a:path w="10698" h="2497" extrusionOk="0">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 name="Google Shape;75;p3"/>
            <p:cNvSpPr/>
            <p:nvPr/>
          </p:nvSpPr>
          <p:spPr>
            <a:xfrm rot="-5400000">
              <a:off x="5874501" y="4051132"/>
              <a:ext cx="431191" cy="77556"/>
            </a:xfrm>
            <a:custGeom>
              <a:avLst/>
              <a:gdLst/>
              <a:ahLst/>
              <a:cxnLst/>
              <a:rect l="l" t="t" r="r" b="b"/>
              <a:pathLst>
                <a:path w="9913" h="1783" extrusionOk="0">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 name="Google Shape;76;p3"/>
            <p:cNvSpPr/>
            <p:nvPr/>
          </p:nvSpPr>
          <p:spPr>
            <a:xfrm rot="-5400000">
              <a:off x="5229613" y="3907503"/>
              <a:ext cx="620405" cy="175599"/>
            </a:xfrm>
            <a:custGeom>
              <a:avLst/>
              <a:gdLst/>
              <a:ahLst/>
              <a:cxnLst/>
              <a:rect l="l" t="t" r="r" b="b"/>
              <a:pathLst>
                <a:path w="14263" h="4037" extrusionOk="0">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7" name="Google Shape;77;p3"/>
          <p:cNvGrpSpPr/>
          <p:nvPr/>
        </p:nvGrpSpPr>
        <p:grpSpPr>
          <a:xfrm>
            <a:off x="10307456" y="2316866"/>
            <a:ext cx="1264075" cy="4541077"/>
            <a:chOff x="8623429" y="2586962"/>
            <a:chExt cx="478381" cy="1718543"/>
          </a:xfrm>
        </p:grpSpPr>
        <p:sp>
          <p:nvSpPr>
            <p:cNvPr id="78" name="Google Shape;78;p3"/>
            <p:cNvSpPr/>
            <p:nvPr/>
          </p:nvSpPr>
          <p:spPr>
            <a:xfrm rot="-5400000">
              <a:off x="8267028" y="3481249"/>
              <a:ext cx="1527458" cy="121054"/>
            </a:xfrm>
            <a:custGeom>
              <a:avLst/>
              <a:gdLst/>
              <a:ahLst/>
              <a:cxnLst/>
              <a:rect l="l" t="t" r="r" b="b"/>
              <a:pathLst>
                <a:path w="35116" h="2783" extrusionOk="0">
                  <a:moveTo>
                    <a:pt x="18185" y="1"/>
                  </a:moveTo>
                  <a:lnTo>
                    <a:pt x="15917" y="2254"/>
                  </a:lnTo>
                  <a:lnTo>
                    <a:pt x="0" y="2254"/>
                  </a:lnTo>
                  <a:lnTo>
                    <a:pt x="0" y="2497"/>
                  </a:lnTo>
                  <a:lnTo>
                    <a:pt x="16046" y="2497"/>
                  </a:lnTo>
                  <a:lnTo>
                    <a:pt x="18299" y="229"/>
                  </a:lnTo>
                  <a:lnTo>
                    <a:pt x="22878" y="229"/>
                  </a:lnTo>
                  <a:lnTo>
                    <a:pt x="25131" y="2497"/>
                  </a:lnTo>
                  <a:lnTo>
                    <a:pt x="34402" y="2497"/>
                  </a:lnTo>
                  <a:cubicBezTo>
                    <a:pt x="34459" y="2668"/>
                    <a:pt x="34588" y="2782"/>
                    <a:pt x="34759" y="2782"/>
                  </a:cubicBezTo>
                  <a:cubicBezTo>
                    <a:pt x="35001" y="2782"/>
                    <a:pt x="35115" y="2611"/>
                    <a:pt x="35115" y="2368"/>
                  </a:cubicBezTo>
                  <a:cubicBezTo>
                    <a:pt x="35115" y="2197"/>
                    <a:pt x="35001" y="2012"/>
                    <a:pt x="34759" y="2012"/>
                  </a:cubicBezTo>
                  <a:cubicBezTo>
                    <a:pt x="34588" y="2012"/>
                    <a:pt x="34459" y="2140"/>
                    <a:pt x="34402" y="2254"/>
                  </a:cubicBezTo>
                  <a:lnTo>
                    <a:pt x="25245" y="2254"/>
                  </a:lnTo>
                  <a:lnTo>
                    <a:pt x="22935"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 name="Google Shape;79;p3"/>
            <p:cNvSpPr/>
            <p:nvPr/>
          </p:nvSpPr>
          <p:spPr>
            <a:xfrm rot="-5400000">
              <a:off x="8122184" y="3470418"/>
              <a:ext cx="1506971" cy="163203"/>
            </a:xfrm>
            <a:custGeom>
              <a:avLst/>
              <a:gdLst/>
              <a:ahLst/>
              <a:cxnLst/>
              <a:rect l="l" t="t" r="r" b="b"/>
              <a:pathLst>
                <a:path w="34645" h="3752" extrusionOk="0">
                  <a:moveTo>
                    <a:pt x="14135" y="0"/>
                  </a:moveTo>
                  <a:lnTo>
                    <a:pt x="14135" y="3509"/>
                  </a:lnTo>
                  <a:lnTo>
                    <a:pt x="0" y="3509"/>
                  </a:lnTo>
                  <a:lnTo>
                    <a:pt x="0" y="3751"/>
                  </a:lnTo>
                  <a:lnTo>
                    <a:pt x="14377" y="3751"/>
                  </a:lnTo>
                  <a:lnTo>
                    <a:pt x="14377" y="243"/>
                  </a:lnTo>
                  <a:lnTo>
                    <a:pt x="24832" y="243"/>
                  </a:lnTo>
                  <a:lnTo>
                    <a:pt x="27684" y="3095"/>
                  </a:lnTo>
                  <a:lnTo>
                    <a:pt x="33874" y="3095"/>
                  </a:lnTo>
                  <a:cubicBezTo>
                    <a:pt x="33931" y="3209"/>
                    <a:pt x="34103" y="3338"/>
                    <a:pt x="34231" y="3338"/>
                  </a:cubicBezTo>
                  <a:cubicBezTo>
                    <a:pt x="34459" y="3338"/>
                    <a:pt x="34645" y="3152"/>
                    <a:pt x="34645" y="2910"/>
                  </a:cubicBezTo>
                  <a:cubicBezTo>
                    <a:pt x="34645" y="2739"/>
                    <a:pt x="34459" y="2553"/>
                    <a:pt x="34231" y="2553"/>
                  </a:cubicBezTo>
                  <a:cubicBezTo>
                    <a:pt x="34046" y="2553"/>
                    <a:pt x="33931" y="2682"/>
                    <a:pt x="33874" y="2853"/>
                  </a:cubicBezTo>
                  <a:lnTo>
                    <a:pt x="27741" y="2853"/>
                  </a:lnTo>
                  <a:lnTo>
                    <a:pt x="2496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 name="Google Shape;80;p3"/>
            <p:cNvSpPr/>
            <p:nvPr/>
          </p:nvSpPr>
          <p:spPr>
            <a:xfrm rot="-5400000">
              <a:off x="8039648" y="3426986"/>
              <a:ext cx="1578959" cy="178079"/>
            </a:xfrm>
            <a:custGeom>
              <a:avLst/>
              <a:gdLst/>
              <a:ahLst/>
              <a:cxnLst/>
              <a:rect l="l" t="t" r="r" b="b"/>
              <a:pathLst>
                <a:path w="36300" h="4094" extrusionOk="0">
                  <a:moveTo>
                    <a:pt x="13193" y="0"/>
                  </a:moveTo>
                  <a:lnTo>
                    <a:pt x="13193" y="3866"/>
                  </a:lnTo>
                  <a:lnTo>
                    <a:pt x="0" y="3866"/>
                  </a:lnTo>
                  <a:lnTo>
                    <a:pt x="0" y="4094"/>
                  </a:lnTo>
                  <a:lnTo>
                    <a:pt x="13421" y="4094"/>
                  </a:lnTo>
                  <a:lnTo>
                    <a:pt x="13421" y="228"/>
                  </a:lnTo>
                  <a:lnTo>
                    <a:pt x="25488" y="228"/>
                  </a:lnTo>
                  <a:lnTo>
                    <a:pt x="28397" y="3152"/>
                  </a:lnTo>
                  <a:lnTo>
                    <a:pt x="35586" y="3152"/>
                  </a:lnTo>
                  <a:cubicBezTo>
                    <a:pt x="35657" y="3266"/>
                    <a:pt x="35771" y="3381"/>
                    <a:pt x="35942" y="3381"/>
                  </a:cubicBezTo>
                  <a:cubicBezTo>
                    <a:pt x="36185" y="3381"/>
                    <a:pt x="36299" y="3266"/>
                    <a:pt x="36299" y="3024"/>
                  </a:cubicBezTo>
                  <a:cubicBezTo>
                    <a:pt x="36299" y="2853"/>
                    <a:pt x="36185" y="2667"/>
                    <a:pt x="35942" y="2667"/>
                  </a:cubicBezTo>
                  <a:cubicBezTo>
                    <a:pt x="35771" y="2667"/>
                    <a:pt x="35657" y="2724"/>
                    <a:pt x="35586" y="2910"/>
                  </a:cubicBezTo>
                  <a:lnTo>
                    <a:pt x="28454" y="2910"/>
                  </a:lnTo>
                  <a:lnTo>
                    <a:pt x="25602"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 name="Google Shape;81;p3"/>
            <p:cNvSpPr/>
            <p:nvPr/>
          </p:nvSpPr>
          <p:spPr>
            <a:xfrm rot="-5400000">
              <a:off x="8073163" y="3501432"/>
              <a:ext cx="1413930" cy="194216"/>
            </a:xfrm>
            <a:custGeom>
              <a:avLst/>
              <a:gdLst/>
              <a:ahLst/>
              <a:cxnLst/>
              <a:rect l="l" t="t" r="r" b="b"/>
              <a:pathLst>
                <a:path w="32506" h="4465" extrusionOk="0">
                  <a:moveTo>
                    <a:pt x="12238" y="0"/>
                  </a:moveTo>
                  <a:lnTo>
                    <a:pt x="12238" y="4222"/>
                  </a:lnTo>
                  <a:lnTo>
                    <a:pt x="0" y="4222"/>
                  </a:lnTo>
                  <a:lnTo>
                    <a:pt x="0" y="4464"/>
                  </a:lnTo>
                  <a:lnTo>
                    <a:pt x="12480" y="4464"/>
                  </a:lnTo>
                  <a:lnTo>
                    <a:pt x="12480" y="243"/>
                  </a:lnTo>
                  <a:lnTo>
                    <a:pt x="26258" y="243"/>
                  </a:lnTo>
                  <a:lnTo>
                    <a:pt x="29353" y="3323"/>
                  </a:lnTo>
                  <a:lnTo>
                    <a:pt x="31792" y="3323"/>
                  </a:lnTo>
                  <a:cubicBezTo>
                    <a:pt x="31849" y="3452"/>
                    <a:pt x="31963" y="3566"/>
                    <a:pt x="32149" y="3566"/>
                  </a:cubicBezTo>
                  <a:cubicBezTo>
                    <a:pt x="32377" y="3566"/>
                    <a:pt x="32505" y="3395"/>
                    <a:pt x="32505" y="3209"/>
                  </a:cubicBezTo>
                  <a:cubicBezTo>
                    <a:pt x="32505" y="2967"/>
                    <a:pt x="32377" y="2796"/>
                    <a:pt x="32149" y="2796"/>
                  </a:cubicBezTo>
                  <a:cubicBezTo>
                    <a:pt x="31963" y="2796"/>
                    <a:pt x="31849" y="2910"/>
                    <a:pt x="31792" y="3095"/>
                  </a:cubicBezTo>
                  <a:lnTo>
                    <a:pt x="29467" y="3095"/>
                  </a:lnTo>
                  <a:lnTo>
                    <a:pt x="2638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2" name="Google Shape;82;p3"/>
            <p:cNvSpPr/>
            <p:nvPr/>
          </p:nvSpPr>
          <p:spPr>
            <a:xfrm rot="-5400000">
              <a:off x="8472362" y="4017291"/>
              <a:ext cx="439281" cy="137148"/>
            </a:xfrm>
            <a:custGeom>
              <a:avLst/>
              <a:gdLst/>
              <a:ahLst/>
              <a:cxnLst/>
              <a:rect l="l" t="t" r="r" b="b"/>
              <a:pathLst>
                <a:path w="10099" h="3153" extrusionOk="0">
                  <a:moveTo>
                    <a:pt x="9742" y="1"/>
                  </a:moveTo>
                  <a:cubicBezTo>
                    <a:pt x="9499" y="1"/>
                    <a:pt x="9328" y="186"/>
                    <a:pt x="9328" y="357"/>
                  </a:cubicBezTo>
                  <a:cubicBezTo>
                    <a:pt x="9328" y="543"/>
                    <a:pt x="9442" y="714"/>
                    <a:pt x="9628" y="714"/>
                  </a:cubicBezTo>
                  <a:lnTo>
                    <a:pt x="9628" y="2910"/>
                  </a:lnTo>
                  <a:lnTo>
                    <a:pt x="0" y="2910"/>
                  </a:lnTo>
                  <a:lnTo>
                    <a:pt x="0" y="3153"/>
                  </a:lnTo>
                  <a:lnTo>
                    <a:pt x="9856" y="3153"/>
                  </a:lnTo>
                  <a:lnTo>
                    <a:pt x="9856" y="714"/>
                  </a:lnTo>
                  <a:cubicBezTo>
                    <a:pt x="9984" y="714"/>
                    <a:pt x="10098" y="543"/>
                    <a:pt x="10098" y="357"/>
                  </a:cubicBezTo>
                  <a:cubicBezTo>
                    <a:pt x="10098" y="186"/>
                    <a:pt x="9913" y="1"/>
                    <a:pt x="974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3" name="Google Shape;83;p3"/>
            <p:cNvSpPr/>
            <p:nvPr/>
          </p:nvSpPr>
          <p:spPr>
            <a:xfrm rot="-5400000">
              <a:off x="8472688" y="3978513"/>
              <a:ext cx="477733" cy="176252"/>
            </a:xfrm>
            <a:custGeom>
              <a:avLst/>
              <a:gdLst/>
              <a:ahLst/>
              <a:cxnLst/>
              <a:rect l="l" t="t" r="r" b="b"/>
              <a:pathLst>
                <a:path w="10983" h="4052" extrusionOk="0">
                  <a:moveTo>
                    <a:pt x="10569" y="1"/>
                  </a:moveTo>
                  <a:cubicBezTo>
                    <a:pt x="10398" y="1"/>
                    <a:pt x="10212" y="186"/>
                    <a:pt x="10212" y="357"/>
                  </a:cubicBezTo>
                  <a:cubicBezTo>
                    <a:pt x="10212" y="543"/>
                    <a:pt x="10341" y="714"/>
                    <a:pt x="10455" y="714"/>
                  </a:cubicBezTo>
                  <a:lnTo>
                    <a:pt x="10455" y="3809"/>
                  </a:lnTo>
                  <a:lnTo>
                    <a:pt x="0" y="3809"/>
                  </a:lnTo>
                  <a:lnTo>
                    <a:pt x="0" y="4052"/>
                  </a:lnTo>
                  <a:lnTo>
                    <a:pt x="10697" y="4052"/>
                  </a:lnTo>
                  <a:lnTo>
                    <a:pt x="10697" y="714"/>
                  </a:lnTo>
                  <a:cubicBezTo>
                    <a:pt x="10868" y="714"/>
                    <a:pt x="10983" y="543"/>
                    <a:pt x="10983" y="357"/>
                  </a:cubicBezTo>
                  <a:cubicBezTo>
                    <a:pt x="10983" y="186"/>
                    <a:pt x="10811" y="1"/>
                    <a:pt x="1056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4" name="Google Shape;84;p3"/>
            <p:cNvSpPr/>
            <p:nvPr/>
          </p:nvSpPr>
          <p:spPr>
            <a:xfrm rot="-5400000">
              <a:off x="8182970" y="3430727"/>
              <a:ext cx="1620499" cy="129057"/>
            </a:xfrm>
            <a:custGeom>
              <a:avLst/>
              <a:gdLst/>
              <a:ahLst/>
              <a:cxnLst/>
              <a:rect l="l" t="t" r="r" b="b"/>
              <a:pathLst>
                <a:path w="37255" h="2967" extrusionOk="0">
                  <a:moveTo>
                    <a:pt x="17700" y="0"/>
                  </a:moveTo>
                  <a:lnTo>
                    <a:pt x="15261" y="2382"/>
                  </a:lnTo>
                  <a:lnTo>
                    <a:pt x="0" y="2382"/>
                  </a:lnTo>
                  <a:lnTo>
                    <a:pt x="0" y="2610"/>
                  </a:lnTo>
                  <a:lnTo>
                    <a:pt x="15390" y="2610"/>
                  </a:lnTo>
                  <a:lnTo>
                    <a:pt x="17829" y="243"/>
                  </a:lnTo>
                  <a:lnTo>
                    <a:pt x="23462" y="243"/>
                  </a:lnTo>
                  <a:lnTo>
                    <a:pt x="26030" y="2739"/>
                  </a:lnTo>
                  <a:lnTo>
                    <a:pt x="36484" y="2739"/>
                  </a:lnTo>
                  <a:cubicBezTo>
                    <a:pt x="36542" y="2910"/>
                    <a:pt x="36727" y="2967"/>
                    <a:pt x="36841" y="2967"/>
                  </a:cubicBezTo>
                  <a:cubicBezTo>
                    <a:pt x="37084" y="2967"/>
                    <a:pt x="37255" y="2853"/>
                    <a:pt x="37255" y="2610"/>
                  </a:cubicBezTo>
                  <a:cubicBezTo>
                    <a:pt x="37255" y="2382"/>
                    <a:pt x="37084" y="2254"/>
                    <a:pt x="36841" y="2254"/>
                  </a:cubicBezTo>
                  <a:cubicBezTo>
                    <a:pt x="36727" y="2254"/>
                    <a:pt x="36542" y="2311"/>
                    <a:pt x="36484" y="2496"/>
                  </a:cubicBezTo>
                  <a:lnTo>
                    <a:pt x="26087" y="2496"/>
                  </a:lnTo>
                  <a:lnTo>
                    <a:pt x="23591"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5" name="Google Shape;85;p3"/>
            <p:cNvSpPr/>
            <p:nvPr/>
          </p:nvSpPr>
          <p:spPr>
            <a:xfrm rot="-5400000">
              <a:off x="8089908" y="3371157"/>
              <a:ext cx="1718543" cy="150153"/>
            </a:xfrm>
            <a:custGeom>
              <a:avLst/>
              <a:gdLst/>
              <a:ahLst/>
              <a:cxnLst/>
              <a:rect l="l" t="t" r="r" b="b"/>
              <a:pathLst>
                <a:path w="39509" h="3452" extrusionOk="0">
                  <a:moveTo>
                    <a:pt x="17344" y="0"/>
                  </a:moveTo>
                  <a:lnTo>
                    <a:pt x="14620" y="2681"/>
                  </a:lnTo>
                  <a:lnTo>
                    <a:pt x="0" y="2681"/>
                  </a:lnTo>
                  <a:lnTo>
                    <a:pt x="0" y="2924"/>
                  </a:lnTo>
                  <a:lnTo>
                    <a:pt x="14734" y="2924"/>
                  </a:lnTo>
                  <a:lnTo>
                    <a:pt x="17401" y="243"/>
                  </a:lnTo>
                  <a:lnTo>
                    <a:pt x="24062" y="243"/>
                  </a:lnTo>
                  <a:lnTo>
                    <a:pt x="27028" y="3152"/>
                  </a:lnTo>
                  <a:lnTo>
                    <a:pt x="38738" y="3152"/>
                  </a:lnTo>
                  <a:cubicBezTo>
                    <a:pt x="38795" y="3338"/>
                    <a:pt x="38980" y="3452"/>
                    <a:pt x="39095" y="3452"/>
                  </a:cubicBezTo>
                  <a:cubicBezTo>
                    <a:pt x="39337" y="3452"/>
                    <a:pt x="39508" y="3281"/>
                    <a:pt x="39508" y="3038"/>
                  </a:cubicBezTo>
                  <a:cubicBezTo>
                    <a:pt x="39508" y="2853"/>
                    <a:pt x="39337" y="2681"/>
                    <a:pt x="39095" y="2681"/>
                  </a:cubicBezTo>
                  <a:cubicBezTo>
                    <a:pt x="38980" y="2681"/>
                    <a:pt x="38795" y="2796"/>
                    <a:pt x="38738" y="2924"/>
                  </a:cubicBezTo>
                  <a:lnTo>
                    <a:pt x="27157" y="2924"/>
                  </a:lnTo>
                  <a:lnTo>
                    <a:pt x="2417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 name="Google Shape;86;p3"/>
            <p:cNvSpPr/>
            <p:nvPr/>
          </p:nvSpPr>
          <p:spPr>
            <a:xfrm rot="-5400000">
              <a:off x="8069444" y="3539297"/>
              <a:ext cx="1330763" cy="201654"/>
            </a:xfrm>
            <a:custGeom>
              <a:avLst/>
              <a:gdLst/>
              <a:ahLst/>
              <a:cxnLst/>
              <a:rect l="l" t="t" r="r" b="b"/>
              <a:pathLst>
                <a:path w="30594" h="4636" extrusionOk="0">
                  <a:moveTo>
                    <a:pt x="11282" y="0"/>
                  </a:moveTo>
                  <a:lnTo>
                    <a:pt x="11282" y="4393"/>
                  </a:lnTo>
                  <a:lnTo>
                    <a:pt x="0" y="4393"/>
                  </a:lnTo>
                  <a:lnTo>
                    <a:pt x="0" y="4636"/>
                  </a:lnTo>
                  <a:lnTo>
                    <a:pt x="11524" y="4636"/>
                  </a:lnTo>
                  <a:lnTo>
                    <a:pt x="11524" y="243"/>
                  </a:lnTo>
                  <a:lnTo>
                    <a:pt x="26914" y="243"/>
                  </a:lnTo>
                  <a:lnTo>
                    <a:pt x="29881" y="3152"/>
                  </a:lnTo>
                  <a:cubicBezTo>
                    <a:pt x="29824" y="3209"/>
                    <a:pt x="29824" y="3267"/>
                    <a:pt x="29824" y="3324"/>
                  </a:cubicBezTo>
                  <a:cubicBezTo>
                    <a:pt x="29824" y="3566"/>
                    <a:pt x="30009" y="3737"/>
                    <a:pt x="30180" y="3737"/>
                  </a:cubicBezTo>
                  <a:cubicBezTo>
                    <a:pt x="30423" y="3737"/>
                    <a:pt x="30594" y="3566"/>
                    <a:pt x="30594" y="3324"/>
                  </a:cubicBezTo>
                  <a:cubicBezTo>
                    <a:pt x="30594" y="3152"/>
                    <a:pt x="30423" y="2967"/>
                    <a:pt x="30180" y="2967"/>
                  </a:cubicBezTo>
                  <a:cubicBezTo>
                    <a:pt x="30123" y="2967"/>
                    <a:pt x="30123" y="2967"/>
                    <a:pt x="30066" y="3024"/>
                  </a:cubicBezTo>
                  <a:lnTo>
                    <a:pt x="2702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7" name="Google Shape;87;p3"/>
            <p:cNvSpPr/>
            <p:nvPr/>
          </p:nvSpPr>
          <p:spPr>
            <a:xfrm rot="-5400000">
              <a:off x="8940152" y="3389472"/>
              <a:ext cx="230232" cy="93085"/>
            </a:xfrm>
            <a:custGeom>
              <a:avLst/>
              <a:gdLst/>
              <a:ahLst/>
              <a:cxnLst/>
              <a:rect l="l" t="t" r="r" b="b"/>
              <a:pathLst>
                <a:path w="5293" h="2140" extrusionOk="0">
                  <a:moveTo>
                    <a:pt x="4879" y="0"/>
                  </a:moveTo>
                  <a:cubicBezTo>
                    <a:pt x="4765" y="0"/>
                    <a:pt x="4579" y="114"/>
                    <a:pt x="4522" y="243"/>
                  </a:cubicBezTo>
                  <a:lnTo>
                    <a:pt x="1912" y="243"/>
                  </a:lnTo>
                  <a:lnTo>
                    <a:pt x="1" y="2140"/>
                  </a:lnTo>
                  <a:lnTo>
                    <a:pt x="357" y="2140"/>
                  </a:lnTo>
                  <a:lnTo>
                    <a:pt x="2026" y="471"/>
                  </a:lnTo>
                  <a:lnTo>
                    <a:pt x="4522" y="471"/>
                  </a:lnTo>
                  <a:cubicBezTo>
                    <a:pt x="4579" y="656"/>
                    <a:pt x="4765" y="770"/>
                    <a:pt x="4879" y="770"/>
                  </a:cubicBezTo>
                  <a:cubicBezTo>
                    <a:pt x="5121" y="770"/>
                    <a:pt x="5292" y="599"/>
                    <a:pt x="5292" y="357"/>
                  </a:cubicBezTo>
                  <a:cubicBezTo>
                    <a:pt x="5292" y="186"/>
                    <a:pt x="5121" y="0"/>
                    <a:pt x="487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8" name="Google Shape;88;p3"/>
            <p:cNvSpPr/>
            <p:nvPr/>
          </p:nvSpPr>
          <p:spPr>
            <a:xfrm rot="-5400000">
              <a:off x="8976450" y="3345735"/>
              <a:ext cx="196696" cy="54024"/>
            </a:xfrm>
            <a:custGeom>
              <a:avLst/>
              <a:gdLst/>
              <a:ahLst/>
              <a:cxnLst/>
              <a:rect l="l" t="t" r="r" b="b"/>
              <a:pathLst>
                <a:path w="4522" h="1242" extrusionOk="0">
                  <a:moveTo>
                    <a:pt x="4165" y="1"/>
                  </a:moveTo>
                  <a:cubicBezTo>
                    <a:pt x="3994" y="1"/>
                    <a:pt x="3866" y="115"/>
                    <a:pt x="3809" y="229"/>
                  </a:cubicBezTo>
                  <a:lnTo>
                    <a:pt x="1013" y="229"/>
                  </a:lnTo>
                  <a:lnTo>
                    <a:pt x="1" y="1242"/>
                  </a:lnTo>
                  <a:lnTo>
                    <a:pt x="357" y="1242"/>
                  </a:lnTo>
                  <a:lnTo>
                    <a:pt x="1142" y="471"/>
                  </a:lnTo>
                  <a:lnTo>
                    <a:pt x="3809" y="471"/>
                  </a:lnTo>
                  <a:cubicBezTo>
                    <a:pt x="3866" y="642"/>
                    <a:pt x="3994" y="771"/>
                    <a:pt x="4165" y="771"/>
                  </a:cubicBezTo>
                  <a:cubicBezTo>
                    <a:pt x="4351" y="771"/>
                    <a:pt x="4522" y="585"/>
                    <a:pt x="4522" y="357"/>
                  </a:cubicBezTo>
                  <a:cubicBezTo>
                    <a:pt x="4522" y="172"/>
                    <a:pt x="4351" y="1"/>
                    <a:pt x="4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89" name="Google Shape;89;p3"/>
          <p:cNvGrpSpPr/>
          <p:nvPr/>
        </p:nvGrpSpPr>
        <p:grpSpPr>
          <a:xfrm rot="10800000" flipH="1">
            <a:off x="1260634" y="4847067"/>
            <a:ext cx="3599700" cy="3511267"/>
            <a:chOff x="661125" y="2751225"/>
            <a:chExt cx="2699775" cy="2633450"/>
          </a:xfrm>
        </p:grpSpPr>
        <p:sp>
          <p:nvSpPr>
            <p:cNvPr id="90" name="Google Shape;90;p3"/>
            <p:cNvSpPr/>
            <p:nvPr/>
          </p:nvSpPr>
          <p:spPr>
            <a:xfrm>
              <a:off x="661125" y="2918175"/>
              <a:ext cx="78450" cy="888175"/>
            </a:xfrm>
            <a:custGeom>
              <a:avLst/>
              <a:gdLst/>
              <a:ahLst/>
              <a:cxnLst/>
              <a:rect l="l" t="t" r="r" b="b"/>
              <a:pathLst>
                <a:path w="3138" h="35527" extrusionOk="0">
                  <a:moveTo>
                    <a:pt x="1429" y="32996"/>
                  </a:moveTo>
                  <a:cubicBezTo>
                    <a:pt x="912" y="33169"/>
                    <a:pt x="534" y="33653"/>
                    <a:pt x="534" y="34228"/>
                  </a:cubicBezTo>
                  <a:cubicBezTo>
                    <a:pt x="534" y="34943"/>
                    <a:pt x="1117" y="35526"/>
                    <a:pt x="1840" y="35526"/>
                  </a:cubicBezTo>
                  <a:cubicBezTo>
                    <a:pt x="2555" y="35526"/>
                    <a:pt x="3138" y="34943"/>
                    <a:pt x="3138" y="34228"/>
                  </a:cubicBezTo>
                  <a:cubicBezTo>
                    <a:pt x="3138" y="33653"/>
                    <a:pt x="2768" y="33169"/>
                    <a:pt x="2243" y="32996"/>
                  </a:cubicBezTo>
                  <a:lnTo>
                    <a:pt x="2243" y="0"/>
                  </a:lnTo>
                  <a:lnTo>
                    <a:pt x="0" y="0"/>
                  </a:lnTo>
                  <a:lnTo>
                    <a:pt x="0" y="822"/>
                  </a:lnTo>
                  <a:lnTo>
                    <a:pt x="1429" y="822"/>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1" name="Google Shape;91;p3"/>
            <p:cNvSpPr/>
            <p:nvPr/>
          </p:nvSpPr>
          <p:spPr>
            <a:xfrm>
              <a:off x="2366975" y="2751225"/>
              <a:ext cx="245625" cy="1823950"/>
            </a:xfrm>
            <a:custGeom>
              <a:avLst/>
              <a:gdLst/>
              <a:ahLst/>
              <a:cxnLst/>
              <a:rect l="l" t="t" r="r" b="b"/>
              <a:pathLst>
                <a:path w="9825" h="72958" extrusionOk="0">
                  <a:moveTo>
                    <a:pt x="822" y="0"/>
                  </a:moveTo>
                  <a:lnTo>
                    <a:pt x="1" y="0"/>
                  </a:lnTo>
                  <a:lnTo>
                    <a:pt x="1" y="13118"/>
                  </a:lnTo>
                  <a:lnTo>
                    <a:pt x="9003" y="22121"/>
                  </a:lnTo>
                  <a:lnTo>
                    <a:pt x="9003" y="49055"/>
                  </a:lnTo>
                  <a:lnTo>
                    <a:pt x="1627" y="56431"/>
                  </a:lnTo>
                  <a:lnTo>
                    <a:pt x="1627" y="70403"/>
                  </a:lnTo>
                  <a:cubicBezTo>
                    <a:pt x="1085" y="70559"/>
                    <a:pt x="682" y="71052"/>
                    <a:pt x="682" y="71652"/>
                  </a:cubicBezTo>
                  <a:cubicBezTo>
                    <a:pt x="682" y="72366"/>
                    <a:pt x="1266" y="72958"/>
                    <a:pt x="1988" y="72958"/>
                  </a:cubicBezTo>
                  <a:cubicBezTo>
                    <a:pt x="2711" y="72958"/>
                    <a:pt x="3294" y="72366"/>
                    <a:pt x="3294" y="71652"/>
                  </a:cubicBezTo>
                  <a:cubicBezTo>
                    <a:pt x="3294" y="71093"/>
                    <a:pt x="2941" y="70617"/>
                    <a:pt x="2440" y="70436"/>
                  </a:cubicBezTo>
                  <a:lnTo>
                    <a:pt x="2440" y="56768"/>
                  </a:lnTo>
                  <a:lnTo>
                    <a:pt x="9825" y="49392"/>
                  </a:lnTo>
                  <a:lnTo>
                    <a:pt x="9825" y="21784"/>
                  </a:lnTo>
                  <a:lnTo>
                    <a:pt x="822" y="12781"/>
                  </a:lnTo>
                  <a:lnTo>
                    <a:pt x="822" y="0"/>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2" name="Google Shape;92;p3"/>
            <p:cNvSpPr/>
            <p:nvPr/>
          </p:nvSpPr>
          <p:spPr>
            <a:xfrm>
              <a:off x="2924300" y="2751225"/>
              <a:ext cx="264325" cy="2033625"/>
            </a:xfrm>
            <a:custGeom>
              <a:avLst/>
              <a:gdLst/>
              <a:ahLst/>
              <a:cxnLst/>
              <a:rect l="l" t="t" r="r" b="b"/>
              <a:pathLst>
                <a:path w="10573" h="81345" extrusionOk="0">
                  <a:moveTo>
                    <a:pt x="9751" y="23591"/>
                  </a:moveTo>
                  <a:lnTo>
                    <a:pt x="896" y="23591"/>
                  </a:lnTo>
                  <a:lnTo>
                    <a:pt x="896" y="78806"/>
                  </a:lnTo>
                  <a:cubicBezTo>
                    <a:pt x="370" y="78979"/>
                    <a:pt x="1" y="79463"/>
                    <a:pt x="1" y="80038"/>
                  </a:cubicBezTo>
                  <a:cubicBezTo>
                    <a:pt x="1" y="80753"/>
                    <a:pt x="584" y="81344"/>
                    <a:pt x="1298" y="81344"/>
                  </a:cubicBezTo>
                  <a:cubicBezTo>
                    <a:pt x="2021" y="81344"/>
                    <a:pt x="2605" y="80753"/>
                    <a:pt x="2605" y="80038"/>
                  </a:cubicBezTo>
                  <a:cubicBezTo>
                    <a:pt x="2605" y="79463"/>
                    <a:pt x="2227" y="78979"/>
                    <a:pt x="1709" y="78806"/>
                  </a:cubicBezTo>
                  <a:lnTo>
                    <a:pt x="1709" y="24404"/>
                  </a:lnTo>
                  <a:lnTo>
                    <a:pt x="10572" y="24404"/>
                  </a:lnTo>
                  <a:lnTo>
                    <a:pt x="10572" y="0"/>
                  </a:lnTo>
                  <a:lnTo>
                    <a:pt x="9751" y="0"/>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 name="Google Shape;93;p3"/>
            <p:cNvSpPr/>
            <p:nvPr/>
          </p:nvSpPr>
          <p:spPr>
            <a:xfrm>
              <a:off x="661125" y="4193000"/>
              <a:ext cx="136575" cy="1191675"/>
            </a:xfrm>
            <a:custGeom>
              <a:avLst/>
              <a:gdLst/>
              <a:ahLst/>
              <a:cxnLst/>
              <a:rect l="l" t="t" r="r" b="b"/>
              <a:pathLst>
                <a:path w="5463" h="47667" extrusionOk="0">
                  <a:moveTo>
                    <a:pt x="4567" y="45129"/>
                  </a:moveTo>
                  <a:lnTo>
                    <a:pt x="4567" y="0"/>
                  </a:lnTo>
                  <a:lnTo>
                    <a:pt x="0" y="0"/>
                  </a:lnTo>
                  <a:lnTo>
                    <a:pt x="0" y="822"/>
                  </a:lnTo>
                  <a:lnTo>
                    <a:pt x="3746" y="822"/>
                  </a:lnTo>
                  <a:lnTo>
                    <a:pt x="3746" y="45129"/>
                  </a:lnTo>
                  <a:cubicBezTo>
                    <a:pt x="3228" y="45301"/>
                    <a:pt x="2850" y="45786"/>
                    <a:pt x="2850" y="46361"/>
                  </a:cubicBezTo>
                  <a:cubicBezTo>
                    <a:pt x="2850" y="47084"/>
                    <a:pt x="3434" y="47667"/>
                    <a:pt x="4157" y="47667"/>
                  </a:cubicBezTo>
                  <a:cubicBezTo>
                    <a:pt x="4879" y="47667"/>
                    <a:pt x="5463" y="47084"/>
                    <a:pt x="5463" y="46361"/>
                  </a:cubicBezTo>
                  <a:cubicBezTo>
                    <a:pt x="5463" y="45786"/>
                    <a:pt x="5085" y="45301"/>
                    <a:pt x="4567" y="45129"/>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4" name="Google Shape;94;p3"/>
            <p:cNvSpPr/>
            <p:nvPr/>
          </p:nvSpPr>
          <p:spPr>
            <a:xfrm>
              <a:off x="661125" y="4097725"/>
              <a:ext cx="210700" cy="779125"/>
            </a:xfrm>
            <a:custGeom>
              <a:avLst/>
              <a:gdLst/>
              <a:ahLst/>
              <a:cxnLst/>
              <a:rect l="l" t="t" r="r" b="b"/>
              <a:pathLst>
                <a:path w="8428" h="31165" extrusionOk="0">
                  <a:moveTo>
                    <a:pt x="7532" y="28626"/>
                  </a:moveTo>
                  <a:lnTo>
                    <a:pt x="7532" y="0"/>
                  </a:lnTo>
                  <a:lnTo>
                    <a:pt x="0" y="0"/>
                  </a:lnTo>
                  <a:lnTo>
                    <a:pt x="0" y="813"/>
                  </a:lnTo>
                  <a:lnTo>
                    <a:pt x="6711" y="813"/>
                  </a:lnTo>
                  <a:lnTo>
                    <a:pt x="6711" y="28626"/>
                  </a:lnTo>
                  <a:cubicBezTo>
                    <a:pt x="6194" y="28799"/>
                    <a:pt x="5816" y="29283"/>
                    <a:pt x="5816" y="29858"/>
                  </a:cubicBezTo>
                  <a:cubicBezTo>
                    <a:pt x="5816" y="30581"/>
                    <a:pt x="6399" y="31164"/>
                    <a:pt x="7122" y="31164"/>
                  </a:cubicBezTo>
                  <a:cubicBezTo>
                    <a:pt x="7845" y="31164"/>
                    <a:pt x="8428" y="30581"/>
                    <a:pt x="8428" y="29858"/>
                  </a:cubicBezTo>
                  <a:cubicBezTo>
                    <a:pt x="8428" y="29283"/>
                    <a:pt x="8050" y="28799"/>
                    <a:pt x="7532" y="28626"/>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5" name="Google Shape;95;p3"/>
            <p:cNvSpPr/>
            <p:nvPr/>
          </p:nvSpPr>
          <p:spPr>
            <a:xfrm>
              <a:off x="661125" y="3995450"/>
              <a:ext cx="293250" cy="1116525"/>
            </a:xfrm>
            <a:custGeom>
              <a:avLst/>
              <a:gdLst/>
              <a:ahLst/>
              <a:cxnLst/>
              <a:rect l="l" t="t" r="r" b="b"/>
              <a:pathLst>
                <a:path w="11730" h="44661" extrusionOk="0">
                  <a:moveTo>
                    <a:pt x="10835" y="42122"/>
                  </a:moveTo>
                  <a:lnTo>
                    <a:pt x="10835" y="0"/>
                  </a:lnTo>
                  <a:lnTo>
                    <a:pt x="0" y="0"/>
                  </a:lnTo>
                  <a:lnTo>
                    <a:pt x="0" y="814"/>
                  </a:lnTo>
                  <a:lnTo>
                    <a:pt x="10021" y="814"/>
                  </a:lnTo>
                  <a:lnTo>
                    <a:pt x="10021" y="42122"/>
                  </a:lnTo>
                  <a:cubicBezTo>
                    <a:pt x="9496" y="42295"/>
                    <a:pt x="9126" y="42780"/>
                    <a:pt x="9126" y="43355"/>
                  </a:cubicBezTo>
                  <a:cubicBezTo>
                    <a:pt x="9126" y="44077"/>
                    <a:pt x="9709" y="44661"/>
                    <a:pt x="10424" y="44661"/>
                  </a:cubicBezTo>
                  <a:cubicBezTo>
                    <a:pt x="11147" y="44661"/>
                    <a:pt x="11730" y="44077"/>
                    <a:pt x="11730" y="43355"/>
                  </a:cubicBezTo>
                  <a:cubicBezTo>
                    <a:pt x="11730" y="42780"/>
                    <a:pt x="11352" y="42295"/>
                    <a:pt x="10835" y="4212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6" name="Google Shape;96;p3"/>
            <p:cNvSpPr/>
            <p:nvPr/>
          </p:nvSpPr>
          <p:spPr>
            <a:xfrm>
              <a:off x="661125" y="3906725"/>
              <a:ext cx="388750" cy="833775"/>
            </a:xfrm>
            <a:custGeom>
              <a:avLst/>
              <a:gdLst/>
              <a:ahLst/>
              <a:cxnLst/>
              <a:rect l="l" t="t" r="r" b="b"/>
              <a:pathLst>
                <a:path w="15550" h="33351" extrusionOk="0">
                  <a:moveTo>
                    <a:pt x="14654" y="30812"/>
                  </a:moveTo>
                  <a:lnTo>
                    <a:pt x="14654" y="1"/>
                  </a:lnTo>
                  <a:lnTo>
                    <a:pt x="0" y="1"/>
                  </a:lnTo>
                  <a:lnTo>
                    <a:pt x="0" y="822"/>
                  </a:lnTo>
                  <a:lnTo>
                    <a:pt x="13833" y="822"/>
                  </a:lnTo>
                  <a:lnTo>
                    <a:pt x="13833" y="30812"/>
                  </a:lnTo>
                  <a:cubicBezTo>
                    <a:pt x="13315" y="30985"/>
                    <a:pt x="12946" y="31469"/>
                    <a:pt x="12946" y="32044"/>
                  </a:cubicBezTo>
                  <a:cubicBezTo>
                    <a:pt x="12946" y="32767"/>
                    <a:pt x="13529" y="33350"/>
                    <a:pt x="14243" y="33350"/>
                  </a:cubicBezTo>
                  <a:cubicBezTo>
                    <a:pt x="14966" y="33350"/>
                    <a:pt x="15549" y="32767"/>
                    <a:pt x="15549" y="32044"/>
                  </a:cubicBezTo>
                  <a:cubicBezTo>
                    <a:pt x="15549" y="31469"/>
                    <a:pt x="15172" y="30985"/>
                    <a:pt x="14654" y="3081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7" name="Google Shape;97;p3"/>
            <p:cNvSpPr/>
            <p:nvPr/>
          </p:nvSpPr>
          <p:spPr>
            <a:xfrm>
              <a:off x="661125" y="2832325"/>
              <a:ext cx="487100" cy="2112700"/>
            </a:xfrm>
            <a:custGeom>
              <a:avLst/>
              <a:gdLst/>
              <a:ahLst/>
              <a:cxnLst/>
              <a:rect l="l" t="t" r="r" b="b"/>
              <a:pathLst>
                <a:path w="19484" h="84508" extrusionOk="0">
                  <a:moveTo>
                    <a:pt x="18589" y="81969"/>
                  </a:moveTo>
                  <a:lnTo>
                    <a:pt x="18589" y="39724"/>
                  </a:lnTo>
                  <a:lnTo>
                    <a:pt x="5191" y="39724"/>
                  </a:lnTo>
                  <a:lnTo>
                    <a:pt x="5191" y="1"/>
                  </a:lnTo>
                  <a:lnTo>
                    <a:pt x="0" y="1"/>
                  </a:lnTo>
                  <a:lnTo>
                    <a:pt x="0" y="814"/>
                  </a:lnTo>
                  <a:lnTo>
                    <a:pt x="4370" y="814"/>
                  </a:lnTo>
                  <a:lnTo>
                    <a:pt x="4370" y="40546"/>
                  </a:lnTo>
                  <a:lnTo>
                    <a:pt x="17767" y="40546"/>
                  </a:lnTo>
                  <a:lnTo>
                    <a:pt x="17767" y="81969"/>
                  </a:lnTo>
                  <a:cubicBezTo>
                    <a:pt x="17250" y="82142"/>
                    <a:pt x="16872" y="82626"/>
                    <a:pt x="16872" y="83201"/>
                  </a:cubicBezTo>
                  <a:cubicBezTo>
                    <a:pt x="16872" y="83924"/>
                    <a:pt x="17463" y="84507"/>
                    <a:pt x="18178" y="84507"/>
                  </a:cubicBezTo>
                  <a:cubicBezTo>
                    <a:pt x="18901" y="84507"/>
                    <a:pt x="19484" y="83924"/>
                    <a:pt x="19484" y="83201"/>
                  </a:cubicBezTo>
                  <a:cubicBezTo>
                    <a:pt x="19484" y="82626"/>
                    <a:pt x="19106" y="82142"/>
                    <a:pt x="18589" y="81969"/>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8" name="Google Shape;98;p3"/>
            <p:cNvSpPr/>
            <p:nvPr/>
          </p:nvSpPr>
          <p:spPr>
            <a:xfrm>
              <a:off x="861750" y="2751225"/>
              <a:ext cx="410725" cy="2406750"/>
            </a:xfrm>
            <a:custGeom>
              <a:avLst/>
              <a:gdLst/>
              <a:ahLst/>
              <a:cxnLst/>
              <a:rect l="l" t="t" r="r" b="b"/>
              <a:pathLst>
                <a:path w="16429" h="96270" extrusionOk="0">
                  <a:moveTo>
                    <a:pt x="15533" y="93731"/>
                  </a:moveTo>
                  <a:lnTo>
                    <a:pt x="15533" y="38730"/>
                  </a:lnTo>
                  <a:lnTo>
                    <a:pt x="822" y="38730"/>
                  </a:lnTo>
                  <a:lnTo>
                    <a:pt x="822" y="0"/>
                  </a:lnTo>
                  <a:lnTo>
                    <a:pt x="0" y="0"/>
                  </a:lnTo>
                  <a:lnTo>
                    <a:pt x="0" y="39543"/>
                  </a:lnTo>
                  <a:lnTo>
                    <a:pt x="14720" y="39543"/>
                  </a:lnTo>
                  <a:lnTo>
                    <a:pt x="14720" y="93731"/>
                  </a:lnTo>
                  <a:cubicBezTo>
                    <a:pt x="14202" y="93904"/>
                    <a:pt x="13825" y="94388"/>
                    <a:pt x="13825" y="94963"/>
                  </a:cubicBezTo>
                  <a:cubicBezTo>
                    <a:pt x="13825" y="95686"/>
                    <a:pt x="14408" y="96270"/>
                    <a:pt x="15131" y="96270"/>
                  </a:cubicBezTo>
                  <a:cubicBezTo>
                    <a:pt x="15845" y="96270"/>
                    <a:pt x="16429" y="95686"/>
                    <a:pt x="16429" y="94963"/>
                  </a:cubicBezTo>
                  <a:cubicBezTo>
                    <a:pt x="16429" y="94388"/>
                    <a:pt x="16051" y="93904"/>
                    <a:pt x="15533" y="9373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9" name="Google Shape;99;p3"/>
            <p:cNvSpPr/>
            <p:nvPr/>
          </p:nvSpPr>
          <p:spPr>
            <a:xfrm>
              <a:off x="949025" y="2751225"/>
              <a:ext cx="421200" cy="1823950"/>
            </a:xfrm>
            <a:custGeom>
              <a:avLst/>
              <a:gdLst/>
              <a:ahLst/>
              <a:cxnLst/>
              <a:rect l="l" t="t" r="r" b="b"/>
              <a:pathLst>
                <a:path w="16848" h="72958" extrusionOk="0">
                  <a:moveTo>
                    <a:pt x="15952" y="70420"/>
                  </a:moveTo>
                  <a:lnTo>
                    <a:pt x="15952" y="33924"/>
                  </a:lnTo>
                  <a:lnTo>
                    <a:pt x="822" y="33924"/>
                  </a:lnTo>
                  <a:lnTo>
                    <a:pt x="822" y="0"/>
                  </a:lnTo>
                  <a:lnTo>
                    <a:pt x="0" y="0"/>
                  </a:lnTo>
                  <a:lnTo>
                    <a:pt x="0" y="34738"/>
                  </a:lnTo>
                  <a:lnTo>
                    <a:pt x="15139" y="34738"/>
                  </a:lnTo>
                  <a:lnTo>
                    <a:pt x="15139" y="70420"/>
                  </a:lnTo>
                  <a:cubicBezTo>
                    <a:pt x="14621" y="70592"/>
                    <a:pt x="14244" y="71077"/>
                    <a:pt x="14244" y="71652"/>
                  </a:cubicBezTo>
                  <a:cubicBezTo>
                    <a:pt x="14244" y="72375"/>
                    <a:pt x="14827" y="72958"/>
                    <a:pt x="15550" y="72958"/>
                  </a:cubicBezTo>
                  <a:cubicBezTo>
                    <a:pt x="16264" y="72958"/>
                    <a:pt x="16847" y="72375"/>
                    <a:pt x="16847" y="71652"/>
                  </a:cubicBezTo>
                  <a:cubicBezTo>
                    <a:pt x="16847" y="71077"/>
                    <a:pt x="16470" y="70592"/>
                    <a:pt x="15952" y="70420"/>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0" name="Google Shape;100;p3"/>
            <p:cNvSpPr/>
            <p:nvPr/>
          </p:nvSpPr>
          <p:spPr>
            <a:xfrm>
              <a:off x="1249050" y="2751225"/>
              <a:ext cx="264500" cy="561050"/>
            </a:xfrm>
            <a:custGeom>
              <a:avLst/>
              <a:gdLst/>
              <a:ahLst/>
              <a:cxnLst/>
              <a:rect l="l" t="t" r="r" b="b"/>
              <a:pathLst>
                <a:path w="10580" h="22442" extrusionOk="0">
                  <a:moveTo>
                    <a:pt x="9274" y="22441"/>
                  </a:moveTo>
                  <a:cubicBezTo>
                    <a:pt x="9997" y="22441"/>
                    <a:pt x="10580" y="21850"/>
                    <a:pt x="10580" y="21135"/>
                  </a:cubicBezTo>
                  <a:cubicBezTo>
                    <a:pt x="10580" y="20412"/>
                    <a:pt x="9997" y="19829"/>
                    <a:pt x="9274" y="19829"/>
                  </a:cubicBezTo>
                  <a:cubicBezTo>
                    <a:pt x="8600" y="19829"/>
                    <a:pt x="8050" y="20338"/>
                    <a:pt x="7984" y="20995"/>
                  </a:cubicBezTo>
                  <a:lnTo>
                    <a:pt x="822" y="20995"/>
                  </a:lnTo>
                  <a:lnTo>
                    <a:pt x="822" y="0"/>
                  </a:lnTo>
                  <a:lnTo>
                    <a:pt x="0" y="0"/>
                  </a:lnTo>
                  <a:lnTo>
                    <a:pt x="0" y="21817"/>
                  </a:lnTo>
                  <a:lnTo>
                    <a:pt x="8165" y="21817"/>
                  </a:lnTo>
                  <a:cubicBezTo>
                    <a:pt x="8395" y="22187"/>
                    <a:pt x="8806" y="22433"/>
                    <a:pt x="9274" y="2244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1" name="Google Shape;101;p3"/>
            <p:cNvSpPr/>
            <p:nvPr/>
          </p:nvSpPr>
          <p:spPr>
            <a:xfrm>
              <a:off x="1966325" y="2751225"/>
              <a:ext cx="65325" cy="499650"/>
            </a:xfrm>
            <a:custGeom>
              <a:avLst/>
              <a:gdLst/>
              <a:ahLst/>
              <a:cxnLst/>
              <a:rect l="l" t="t" r="r" b="b"/>
              <a:pathLst>
                <a:path w="2613" h="19986" extrusionOk="0">
                  <a:moveTo>
                    <a:pt x="1718" y="17447"/>
                  </a:moveTo>
                  <a:lnTo>
                    <a:pt x="1718" y="0"/>
                  </a:lnTo>
                  <a:lnTo>
                    <a:pt x="896" y="0"/>
                  </a:lnTo>
                  <a:lnTo>
                    <a:pt x="896" y="17447"/>
                  </a:lnTo>
                  <a:cubicBezTo>
                    <a:pt x="379" y="17619"/>
                    <a:pt x="1" y="18104"/>
                    <a:pt x="1" y="18679"/>
                  </a:cubicBezTo>
                  <a:cubicBezTo>
                    <a:pt x="1" y="19402"/>
                    <a:pt x="584" y="19985"/>
                    <a:pt x="1307" y="19985"/>
                  </a:cubicBezTo>
                  <a:cubicBezTo>
                    <a:pt x="2030" y="19985"/>
                    <a:pt x="2613" y="19402"/>
                    <a:pt x="2613" y="18679"/>
                  </a:cubicBezTo>
                  <a:cubicBezTo>
                    <a:pt x="2613" y="18104"/>
                    <a:pt x="2235" y="17619"/>
                    <a:pt x="1718" y="17447"/>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2" name="Google Shape;102;p3"/>
            <p:cNvSpPr/>
            <p:nvPr/>
          </p:nvSpPr>
          <p:spPr>
            <a:xfrm>
              <a:off x="2491225" y="2751225"/>
              <a:ext cx="370275" cy="226925"/>
            </a:xfrm>
            <a:custGeom>
              <a:avLst/>
              <a:gdLst/>
              <a:ahLst/>
              <a:cxnLst/>
              <a:rect l="l" t="t" r="r" b="b"/>
              <a:pathLst>
                <a:path w="14811" h="9077" extrusionOk="0">
                  <a:moveTo>
                    <a:pt x="1306" y="9077"/>
                  </a:moveTo>
                  <a:cubicBezTo>
                    <a:pt x="1881" y="9077"/>
                    <a:pt x="2366" y="8699"/>
                    <a:pt x="2538" y="8181"/>
                  </a:cubicBezTo>
                  <a:lnTo>
                    <a:pt x="14810" y="8181"/>
                  </a:lnTo>
                  <a:lnTo>
                    <a:pt x="14810" y="0"/>
                  </a:lnTo>
                  <a:lnTo>
                    <a:pt x="13989" y="0"/>
                  </a:lnTo>
                  <a:lnTo>
                    <a:pt x="13989" y="7360"/>
                  </a:lnTo>
                  <a:lnTo>
                    <a:pt x="2538" y="7360"/>
                  </a:lnTo>
                  <a:cubicBezTo>
                    <a:pt x="2366" y="6843"/>
                    <a:pt x="1881" y="6465"/>
                    <a:pt x="1306" y="6465"/>
                  </a:cubicBezTo>
                  <a:cubicBezTo>
                    <a:pt x="592" y="6465"/>
                    <a:pt x="0" y="7048"/>
                    <a:pt x="0" y="7771"/>
                  </a:cubicBezTo>
                  <a:cubicBezTo>
                    <a:pt x="0" y="8494"/>
                    <a:pt x="583" y="9077"/>
                    <a:pt x="1306" y="9077"/>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3" name="Google Shape;103;p3"/>
            <p:cNvSpPr/>
            <p:nvPr/>
          </p:nvSpPr>
          <p:spPr>
            <a:xfrm>
              <a:off x="2491225" y="2751225"/>
              <a:ext cx="298600" cy="123850"/>
            </a:xfrm>
            <a:custGeom>
              <a:avLst/>
              <a:gdLst/>
              <a:ahLst/>
              <a:cxnLst/>
              <a:rect l="l" t="t" r="r" b="b"/>
              <a:pathLst>
                <a:path w="11944" h="4954" extrusionOk="0">
                  <a:moveTo>
                    <a:pt x="1306" y="4953"/>
                  </a:moveTo>
                  <a:cubicBezTo>
                    <a:pt x="1881" y="4953"/>
                    <a:pt x="2366" y="4584"/>
                    <a:pt x="2538" y="4058"/>
                  </a:cubicBezTo>
                  <a:lnTo>
                    <a:pt x="11943" y="4058"/>
                  </a:lnTo>
                  <a:lnTo>
                    <a:pt x="11943" y="0"/>
                  </a:lnTo>
                  <a:lnTo>
                    <a:pt x="11122" y="0"/>
                  </a:lnTo>
                  <a:lnTo>
                    <a:pt x="11122" y="3245"/>
                  </a:lnTo>
                  <a:lnTo>
                    <a:pt x="2538" y="3245"/>
                  </a:lnTo>
                  <a:cubicBezTo>
                    <a:pt x="2366" y="2727"/>
                    <a:pt x="1881" y="2349"/>
                    <a:pt x="1306" y="2349"/>
                  </a:cubicBezTo>
                  <a:cubicBezTo>
                    <a:pt x="592" y="2349"/>
                    <a:pt x="0" y="2933"/>
                    <a:pt x="0" y="3655"/>
                  </a:cubicBezTo>
                  <a:cubicBezTo>
                    <a:pt x="0" y="4370"/>
                    <a:pt x="583" y="4953"/>
                    <a:pt x="1306" y="495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4" name="Google Shape;104;p3"/>
            <p:cNvSpPr/>
            <p:nvPr/>
          </p:nvSpPr>
          <p:spPr>
            <a:xfrm>
              <a:off x="1328100" y="2751225"/>
              <a:ext cx="333525" cy="123850"/>
            </a:xfrm>
            <a:custGeom>
              <a:avLst/>
              <a:gdLst/>
              <a:ahLst/>
              <a:cxnLst/>
              <a:rect l="l" t="t" r="r" b="b"/>
              <a:pathLst>
                <a:path w="13341" h="4954" extrusionOk="0">
                  <a:moveTo>
                    <a:pt x="1307" y="4953"/>
                  </a:moveTo>
                  <a:cubicBezTo>
                    <a:pt x="1882" y="4953"/>
                    <a:pt x="2366" y="4584"/>
                    <a:pt x="2539" y="4058"/>
                  </a:cubicBezTo>
                  <a:lnTo>
                    <a:pt x="13340" y="4058"/>
                  </a:lnTo>
                  <a:lnTo>
                    <a:pt x="13340" y="0"/>
                  </a:lnTo>
                  <a:lnTo>
                    <a:pt x="12519" y="0"/>
                  </a:lnTo>
                  <a:lnTo>
                    <a:pt x="12519" y="3245"/>
                  </a:lnTo>
                  <a:lnTo>
                    <a:pt x="2539" y="3245"/>
                  </a:lnTo>
                  <a:cubicBezTo>
                    <a:pt x="2366" y="2727"/>
                    <a:pt x="1882" y="2349"/>
                    <a:pt x="1307" y="2349"/>
                  </a:cubicBezTo>
                  <a:cubicBezTo>
                    <a:pt x="584" y="2349"/>
                    <a:pt x="1" y="2933"/>
                    <a:pt x="1" y="3655"/>
                  </a:cubicBezTo>
                  <a:cubicBezTo>
                    <a:pt x="1" y="4370"/>
                    <a:pt x="584" y="4953"/>
                    <a:pt x="1307" y="495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5" name="Google Shape;105;p3"/>
            <p:cNvSpPr/>
            <p:nvPr/>
          </p:nvSpPr>
          <p:spPr>
            <a:xfrm>
              <a:off x="1045750" y="2751225"/>
              <a:ext cx="421600" cy="1989275"/>
            </a:xfrm>
            <a:custGeom>
              <a:avLst/>
              <a:gdLst/>
              <a:ahLst/>
              <a:cxnLst/>
              <a:rect l="l" t="t" r="r" b="b"/>
              <a:pathLst>
                <a:path w="16864" h="79571" extrusionOk="0">
                  <a:moveTo>
                    <a:pt x="15968" y="77032"/>
                  </a:moveTo>
                  <a:lnTo>
                    <a:pt x="15968" y="29628"/>
                  </a:lnTo>
                  <a:lnTo>
                    <a:pt x="822" y="29628"/>
                  </a:lnTo>
                  <a:lnTo>
                    <a:pt x="822" y="0"/>
                  </a:lnTo>
                  <a:lnTo>
                    <a:pt x="0" y="0"/>
                  </a:lnTo>
                  <a:lnTo>
                    <a:pt x="0" y="30442"/>
                  </a:lnTo>
                  <a:lnTo>
                    <a:pt x="15155" y="30442"/>
                  </a:lnTo>
                  <a:lnTo>
                    <a:pt x="15155" y="77032"/>
                  </a:lnTo>
                  <a:cubicBezTo>
                    <a:pt x="14638" y="77205"/>
                    <a:pt x="14260" y="77689"/>
                    <a:pt x="14260" y="78264"/>
                  </a:cubicBezTo>
                  <a:cubicBezTo>
                    <a:pt x="14260" y="78987"/>
                    <a:pt x="14843" y="79570"/>
                    <a:pt x="15566" y="79570"/>
                  </a:cubicBezTo>
                  <a:cubicBezTo>
                    <a:pt x="16280" y="79570"/>
                    <a:pt x="16864" y="78987"/>
                    <a:pt x="16864" y="78264"/>
                  </a:cubicBezTo>
                  <a:cubicBezTo>
                    <a:pt x="16864" y="77689"/>
                    <a:pt x="16486" y="77205"/>
                    <a:pt x="15977" y="7703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6" name="Google Shape;106;p3"/>
            <p:cNvSpPr/>
            <p:nvPr/>
          </p:nvSpPr>
          <p:spPr>
            <a:xfrm>
              <a:off x="1158675" y="2751225"/>
              <a:ext cx="426350" cy="2248225"/>
            </a:xfrm>
            <a:custGeom>
              <a:avLst/>
              <a:gdLst/>
              <a:ahLst/>
              <a:cxnLst/>
              <a:rect l="l" t="t" r="r" b="b"/>
              <a:pathLst>
                <a:path w="17054" h="89929" extrusionOk="0">
                  <a:moveTo>
                    <a:pt x="16158" y="87398"/>
                  </a:moveTo>
                  <a:lnTo>
                    <a:pt x="16158" y="25226"/>
                  </a:lnTo>
                  <a:lnTo>
                    <a:pt x="822" y="25226"/>
                  </a:lnTo>
                  <a:lnTo>
                    <a:pt x="822" y="0"/>
                  </a:lnTo>
                  <a:lnTo>
                    <a:pt x="1" y="0"/>
                  </a:lnTo>
                  <a:lnTo>
                    <a:pt x="1" y="26039"/>
                  </a:lnTo>
                  <a:lnTo>
                    <a:pt x="15345" y="26039"/>
                  </a:lnTo>
                  <a:lnTo>
                    <a:pt x="15345" y="87398"/>
                  </a:lnTo>
                  <a:cubicBezTo>
                    <a:pt x="14819" y="87571"/>
                    <a:pt x="14449" y="88047"/>
                    <a:pt x="14449" y="88630"/>
                  </a:cubicBezTo>
                  <a:cubicBezTo>
                    <a:pt x="14449" y="89345"/>
                    <a:pt x="15033" y="89928"/>
                    <a:pt x="15747" y="89928"/>
                  </a:cubicBezTo>
                  <a:cubicBezTo>
                    <a:pt x="16470" y="89928"/>
                    <a:pt x="17053" y="89345"/>
                    <a:pt x="17053" y="88630"/>
                  </a:cubicBezTo>
                  <a:cubicBezTo>
                    <a:pt x="17053" y="88047"/>
                    <a:pt x="16676" y="87571"/>
                    <a:pt x="16158" y="873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7" name="Google Shape;107;p3"/>
            <p:cNvSpPr/>
            <p:nvPr/>
          </p:nvSpPr>
          <p:spPr>
            <a:xfrm>
              <a:off x="1353975" y="2751225"/>
              <a:ext cx="389575" cy="1484725"/>
            </a:xfrm>
            <a:custGeom>
              <a:avLst/>
              <a:gdLst/>
              <a:ahLst/>
              <a:cxnLst/>
              <a:rect l="l" t="t" r="r" b="b"/>
              <a:pathLst>
                <a:path w="15583" h="59389" extrusionOk="0">
                  <a:moveTo>
                    <a:pt x="14671" y="56850"/>
                  </a:moveTo>
                  <a:lnTo>
                    <a:pt x="14671" y="26022"/>
                  </a:lnTo>
                  <a:lnTo>
                    <a:pt x="822" y="12174"/>
                  </a:lnTo>
                  <a:lnTo>
                    <a:pt x="822" y="7713"/>
                  </a:lnTo>
                  <a:lnTo>
                    <a:pt x="15229" y="7713"/>
                  </a:lnTo>
                  <a:lnTo>
                    <a:pt x="15229" y="0"/>
                  </a:lnTo>
                  <a:lnTo>
                    <a:pt x="14408" y="0"/>
                  </a:lnTo>
                  <a:lnTo>
                    <a:pt x="14408" y="6892"/>
                  </a:lnTo>
                  <a:lnTo>
                    <a:pt x="1" y="6892"/>
                  </a:lnTo>
                  <a:lnTo>
                    <a:pt x="1" y="12510"/>
                  </a:lnTo>
                  <a:lnTo>
                    <a:pt x="13849" y="26359"/>
                  </a:lnTo>
                  <a:lnTo>
                    <a:pt x="13849" y="56858"/>
                  </a:lnTo>
                  <a:cubicBezTo>
                    <a:pt x="13340" y="57031"/>
                    <a:pt x="12979" y="57515"/>
                    <a:pt x="12979" y="58082"/>
                  </a:cubicBezTo>
                  <a:cubicBezTo>
                    <a:pt x="12979" y="58805"/>
                    <a:pt x="13554" y="59388"/>
                    <a:pt x="14277" y="59388"/>
                  </a:cubicBezTo>
                  <a:cubicBezTo>
                    <a:pt x="14999" y="59388"/>
                    <a:pt x="15583" y="58805"/>
                    <a:pt x="15583" y="58082"/>
                  </a:cubicBezTo>
                  <a:cubicBezTo>
                    <a:pt x="15583" y="57499"/>
                    <a:pt x="15197" y="57014"/>
                    <a:pt x="14671" y="56850"/>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8" name="Google Shape;108;p3"/>
            <p:cNvSpPr/>
            <p:nvPr/>
          </p:nvSpPr>
          <p:spPr>
            <a:xfrm>
              <a:off x="1502025" y="2751225"/>
              <a:ext cx="382600" cy="1870775"/>
            </a:xfrm>
            <a:custGeom>
              <a:avLst/>
              <a:gdLst/>
              <a:ahLst/>
              <a:cxnLst/>
              <a:rect l="l" t="t" r="r" b="b"/>
              <a:pathLst>
                <a:path w="15304" h="74831" extrusionOk="0">
                  <a:moveTo>
                    <a:pt x="14408" y="72293"/>
                  </a:moveTo>
                  <a:lnTo>
                    <a:pt x="14408" y="24971"/>
                  </a:lnTo>
                  <a:lnTo>
                    <a:pt x="1980" y="12543"/>
                  </a:lnTo>
                  <a:lnTo>
                    <a:pt x="12856" y="12543"/>
                  </a:lnTo>
                  <a:lnTo>
                    <a:pt x="12856" y="0"/>
                  </a:lnTo>
                  <a:lnTo>
                    <a:pt x="12035" y="0"/>
                  </a:lnTo>
                  <a:lnTo>
                    <a:pt x="12035" y="11730"/>
                  </a:lnTo>
                  <a:lnTo>
                    <a:pt x="1" y="11730"/>
                  </a:lnTo>
                  <a:lnTo>
                    <a:pt x="13587" y="25308"/>
                  </a:lnTo>
                  <a:lnTo>
                    <a:pt x="13587" y="72293"/>
                  </a:lnTo>
                  <a:cubicBezTo>
                    <a:pt x="13069" y="72465"/>
                    <a:pt x="12692" y="72950"/>
                    <a:pt x="12692" y="73525"/>
                  </a:cubicBezTo>
                  <a:cubicBezTo>
                    <a:pt x="12692" y="74247"/>
                    <a:pt x="13283" y="74831"/>
                    <a:pt x="13998" y="74831"/>
                  </a:cubicBezTo>
                  <a:cubicBezTo>
                    <a:pt x="14721" y="74831"/>
                    <a:pt x="15304" y="74247"/>
                    <a:pt x="15304" y="73525"/>
                  </a:cubicBezTo>
                  <a:cubicBezTo>
                    <a:pt x="15304" y="72950"/>
                    <a:pt x="14926" y="72465"/>
                    <a:pt x="14408" y="7229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9" name="Google Shape;109;p3"/>
            <p:cNvSpPr/>
            <p:nvPr/>
          </p:nvSpPr>
          <p:spPr>
            <a:xfrm>
              <a:off x="1725450" y="2751225"/>
              <a:ext cx="288975" cy="1665425"/>
            </a:xfrm>
            <a:custGeom>
              <a:avLst/>
              <a:gdLst/>
              <a:ahLst/>
              <a:cxnLst/>
              <a:rect l="l" t="t" r="r" b="b"/>
              <a:pathLst>
                <a:path w="11559" h="66617" extrusionOk="0">
                  <a:moveTo>
                    <a:pt x="10663" y="64078"/>
                  </a:moveTo>
                  <a:lnTo>
                    <a:pt x="10663" y="24774"/>
                  </a:lnTo>
                  <a:lnTo>
                    <a:pt x="1972" y="16092"/>
                  </a:lnTo>
                  <a:lnTo>
                    <a:pt x="7673" y="16092"/>
                  </a:lnTo>
                  <a:lnTo>
                    <a:pt x="7673" y="0"/>
                  </a:lnTo>
                  <a:lnTo>
                    <a:pt x="6851" y="0"/>
                  </a:lnTo>
                  <a:lnTo>
                    <a:pt x="6851" y="15270"/>
                  </a:lnTo>
                  <a:lnTo>
                    <a:pt x="1" y="15270"/>
                  </a:lnTo>
                  <a:lnTo>
                    <a:pt x="9841" y="25111"/>
                  </a:lnTo>
                  <a:lnTo>
                    <a:pt x="9841" y="64078"/>
                  </a:lnTo>
                  <a:cubicBezTo>
                    <a:pt x="9324" y="64251"/>
                    <a:pt x="8946" y="64736"/>
                    <a:pt x="8946" y="65311"/>
                  </a:cubicBezTo>
                  <a:cubicBezTo>
                    <a:pt x="8946" y="66033"/>
                    <a:pt x="9529" y="66617"/>
                    <a:pt x="10252" y="66617"/>
                  </a:cubicBezTo>
                  <a:cubicBezTo>
                    <a:pt x="10975" y="66617"/>
                    <a:pt x="11558" y="66033"/>
                    <a:pt x="11558" y="65311"/>
                  </a:cubicBezTo>
                  <a:cubicBezTo>
                    <a:pt x="11558" y="64736"/>
                    <a:pt x="11180" y="64251"/>
                    <a:pt x="10663" y="6407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0" name="Google Shape;110;p3"/>
            <p:cNvSpPr/>
            <p:nvPr/>
          </p:nvSpPr>
          <p:spPr>
            <a:xfrm>
              <a:off x="2128975" y="2751225"/>
              <a:ext cx="197150" cy="2033425"/>
            </a:xfrm>
            <a:custGeom>
              <a:avLst/>
              <a:gdLst/>
              <a:ahLst/>
              <a:cxnLst/>
              <a:rect l="l" t="t" r="r" b="b"/>
              <a:pathLst>
                <a:path w="7886" h="81337" extrusionOk="0">
                  <a:moveTo>
                    <a:pt x="1684" y="78798"/>
                  </a:moveTo>
                  <a:lnTo>
                    <a:pt x="1684" y="49318"/>
                  </a:lnTo>
                  <a:lnTo>
                    <a:pt x="7886" y="43116"/>
                  </a:lnTo>
                  <a:lnTo>
                    <a:pt x="7886" y="25061"/>
                  </a:lnTo>
                  <a:lnTo>
                    <a:pt x="1339" y="18515"/>
                  </a:lnTo>
                  <a:lnTo>
                    <a:pt x="1339" y="0"/>
                  </a:lnTo>
                  <a:lnTo>
                    <a:pt x="518" y="0"/>
                  </a:lnTo>
                  <a:lnTo>
                    <a:pt x="518" y="18852"/>
                  </a:lnTo>
                  <a:lnTo>
                    <a:pt x="7065" y="25398"/>
                  </a:lnTo>
                  <a:lnTo>
                    <a:pt x="7065" y="42779"/>
                  </a:lnTo>
                  <a:lnTo>
                    <a:pt x="863" y="48981"/>
                  </a:lnTo>
                  <a:lnTo>
                    <a:pt x="863" y="78815"/>
                  </a:lnTo>
                  <a:cubicBezTo>
                    <a:pt x="362" y="78995"/>
                    <a:pt x="0" y="79472"/>
                    <a:pt x="0" y="80038"/>
                  </a:cubicBezTo>
                  <a:cubicBezTo>
                    <a:pt x="0" y="80753"/>
                    <a:pt x="584" y="81336"/>
                    <a:pt x="1307" y="81336"/>
                  </a:cubicBezTo>
                  <a:cubicBezTo>
                    <a:pt x="2021" y="81336"/>
                    <a:pt x="2604" y="80753"/>
                    <a:pt x="2604" y="80038"/>
                  </a:cubicBezTo>
                  <a:cubicBezTo>
                    <a:pt x="2604" y="79447"/>
                    <a:pt x="2218" y="78962"/>
                    <a:pt x="1684" y="787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1" name="Google Shape;111;p3"/>
            <p:cNvSpPr/>
            <p:nvPr/>
          </p:nvSpPr>
          <p:spPr>
            <a:xfrm>
              <a:off x="2048075" y="2751225"/>
              <a:ext cx="194275" cy="2304475"/>
            </a:xfrm>
            <a:custGeom>
              <a:avLst/>
              <a:gdLst/>
              <a:ahLst/>
              <a:cxnLst/>
              <a:rect l="l" t="t" r="r" b="b"/>
              <a:pathLst>
                <a:path w="7771" h="92179" extrusionOk="0">
                  <a:moveTo>
                    <a:pt x="1709" y="89641"/>
                  </a:moveTo>
                  <a:lnTo>
                    <a:pt x="1709" y="47133"/>
                  </a:lnTo>
                  <a:lnTo>
                    <a:pt x="7771" y="41071"/>
                  </a:lnTo>
                  <a:lnTo>
                    <a:pt x="7771" y="26540"/>
                  </a:lnTo>
                  <a:lnTo>
                    <a:pt x="1380" y="20149"/>
                  </a:lnTo>
                  <a:lnTo>
                    <a:pt x="1380" y="0"/>
                  </a:lnTo>
                  <a:lnTo>
                    <a:pt x="559" y="0"/>
                  </a:lnTo>
                  <a:lnTo>
                    <a:pt x="559" y="20486"/>
                  </a:lnTo>
                  <a:lnTo>
                    <a:pt x="6949" y="26877"/>
                  </a:lnTo>
                  <a:lnTo>
                    <a:pt x="6949" y="40734"/>
                  </a:lnTo>
                  <a:lnTo>
                    <a:pt x="895" y="46796"/>
                  </a:lnTo>
                  <a:lnTo>
                    <a:pt x="895" y="89641"/>
                  </a:lnTo>
                  <a:cubicBezTo>
                    <a:pt x="370" y="89813"/>
                    <a:pt x="0" y="90298"/>
                    <a:pt x="0" y="90873"/>
                  </a:cubicBezTo>
                  <a:cubicBezTo>
                    <a:pt x="0" y="91596"/>
                    <a:pt x="583" y="92179"/>
                    <a:pt x="1298" y="92179"/>
                  </a:cubicBezTo>
                  <a:cubicBezTo>
                    <a:pt x="2021" y="92179"/>
                    <a:pt x="2604" y="91596"/>
                    <a:pt x="2604" y="90873"/>
                  </a:cubicBezTo>
                  <a:cubicBezTo>
                    <a:pt x="2604" y="90298"/>
                    <a:pt x="2226" y="89813"/>
                    <a:pt x="1709" y="8964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2" name="Google Shape;112;p3"/>
            <p:cNvSpPr/>
            <p:nvPr/>
          </p:nvSpPr>
          <p:spPr>
            <a:xfrm>
              <a:off x="2216650" y="2751225"/>
              <a:ext cx="202300" cy="2193800"/>
            </a:xfrm>
            <a:custGeom>
              <a:avLst/>
              <a:gdLst/>
              <a:ahLst/>
              <a:cxnLst/>
              <a:rect l="l" t="t" r="r" b="b"/>
              <a:pathLst>
                <a:path w="8092" h="87752" extrusionOk="0">
                  <a:moveTo>
                    <a:pt x="1685" y="85205"/>
                  </a:moveTo>
                  <a:lnTo>
                    <a:pt x="1685" y="52012"/>
                  </a:lnTo>
                  <a:lnTo>
                    <a:pt x="8092" y="45605"/>
                  </a:lnTo>
                  <a:lnTo>
                    <a:pt x="8092" y="23254"/>
                  </a:lnTo>
                  <a:lnTo>
                    <a:pt x="1028" y="16190"/>
                  </a:lnTo>
                  <a:lnTo>
                    <a:pt x="1028" y="0"/>
                  </a:lnTo>
                  <a:lnTo>
                    <a:pt x="206" y="0"/>
                  </a:lnTo>
                  <a:lnTo>
                    <a:pt x="206" y="16535"/>
                  </a:lnTo>
                  <a:lnTo>
                    <a:pt x="7270" y="23591"/>
                  </a:lnTo>
                  <a:lnTo>
                    <a:pt x="7270" y="45268"/>
                  </a:lnTo>
                  <a:lnTo>
                    <a:pt x="863" y="51675"/>
                  </a:lnTo>
                  <a:lnTo>
                    <a:pt x="863" y="85222"/>
                  </a:lnTo>
                  <a:cubicBezTo>
                    <a:pt x="362" y="85402"/>
                    <a:pt x="1" y="85879"/>
                    <a:pt x="1" y="86445"/>
                  </a:cubicBezTo>
                  <a:cubicBezTo>
                    <a:pt x="1" y="87168"/>
                    <a:pt x="584" y="87751"/>
                    <a:pt x="1307" y="87751"/>
                  </a:cubicBezTo>
                  <a:cubicBezTo>
                    <a:pt x="2030" y="87751"/>
                    <a:pt x="2613" y="87168"/>
                    <a:pt x="2613" y="86445"/>
                  </a:cubicBezTo>
                  <a:cubicBezTo>
                    <a:pt x="2613" y="85854"/>
                    <a:pt x="2219" y="85369"/>
                    <a:pt x="1685" y="85205"/>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3" name="Google Shape;113;p3"/>
            <p:cNvSpPr/>
            <p:nvPr/>
          </p:nvSpPr>
          <p:spPr>
            <a:xfrm>
              <a:off x="2292025" y="2751225"/>
              <a:ext cx="225100" cy="1702800"/>
            </a:xfrm>
            <a:custGeom>
              <a:avLst/>
              <a:gdLst/>
              <a:ahLst/>
              <a:cxnLst/>
              <a:rect l="l" t="t" r="r" b="b"/>
              <a:pathLst>
                <a:path w="9004" h="68112" extrusionOk="0">
                  <a:moveTo>
                    <a:pt x="2744" y="65606"/>
                  </a:moveTo>
                  <a:lnTo>
                    <a:pt x="2744" y="53909"/>
                  </a:lnTo>
                  <a:lnTo>
                    <a:pt x="9003" y="47650"/>
                  </a:lnTo>
                  <a:lnTo>
                    <a:pt x="9003" y="22597"/>
                  </a:lnTo>
                  <a:lnTo>
                    <a:pt x="822" y="14416"/>
                  </a:lnTo>
                  <a:lnTo>
                    <a:pt x="822" y="0"/>
                  </a:lnTo>
                  <a:lnTo>
                    <a:pt x="0" y="0"/>
                  </a:lnTo>
                  <a:lnTo>
                    <a:pt x="0" y="14761"/>
                  </a:lnTo>
                  <a:lnTo>
                    <a:pt x="8182" y="22942"/>
                  </a:lnTo>
                  <a:lnTo>
                    <a:pt x="8182" y="47313"/>
                  </a:lnTo>
                  <a:lnTo>
                    <a:pt x="1931" y="53564"/>
                  </a:lnTo>
                  <a:lnTo>
                    <a:pt x="1931" y="65549"/>
                  </a:lnTo>
                  <a:cubicBezTo>
                    <a:pt x="1372" y="65697"/>
                    <a:pt x="953" y="66206"/>
                    <a:pt x="953" y="66806"/>
                  </a:cubicBezTo>
                  <a:cubicBezTo>
                    <a:pt x="953" y="67528"/>
                    <a:pt x="1536" y="68112"/>
                    <a:pt x="2259" y="68112"/>
                  </a:cubicBezTo>
                  <a:cubicBezTo>
                    <a:pt x="2974" y="68112"/>
                    <a:pt x="3565" y="67528"/>
                    <a:pt x="3565" y="66806"/>
                  </a:cubicBezTo>
                  <a:cubicBezTo>
                    <a:pt x="3565" y="66263"/>
                    <a:pt x="3220" y="65795"/>
                    <a:pt x="2744" y="655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4" name="Google Shape;114;p3"/>
            <p:cNvSpPr/>
            <p:nvPr/>
          </p:nvSpPr>
          <p:spPr>
            <a:xfrm>
              <a:off x="2668425" y="2751225"/>
              <a:ext cx="257750" cy="1525575"/>
            </a:xfrm>
            <a:custGeom>
              <a:avLst/>
              <a:gdLst/>
              <a:ahLst/>
              <a:cxnLst/>
              <a:rect l="l" t="t" r="r" b="b"/>
              <a:pathLst>
                <a:path w="10310" h="61023" extrusionOk="0">
                  <a:moveTo>
                    <a:pt x="1709" y="58485"/>
                  </a:moveTo>
                  <a:lnTo>
                    <a:pt x="1709" y="12272"/>
                  </a:lnTo>
                  <a:lnTo>
                    <a:pt x="10310" y="12272"/>
                  </a:lnTo>
                  <a:lnTo>
                    <a:pt x="10310" y="0"/>
                  </a:lnTo>
                  <a:lnTo>
                    <a:pt x="9488" y="0"/>
                  </a:lnTo>
                  <a:lnTo>
                    <a:pt x="9488" y="11451"/>
                  </a:lnTo>
                  <a:lnTo>
                    <a:pt x="896" y="11451"/>
                  </a:lnTo>
                  <a:lnTo>
                    <a:pt x="896" y="58493"/>
                  </a:lnTo>
                  <a:cubicBezTo>
                    <a:pt x="371" y="58665"/>
                    <a:pt x="1" y="59142"/>
                    <a:pt x="1" y="59725"/>
                  </a:cubicBezTo>
                  <a:cubicBezTo>
                    <a:pt x="1" y="60440"/>
                    <a:pt x="584" y="61023"/>
                    <a:pt x="1299" y="61023"/>
                  </a:cubicBezTo>
                  <a:cubicBezTo>
                    <a:pt x="2022" y="61023"/>
                    <a:pt x="2605" y="60440"/>
                    <a:pt x="2605" y="59725"/>
                  </a:cubicBezTo>
                  <a:cubicBezTo>
                    <a:pt x="2605" y="59142"/>
                    <a:pt x="2227" y="58665"/>
                    <a:pt x="1709" y="5849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5" name="Google Shape;115;p3"/>
            <p:cNvSpPr/>
            <p:nvPr/>
          </p:nvSpPr>
          <p:spPr>
            <a:xfrm>
              <a:off x="2746875" y="2751225"/>
              <a:ext cx="267800" cy="1743875"/>
            </a:xfrm>
            <a:custGeom>
              <a:avLst/>
              <a:gdLst/>
              <a:ahLst/>
              <a:cxnLst/>
              <a:rect l="l" t="t" r="r" b="b"/>
              <a:pathLst>
                <a:path w="10712" h="69755" extrusionOk="0">
                  <a:moveTo>
                    <a:pt x="1717" y="67216"/>
                  </a:moveTo>
                  <a:lnTo>
                    <a:pt x="1717" y="16092"/>
                  </a:lnTo>
                  <a:lnTo>
                    <a:pt x="10712" y="16092"/>
                  </a:lnTo>
                  <a:lnTo>
                    <a:pt x="10712" y="0"/>
                  </a:lnTo>
                  <a:lnTo>
                    <a:pt x="9899" y="0"/>
                  </a:lnTo>
                  <a:lnTo>
                    <a:pt x="9899" y="15270"/>
                  </a:lnTo>
                  <a:lnTo>
                    <a:pt x="896" y="15270"/>
                  </a:lnTo>
                  <a:lnTo>
                    <a:pt x="896" y="67216"/>
                  </a:lnTo>
                  <a:cubicBezTo>
                    <a:pt x="379" y="67389"/>
                    <a:pt x="1" y="67873"/>
                    <a:pt x="1" y="68448"/>
                  </a:cubicBezTo>
                  <a:cubicBezTo>
                    <a:pt x="1" y="69163"/>
                    <a:pt x="584" y="69754"/>
                    <a:pt x="1307" y="69754"/>
                  </a:cubicBezTo>
                  <a:cubicBezTo>
                    <a:pt x="2030" y="69754"/>
                    <a:pt x="2613" y="69163"/>
                    <a:pt x="2613" y="68448"/>
                  </a:cubicBezTo>
                  <a:cubicBezTo>
                    <a:pt x="2613" y="67873"/>
                    <a:pt x="2235" y="67389"/>
                    <a:pt x="1717" y="67216"/>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6" name="Google Shape;116;p3"/>
            <p:cNvSpPr/>
            <p:nvPr/>
          </p:nvSpPr>
          <p:spPr>
            <a:xfrm>
              <a:off x="2842375" y="2751225"/>
              <a:ext cx="250750" cy="1627850"/>
            </a:xfrm>
            <a:custGeom>
              <a:avLst/>
              <a:gdLst/>
              <a:ahLst/>
              <a:cxnLst/>
              <a:rect l="l" t="t" r="r" b="b"/>
              <a:pathLst>
                <a:path w="10030" h="65114" extrusionOk="0">
                  <a:moveTo>
                    <a:pt x="1717" y="62575"/>
                  </a:moveTo>
                  <a:lnTo>
                    <a:pt x="1717" y="20043"/>
                  </a:lnTo>
                  <a:lnTo>
                    <a:pt x="10030" y="20043"/>
                  </a:lnTo>
                  <a:lnTo>
                    <a:pt x="10030" y="0"/>
                  </a:lnTo>
                  <a:lnTo>
                    <a:pt x="9216" y="0"/>
                  </a:lnTo>
                  <a:lnTo>
                    <a:pt x="9216" y="19221"/>
                  </a:lnTo>
                  <a:lnTo>
                    <a:pt x="896" y="19221"/>
                  </a:lnTo>
                  <a:lnTo>
                    <a:pt x="896" y="62575"/>
                  </a:lnTo>
                  <a:cubicBezTo>
                    <a:pt x="378" y="62748"/>
                    <a:pt x="0" y="63232"/>
                    <a:pt x="0" y="63807"/>
                  </a:cubicBezTo>
                  <a:cubicBezTo>
                    <a:pt x="0" y="64530"/>
                    <a:pt x="583" y="65113"/>
                    <a:pt x="1306" y="65113"/>
                  </a:cubicBezTo>
                  <a:cubicBezTo>
                    <a:pt x="2029" y="65113"/>
                    <a:pt x="2612" y="64530"/>
                    <a:pt x="2612" y="63807"/>
                  </a:cubicBezTo>
                  <a:cubicBezTo>
                    <a:pt x="2612" y="63232"/>
                    <a:pt x="2234" y="62748"/>
                    <a:pt x="1717" y="62575"/>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7" name="Google Shape;117;p3"/>
            <p:cNvSpPr/>
            <p:nvPr/>
          </p:nvSpPr>
          <p:spPr>
            <a:xfrm>
              <a:off x="3227600" y="2751225"/>
              <a:ext cx="65125" cy="1413050"/>
            </a:xfrm>
            <a:custGeom>
              <a:avLst/>
              <a:gdLst/>
              <a:ahLst/>
              <a:cxnLst/>
              <a:rect l="l" t="t" r="r" b="b"/>
              <a:pathLst>
                <a:path w="2605" h="56522" extrusionOk="0">
                  <a:moveTo>
                    <a:pt x="1709" y="53992"/>
                  </a:moveTo>
                  <a:lnTo>
                    <a:pt x="1709" y="0"/>
                  </a:lnTo>
                  <a:lnTo>
                    <a:pt x="896" y="0"/>
                  </a:lnTo>
                  <a:lnTo>
                    <a:pt x="896" y="53992"/>
                  </a:lnTo>
                  <a:cubicBezTo>
                    <a:pt x="379" y="54164"/>
                    <a:pt x="1" y="54649"/>
                    <a:pt x="1" y="55224"/>
                  </a:cubicBezTo>
                  <a:cubicBezTo>
                    <a:pt x="1" y="55938"/>
                    <a:pt x="584" y="56521"/>
                    <a:pt x="1307" y="56521"/>
                  </a:cubicBezTo>
                  <a:cubicBezTo>
                    <a:pt x="2022" y="56521"/>
                    <a:pt x="2605" y="55938"/>
                    <a:pt x="2605" y="55224"/>
                  </a:cubicBezTo>
                  <a:cubicBezTo>
                    <a:pt x="2605" y="54649"/>
                    <a:pt x="2235" y="54164"/>
                    <a:pt x="1718" y="5399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8" name="Google Shape;118;p3"/>
            <p:cNvSpPr/>
            <p:nvPr/>
          </p:nvSpPr>
          <p:spPr>
            <a:xfrm>
              <a:off x="3295775" y="2751225"/>
              <a:ext cx="65125" cy="1089200"/>
            </a:xfrm>
            <a:custGeom>
              <a:avLst/>
              <a:gdLst/>
              <a:ahLst/>
              <a:cxnLst/>
              <a:rect l="l" t="t" r="r" b="b"/>
              <a:pathLst>
                <a:path w="2605" h="43568" extrusionOk="0">
                  <a:moveTo>
                    <a:pt x="1709" y="41038"/>
                  </a:moveTo>
                  <a:lnTo>
                    <a:pt x="1709" y="0"/>
                  </a:lnTo>
                  <a:lnTo>
                    <a:pt x="896" y="0"/>
                  </a:lnTo>
                  <a:lnTo>
                    <a:pt x="896" y="41038"/>
                  </a:lnTo>
                  <a:cubicBezTo>
                    <a:pt x="379" y="41210"/>
                    <a:pt x="1" y="41695"/>
                    <a:pt x="1" y="42270"/>
                  </a:cubicBezTo>
                  <a:cubicBezTo>
                    <a:pt x="1" y="42985"/>
                    <a:pt x="584" y="43568"/>
                    <a:pt x="1307" y="43568"/>
                  </a:cubicBezTo>
                  <a:cubicBezTo>
                    <a:pt x="2022" y="43568"/>
                    <a:pt x="2605" y="42985"/>
                    <a:pt x="2605" y="42270"/>
                  </a:cubicBezTo>
                  <a:cubicBezTo>
                    <a:pt x="2605" y="41695"/>
                    <a:pt x="2227" y="41210"/>
                    <a:pt x="1709" y="4103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19" name="Google Shape;119;p3"/>
          <p:cNvSpPr txBox="1">
            <a:spLocks noGrp="1"/>
          </p:cNvSpPr>
          <p:nvPr>
            <p:ph type="title"/>
          </p:nvPr>
        </p:nvSpPr>
        <p:spPr>
          <a:xfrm>
            <a:off x="950967" y="2812233"/>
            <a:ext cx="5495600" cy="1122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64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120" name="Google Shape;120;p3"/>
          <p:cNvSpPr txBox="1">
            <a:spLocks noGrp="1"/>
          </p:cNvSpPr>
          <p:nvPr>
            <p:ph type="title" idx="2" hasCustomPrompt="1"/>
          </p:nvPr>
        </p:nvSpPr>
        <p:spPr>
          <a:xfrm>
            <a:off x="950967" y="1540585"/>
            <a:ext cx="1514400" cy="1122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80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21" name="Google Shape;121;p3"/>
          <p:cNvSpPr txBox="1">
            <a:spLocks noGrp="1"/>
          </p:cNvSpPr>
          <p:nvPr>
            <p:ph type="subTitle" idx="1"/>
          </p:nvPr>
        </p:nvSpPr>
        <p:spPr>
          <a:xfrm>
            <a:off x="950967" y="3955457"/>
            <a:ext cx="5495600" cy="4928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96294121"/>
      </p:ext>
    </p:extLst>
  </p:cSld>
  <p:clrMapOvr>
    <a:masterClrMapping/>
  </p:clrMapOvr>
  <p:transition spd="med">
    <p:pull/>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22"/>
        <p:cNvGrpSpPr/>
        <p:nvPr/>
      </p:nvGrpSpPr>
      <p:grpSpPr>
        <a:xfrm>
          <a:off x="0" y="0"/>
          <a:ext cx="0" cy="0"/>
          <a:chOff x="0" y="0"/>
          <a:chExt cx="0" cy="0"/>
        </a:xfrm>
      </p:grpSpPr>
      <p:sp>
        <p:nvSpPr>
          <p:cNvPr id="123" name="Google Shape;123;p4"/>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4" name="Google Shape;124;p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sp>
        <p:nvSpPr>
          <p:cNvPr id="125" name="Google Shape;125;p4"/>
          <p:cNvSpPr txBox="1">
            <a:spLocks noGrp="1"/>
          </p:cNvSpPr>
          <p:nvPr>
            <p:ph type="body" idx="1"/>
          </p:nvPr>
        </p:nvSpPr>
        <p:spPr>
          <a:xfrm>
            <a:off x="960000" y="1621003"/>
            <a:ext cx="10272000" cy="4555200"/>
          </a:xfrm>
          <a:prstGeom prst="rect">
            <a:avLst/>
          </a:prstGeom>
        </p:spPr>
        <p:txBody>
          <a:bodyPr spcFirstLastPara="1" wrap="square" lIns="91425" tIns="91425" rIns="91425" bIns="91425" anchor="t" anchorCtr="0">
            <a:noAutofit/>
          </a:bodyPr>
          <a:lstStyle>
            <a:lvl1pPr marL="609585" lvl="0" indent="-423323" rtl="0">
              <a:lnSpc>
                <a:spcPct val="100000"/>
              </a:lnSpc>
              <a:spcBef>
                <a:spcPts val="0"/>
              </a:spcBef>
              <a:spcAft>
                <a:spcPts val="0"/>
              </a:spcAft>
              <a:buSzPts val="1400"/>
              <a:buFont typeface="Nunito Light"/>
              <a:buChar char="●"/>
              <a:defRPr sz="1667"/>
            </a:lvl1pPr>
            <a:lvl2pPr marL="1219170" lvl="1" indent="-423323" rtl="0">
              <a:lnSpc>
                <a:spcPct val="115000"/>
              </a:lnSpc>
              <a:spcBef>
                <a:spcPts val="2133"/>
              </a:spcBef>
              <a:spcAft>
                <a:spcPts val="0"/>
              </a:spcAft>
              <a:buSzPts val="1400"/>
              <a:buFont typeface="Nunito Light"/>
              <a:buChar char="○"/>
              <a:defRPr/>
            </a:lvl2pPr>
            <a:lvl3pPr marL="1828754" lvl="2" indent="-423323" rtl="0">
              <a:lnSpc>
                <a:spcPct val="115000"/>
              </a:lnSpc>
              <a:spcBef>
                <a:spcPts val="2133"/>
              </a:spcBef>
              <a:spcAft>
                <a:spcPts val="0"/>
              </a:spcAft>
              <a:buSzPts val="1400"/>
              <a:buFont typeface="Nunito Light"/>
              <a:buChar char="■"/>
              <a:defRPr/>
            </a:lvl3pPr>
            <a:lvl4pPr marL="2438339" lvl="3" indent="-423323" rtl="0">
              <a:lnSpc>
                <a:spcPct val="115000"/>
              </a:lnSpc>
              <a:spcBef>
                <a:spcPts val="2133"/>
              </a:spcBef>
              <a:spcAft>
                <a:spcPts val="0"/>
              </a:spcAft>
              <a:buSzPts val="1400"/>
              <a:buFont typeface="Nunito Light"/>
              <a:buChar char="●"/>
              <a:defRPr/>
            </a:lvl4pPr>
            <a:lvl5pPr marL="3047924" lvl="4" indent="-423323" rtl="0">
              <a:lnSpc>
                <a:spcPct val="115000"/>
              </a:lnSpc>
              <a:spcBef>
                <a:spcPts val="2133"/>
              </a:spcBef>
              <a:spcAft>
                <a:spcPts val="0"/>
              </a:spcAft>
              <a:buSzPts val="1400"/>
              <a:buFont typeface="Nunito Light"/>
              <a:buChar char="○"/>
              <a:defRPr/>
            </a:lvl5pPr>
            <a:lvl6pPr marL="3657509" lvl="5" indent="-423323" rtl="0">
              <a:lnSpc>
                <a:spcPct val="115000"/>
              </a:lnSpc>
              <a:spcBef>
                <a:spcPts val="2133"/>
              </a:spcBef>
              <a:spcAft>
                <a:spcPts val="0"/>
              </a:spcAft>
              <a:buSzPts val="1400"/>
              <a:buFont typeface="Nunito Light"/>
              <a:buChar char="■"/>
              <a:defRPr/>
            </a:lvl6pPr>
            <a:lvl7pPr marL="4267093" lvl="6" indent="-423323" rtl="0">
              <a:lnSpc>
                <a:spcPct val="115000"/>
              </a:lnSpc>
              <a:spcBef>
                <a:spcPts val="2133"/>
              </a:spcBef>
              <a:spcAft>
                <a:spcPts val="0"/>
              </a:spcAft>
              <a:buSzPts val="1400"/>
              <a:buFont typeface="Nunito Light"/>
              <a:buChar char="●"/>
              <a:defRPr/>
            </a:lvl7pPr>
            <a:lvl8pPr marL="4876678" lvl="7" indent="-423323" rtl="0">
              <a:lnSpc>
                <a:spcPct val="115000"/>
              </a:lnSpc>
              <a:spcBef>
                <a:spcPts val="2133"/>
              </a:spcBef>
              <a:spcAft>
                <a:spcPts val="0"/>
              </a:spcAft>
              <a:buSzPts val="1400"/>
              <a:buFont typeface="Nunito Light"/>
              <a:buChar char="○"/>
              <a:defRPr/>
            </a:lvl8pPr>
            <a:lvl9pPr marL="5486263" lvl="8" indent="-423323" rtl="0">
              <a:lnSpc>
                <a:spcPct val="115000"/>
              </a:lnSpc>
              <a:spcBef>
                <a:spcPts val="2133"/>
              </a:spcBef>
              <a:spcAft>
                <a:spcPts val="2133"/>
              </a:spcAft>
              <a:buSzPts val="1400"/>
              <a:buFont typeface="Nunito Light"/>
              <a:buChar char="■"/>
              <a:defRPr/>
            </a:lvl9pPr>
          </a:lstStyle>
          <a:p>
            <a:pPr lvl="0"/>
            <a:r>
              <a:rPr lang="en-US"/>
              <a:t>Click to edit Master text styles</a:t>
            </a:r>
          </a:p>
        </p:txBody>
      </p:sp>
      <p:grpSp>
        <p:nvGrpSpPr>
          <p:cNvPr id="126" name="Google Shape;126;p4"/>
          <p:cNvGrpSpPr/>
          <p:nvPr/>
        </p:nvGrpSpPr>
        <p:grpSpPr>
          <a:xfrm>
            <a:off x="10295757" y="3747574"/>
            <a:ext cx="1003020" cy="3241285"/>
            <a:chOff x="2474121" y="2891575"/>
            <a:chExt cx="439279" cy="1419541"/>
          </a:xfrm>
        </p:grpSpPr>
        <p:sp>
          <p:nvSpPr>
            <p:cNvPr id="127" name="Google Shape;127;p4"/>
            <p:cNvSpPr/>
            <p:nvPr/>
          </p:nvSpPr>
          <p:spPr>
            <a:xfrm rot="-5400000">
              <a:off x="1917918" y="3535251"/>
              <a:ext cx="1419541" cy="132189"/>
            </a:xfrm>
            <a:custGeom>
              <a:avLst/>
              <a:gdLst/>
              <a:ahLst/>
              <a:cxnLst/>
              <a:rect l="l" t="t" r="r" b="b"/>
              <a:pathLst>
                <a:path w="32635" h="3039" extrusionOk="0">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8" name="Google Shape;128;p4"/>
            <p:cNvSpPr/>
            <p:nvPr/>
          </p:nvSpPr>
          <p:spPr>
            <a:xfrm rot="-5400000">
              <a:off x="2568095" y="3965811"/>
              <a:ext cx="504441" cy="186169"/>
            </a:xfrm>
            <a:custGeom>
              <a:avLst/>
              <a:gdLst/>
              <a:ahLst/>
              <a:cxnLst/>
              <a:rect l="l" t="t" r="r" b="b"/>
              <a:pathLst>
                <a:path w="11597" h="4280" extrusionOk="0">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9" name="Google Shape;129;p4"/>
            <p:cNvSpPr/>
            <p:nvPr/>
          </p:nvSpPr>
          <p:spPr>
            <a:xfrm rot="-5400000">
              <a:off x="2612136" y="4009852"/>
              <a:ext cx="452331" cy="150197"/>
            </a:xfrm>
            <a:custGeom>
              <a:avLst/>
              <a:gdLst/>
              <a:ahLst/>
              <a:cxnLst/>
              <a:rect l="l" t="t" r="r" b="b"/>
              <a:pathLst>
                <a:path w="10399" h="3453" extrusionOk="0">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0" name="Google Shape;130;p4"/>
            <p:cNvSpPr/>
            <p:nvPr/>
          </p:nvSpPr>
          <p:spPr>
            <a:xfrm rot="-5400000">
              <a:off x="2177879" y="3666157"/>
              <a:ext cx="1160818" cy="129101"/>
            </a:xfrm>
            <a:custGeom>
              <a:avLst/>
              <a:gdLst/>
              <a:ahLst/>
              <a:cxnLst/>
              <a:rect l="l" t="t" r="r" b="b"/>
              <a:pathLst>
                <a:path w="26687" h="2968" extrusionOk="0">
                  <a:moveTo>
                    <a:pt x="1" y="0"/>
                  </a:moveTo>
                  <a:lnTo>
                    <a:pt x="1" y="243"/>
                  </a:lnTo>
                  <a:lnTo>
                    <a:pt x="12310" y="243"/>
                  </a:lnTo>
                  <a:lnTo>
                    <a:pt x="12310" y="2739"/>
                  </a:lnTo>
                  <a:lnTo>
                    <a:pt x="25973" y="2739"/>
                  </a:lnTo>
                  <a:cubicBezTo>
                    <a:pt x="26030" y="2910"/>
                    <a:pt x="26159" y="2967"/>
                    <a:pt x="26330" y="2967"/>
                  </a:cubicBezTo>
                  <a:cubicBezTo>
                    <a:pt x="26572" y="2967"/>
                    <a:pt x="26687" y="2853"/>
                    <a:pt x="26687" y="2611"/>
                  </a:cubicBezTo>
                  <a:cubicBezTo>
                    <a:pt x="26687" y="2439"/>
                    <a:pt x="26572" y="2254"/>
                    <a:pt x="26330" y="2254"/>
                  </a:cubicBezTo>
                  <a:cubicBezTo>
                    <a:pt x="26159" y="2254"/>
                    <a:pt x="26030" y="2382"/>
                    <a:pt x="25973" y="2496"/>
                  </a:cubicBezTo>
                  <a:lnTo>
                    <a:pt x="12538" y="2496"/>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1" name="Google Shape;131;p4"/>
            <p:cNvSpPr/>
            <p:nvPr/>
          </p:nvSpPr>
          <p:spPr>
            <a:xfrm rot="-5400000">
              <a:off x="2081076" y="3607849"/>
              <a:ext cx="1271867" cy="134668"/>
            </a:xfrm>
            <a:custGeom>
              <a:avLst/>
              <a:gdLst/>
              <a:ahLst/>
              <a:cxnLst/>
              <a:rect l="l" t="t" r="r" b="b"/>
              <a:pathLst>
                <a:path w="29240" h="3096" extrusionOk="0">
                  <a:moveTo>
                    <a:pt x="1" y="1"/>
                  </a:moveTo>
                  <a:lnTo>
                    <a:pt x="1" y="243"/>
                  </a:lnTo>
                  <a:lnTo>
                    <a:pt x="13436" y="243"/>
                  </a:lnTo>
                  <a:lnTo>
                    <a:pt x="13436" y="2853"/>
                  </a:lnTo>
                  <a:lnTo>
                    <a:pt x="28526" y="2853"/>
                  </a:lnTo>
                  <a:cubicBezTo>
                    <a:pt x="28526" y="2967"/>
                    <a:pt x="28712" y="3096"/>
                    <a:pt x="28883" y="3096"/>
                  </a:cubicBezTo>
                  <a:cubicBezTo>
                    <a:pt x="29068" y="3096"/>
                    <a:pt x="29240" y="2910"/>
                    <a:pt x="29240" y="2739"/>
                  </a:cubicBezTo>
                  <a:cubicBezTo>
                    <a:pt x="29240" y="2497"/>
                    <a:pt x="29068" y="2326"/>
                    <a:pt x="28883" y="2326"/>
                  </a:cubicBezTo>
                  <a:cubicBezTo>
                    <a:pt x="28712" y="2326"/>
                    <a:pt x="28526" y="2440"/>
                    <a:pt x="28526" y="2611"/>
                  </a:cubicBezTo>
                  <a:lnTo>
                    <a:pt x="13679" y="2611"/>
                  </a:lnTo>
                  <a:lnTo>
                    <a:pt x="1367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2" name="Google Shape;132;p4"/>
            <p:cNvSpPr/>
            <p:nvPr/>
          </p:nvSpPr>
          <p:spPr>
            <a:xfrm rot="-5400000">
              <a:off x="2065591" y="3641342"/>
              <a:ext cx="1212319" cy="127230"/>
            </a:xfrm>
            <a:custGeom>
              <a:avLst/>
              <a:gdLst/>
              <a:ahLst/>
              <a:cxnLst/>
              <a:rect l="l" t="t" r="r" b="b"/>
              <a:pathLst>
                <a:path w="27871" h="2925" extrusionOk="0">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3" name="Google Shape;133;p4"/>
            <p:cNvSpPr/>
            <p:nvPr/>
          </p:nvSpPr>
          <p:spPr>
            <a:xfrm rot="-5400000">
              <a:off x="1972508" y="3742473"/>
              <a:ext cx="1103749" cy="33537"/>
            </a:xfrm>
            <a:custGeom>
              <a:avLst/>
              <a:gdLst/>
              <a:ahLst/>
              <a:cxnLst/>
              <a:rect l="l" t="t" r="r" b="b"/>
              <a:pathLst>
                <a:path w="25375" h="771" extrusionOk="0">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4" name="Google Shape;134;p4"/>
            <p:cNvSpPr/>
            <p:nvPr/>
          </p:nvSpPr>
          <p:spPr>
            <a:xfrm rot="-5400000">
              <a:off x="2020290" y="3823748"/>
              <a:ext cx="941199" cy="33537"/>
            </a:xfrm>
            <a:custGeom>
              <a:avLst/>
              <a:gdLst/>
              <a:ahLst/>
              <a:cxnLst/>
              <a:rect l="l" t="t" r="r" b="b"/>
              <a:pathLst>
                <a:path w="21638" h="771" extrusionOk="0">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35" name="Google Shape;135;p4"/>
          <p:cNvGrpSpPr/>
          <p:nvPr/>
        </p:nvGrpSpPr>
        <p:grpSpPr>
          <a:xfrm>
            <a:off x="11123803" y="3311290"/>
            <a:ext cx="1062512" cy="3942471"/>
            <a:chOff x="4128096" y="2589445"/>
            <a:chExt cx="465334" cy="1726630"/>
          </a:xfrm>
        </p:grpSpPr>
        <p:sp>
          <p:nvSpPr>
            <p:cNvPr id="136" name="Google Shape;136;p4"/>
            <p:cNvSpPr/>
            <p:nvPr/>
          </p:nvSpPr>
          <p:spPr>
            <a:xfrm rot="-5400000">
              <a:off x="4350516" y="3592343"/>
              <a:ext cx="447328" cy="38495"/>
            </a:xfrm>
            <a:custGeom>
              <a:avLst/>
              <a:gdLst/>
              <a:ahLst/>
              <a:cxnLst/>
              <a:rect l="l" t="t" r="r" b="b"/>
              <a:pathLst>
                <a:path w="10284" h="885" extrusionOk="0">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7" name="Google Shape;137;p4"/>
            <p:cNvSpPr/>
            <p:nvPr/>
          </p:nvSpPr>
          <p:spPr>
            <a:xfrm rot="-5400000">
              <a:off x="4258650" y="2857151"/>
              <a:ext cx="602484" cy="67073"/>
            </a:xfrm>
            <a:custGeom>
              <a:avLst/>
              <a:gdLst/>
              <a:ahLst/>
              <a:cxnLst/>
              <a:rect l="l" t="t" r="r" b="b"/>
              <a:pathLst>
                <a:path w="13851" h="1542" extrusionOk="0">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8" name="Google Shape;138;p4"/>
            <p:cNvSpPr/>
            <p:nvPr/>
          </p:nvSpPr>
          <p:spPr>
            <a:xfrm rot="-5400000">
              <a:off x="4342753" y="2990231"/>
              <a:ext cx="395827" cy="105525"/>
            </a:xfrm>
            <a:custGeom>
              <a:avLst/>
              <a:gdLst/>
              <a:ahLst/>
              <a:cxnLst/>
              <a:rect l="l" t="t" r="r" b="b"/>
              <a:pathLst>
                <a:path w="9100" h="2426" extrusionOk="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9" name="Google Shape;139;p4"/>
            <p:cNvSpPr/>
            <p:nvPr/>
          </p:nvSpPr>
          <p:spPr>
            <a:xfrm rot="-5400000">
              <a:off x="4236967" y="2935946"/>
              <a:ext cx="565859" cy="147065"/>
            </a:xfrm>
            <a:custGeom>
              <a:avLst/>
              <a:gdLst/>
              <a:ahLst/>
              <a:cxnLst/>
              <a:rect l="l" t="t" r="r" b="b"/>
              <a:pathLst>
                <a:path w="13009" h="3381" extrusionOk="0">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0" name="Google Shape;140;p4"/>
            <p:cNvSpPr/>
            <p:nvPr/>
          </p:nvSpPr>
          <p:spPr>
            <a:xfrm rot="-5400000">
              <a:off x="4284728" y="3027769"/>
              <a:ext cx="421317" cy="196087"/>
            </a:xfrm>
            <a:custGeom>
              <a:avLst/>
              <a:gdLst/>
              <a:ahLst/>
              <a:cxnLst/>
              <a:rect l="l" t="t" r="r" b="b"/>
              <a:pathLst>
                <a:path w="9686" h="4508" extrusionOk="0">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1" name="Google Shape;141;p4"/>
            <p:cNvSpPr/>
            <p:nvPr/>
          </p:nvSpPr>
          <p:spPr>
            <a:xfrm rot="-5400000">
              <a:off x="3936988" y="3222875"/>
              <a:ext cx="1067777" cy="245108"/>
            </a:xfrm>
            <a:custGeom>
              <a:avLst/>
              <a:gdLst/>
              <a:ahLst/>
              <a:cxnLst/>
              <a:rect l="l" t="t" r="r" b="b"/>
              <a:pathLst>
                <a:path w="24548" h="5635" extrusionOk="0">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2" name="Google Shape;142;p4"/>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3" name="Google Shape;143;p4"/>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4" name="Google Shape;144;p4"/>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5" name="Google Shape;145;p4"/>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6" name="Google Shape;146;p4"/>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47" name="Google Shape;147;p4"/>
          <p:cNvGrpSpPr/>
          <p:nvPr/>
        </p:nvGrpSpPr>
        <p:grpSpPr>
          <a:xfrm rot="10800000">
            <a:off x="10770154" y="-1519704"/>
            <a:ext cx="1416156" cy="3396807"/>
            <a:chOff x="3117442" y="2754471"/>
            <a:chExt cx="648978" cy="1556645"/>
          </a:xfrm>
        </p:grpSpPr>
        <p:sp>
          <p:nvSpPr>
            <p:cNvPr id="148" name="Google Shape;148;p4"/>
            <p:cNvSpPr/>
            <p:nvPr/>
          </p:nvSpPr>
          <p:spPr>
            <a:xfrm rot="-5400000">
              <a:off x="2522788" y="3592320"/>
              <a:ext cx="1313451" cy="124142"/>
            </a:xfrm>
            <a:custGeom>
              <a:avLst/>
              <a:gdLst/>
              <a:ahLst/>
              <a:cxnLst/>
              <a:rect l="l" t="t" r="r" b="b"/>
              <a:pathLst>
                <a:path w="30196" h="2854" extrusionOk="0">
                  <a:moveTo>
                    <a:pt x="15276" y="1"/>
                  </a:moveTo>
                  <a:lnTo>
                    <a:pt x="12666" y="2625"/>
                  </a:lnTo>
                  <a:lnTo>
                    <a:pt x="1" y="2625"/>
                  </a:lnTo>
                  <a:lnTo>
                    <a:pt x="1" y="2854"/>
                  </a:lnTo>
                  <a:lnTo>
                    <a:pt x="12780" y="2854"/>
                  </a:lnTo>
                  <a:lnTo>
                    <a:pt x="15390" y="243"/>
                  </a:lnTo>
                  <a:lnTo>
                    <a:pt x="23235" y="243"/>
                  </a:lnTo>
                  <a:lnTo>
                    <a:pt x="25374" y="2383"/>
                  </a:lnTo>
                  <a:lnTo>
                    <a:pt x="29425" y="2383"/>
                  </a:lnTo>
                  <a:cubicBezTo>
                    <a:pt x="29482" y="2554"/>
                    <a:pt x="29596" y="2625"/>
                    <a:pt x="29782" y="2625"/>
                  </a:cubicBezTo>
                  <a:cubicBezTo>
                    <a:pt x="30010" y="2625"/>
                    <a:pt x="30195" y="2497"/>
                    <a:pt x="30195" y="2269"/>
                  </a:cubicBezTo>
                  <a:cubicBezTo>
                    <a:pt x="30195" y="2083"/>
                    <a:pt x="30010" y="1912"/>
                    <a:pt x="29782" y="1912"/>
                  </a:cubicBezTo>
                  <a:cubicBezTo>
                    <a:pt x="29653" y="1912"/>
                    <a:pt x="29482" y="1969"/>
                    <a:pt x="29425" y="2140"/>
                  </a:cubicBezTo>
                  <a:lnTo>
                    <a:pt x="25503" y="2140"/>
                  </a:lnTo>
                  <a:lnTo>
                    <a:pt x="23306"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9" name="Google Shape;149;p4"/>
            <p:cNvSpPr/>
            <p:nvPr/>
          </p:nvSpPr>
          <p:spPr>
            <a:xfrm rot="-5400000">
              <a:off x="3104412" y="3972336"/>
              <a:ext cx="644024" cy="33537"/>
            </a:xfrm>
            <a:custGeom>
              <a:avLst/>
              <a:gdLst/>
              <a:ahLst/>
              <a:cxnLst/>
              <a:rect l="l" t="t" r="r" b="b"/>
              <a:pathLst>
                <a:path w="14806" h="771" extrusionOk="0">
                  <a:moveTo>
                    <a:pt x="14392" y="1"/>
                  </a:moveTo>
                  <a:cubicBezTo>
                    <a:pt x="14264" y="1"/>
                    <a:pt x="14092" y="115"/>
                    <a:pt x="14035" y="300"/>
                  </a:cubicBezTo>
                  <a:lnTo>
                    <a:pt x="1" y="300"/>
                  </a:lnTo>
                  <a:lnTo>
                    <a:pt x="1" y="543"/>
                  </a:lnTo>
                  <a:lnTo>
                    <a:pt x="14035" y="543"/>
                  </a:lnTo>
                  <a:cubicBezTo>
                    <a:pt x="14092" y="657"/>
                    <a:pt x="14264" y="771"/>
                    <a:pt x="14392" y="771"/>
                  </a:cubicBezTo>
                  <a:cubicBezTo>
                    <a:pt x="14620" y="771"/>
                    <a:pt x="14806" y="600"/>
                    <a:pt x="14806" y="414"/>
                  </a:cubicBezTo>
                  <a:cubicBezTo>
                    <a:pt x="14806" y="186"/>
                    <a:pt x="14620" y="1"/>
                    <a:pt x="1439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0" name="Google Shape;150;p4"/>
            <p:cNvSpPr/>
            <p:nvPr/>
          </p:nvSpPr>
          <p:spPr>
            <a:xfrm rot="-5400000">
              <a:off x="3456174" y="4000870"/>
              <a:ext cx="452331" cy="168161"/>
            </a:xfrm>
            <a:custGeom>
              <a:avLst/>
              <a:gdLst/>
              <a:ahLst/>
              <a:cxnLst/>
              <a:rect l="l" t="t" r="r" b="b"/>
              <a:pathLst>
                <a:path w="10399" h="3866" extrusionOk="0">
                  <a:moveTo>
                    <a:pt x="1" y="1"/>
                  </a:moveTo>
                  <a:lnTo>
                    <a:pt x="1" y="243"/>
                  </a:lnTo>
                  <a:lnTo>
                    <a:pt x="9928" y="243"/>
                  </a:lnTo>
                  <a:lnTo>
                    <a:pt x="9928" y="3153"/>
                  </a:lnTo>
                  <a:cubicBezTo>
                    <a:pt x="9757" y="3153"/>
                    <a:pt x="9628" y="3338"/>
                    <a:pt x="9628" y="3509"/>
                  </a:cubicBezTo>
                  <a:cubicBezTo>
                    <a:pt x="9628" y="3695"/>
                    <a:pt x="9814" y="3866"/>
                    <a:pt x="10042" y="3866"/>
                  </a:cubicBezTo>
                  <a:cubicBezTo>
                    <a:pt x="10227" y="3866"/>
                    <a:pt x="10398" y="3695"/>
                    <a:pt x="10398" y="3509"/>
                  </a:cubicBezTo>
                  <a:cubicBezTo>
                    <a:pt x="10398" y="3338"/>
                    <a:pt x="10284" y="3153"/>
                    <a:pt x="10170" y="3153"/>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1" name="Google Shape;151;p4"/>
            <p:cNvSpPr/>
            <p:nvPr/>
          </p:nvSpPr>
          <p:spPr>
            <a:xfrm rot="-5400000">
              <a:off x="3085206" y="3642908"/>
              <a:ext cx="1140330" cy="196087"/>
            </a:xfrm>
            <a:custGeom>
              <a:avLst/>
              <a:gdLst/>
              <a:ahLst/>
              <a:cxnLst/>
              <a:rect l="l" t="t" r="r" b="b"/>
              <a:pathLst>
                <a:path w="26216" h="4508" extrusionOk="0">
                  <a:moveTo>
                    <a:pt x="25859" y="0"/>
                  </a:moveTo>
                  <a:cubicBezTo>
                    <a:pt x="25674" y="0"/>
                    <a:pt x="25560" y="114"/>
                    <a:pt x="25503" y="229"/>
                  </a:cubicBezTo>
                  <a:lnTo>
                    <a:pt x="16531" y="229"/>
                  </a:lnTo>
                  <a:lnTo>
                    <a:pt x="12481" y="4279"/>
                  </a:lnTo>
                  <a:lnTo>
                    <a:pt x="11240" y="4279"/>
                  </a:lnTo>
                  <a:lnTo>
                    <a:pt x="11240" y="57"/>
                  </a:lnTo>
                  <a:lnTo>
                    <a:pt x="1" y="57"/>
                  </a:lnTo>
                  <a:lnTo>
                    <a:pt x="1" y="286"/>
                  </a:lnTo>
                  <a:lnTo>
                    <a:pt x="10997" y="286"/>
                  </a:lnTo>
                  <a:lnTo>
                    <a:pt x="10997" y="4507"/>
                  </a:lnTo>
                  <a:lnTo>
                    <a:pt x="12609" y="4507"/>
                  </a:lnTo>
                  <a:lnTo>
                    <a:pt x="16645" y="471"/>
                  </a:lnTo>
                  <a:lnTo>
                    <a:pt x="25503" y="471"/>
                  </a:lnTo>
                  <a:cubicBezTo>
                    <a:pt x="25560" y="642"/>
                    <a:pt x="25674" y="771"/>
                    <a:pt x="25859" y="771"/>
                  </a:cubicBezTo>
                  <a:cubicBezTo>
                    <a:pt x="26087" y="771"/>
                    <a:pt x="26216" y="585"/>
                    <a:pt x="26216" y="357"/>
                  </a:cubicBezTo>
                  <a:cubicBezTo>
                    <a:pt x="26216" y="171"/>
                    <a:pt x="26087" y="0"/>
                    <a:pt x="2585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2" name="Google Shape;152;p4"/>
            <p:cNvSpPr/>
            <p:nvPr/>
          </p:nvSpPr>
          <p:spPr>
            <a:xfrm rot="-5400000">
              <a:off x="2913348" y="3546126"/>
              <a:ext cx="1336374" cy="193607"/>
            </a:xfrm>
            <a:custGeom>
              <a:avLst/>
              <a:gdLst/>
              <a:ahLst/>
              <a:cxnLst/>
              <a:rect l="l" t="t" r="r" b="b"/>
              <a:pathLst>
                <a:path w="30723" h="4451" extrusionOk="0">
                  <a:moveTo>
                    <a:pt x="30309" y="1"/>
                  </a:moveTo>
                  <a:cubicBezTo>
                    <a:pt x="30195" y="1"/>
                    <a:pt x="30010" y="115"/>
                    <a:pt x="29953" y="300"/>
                  </a:cubicBezTo>
                  <a:lnTo>
                    <a:pt x="16232" y="300"/>
                  </a:lnTo>
                  <a:lnTo>
                    <a:pt x="12609" y="3866"/>
                  </a:lnTo>
                  <a:lnTo>
                    <a:pt x="12609" y="714"/>
                  </a:lnTo>
                  <a:lnTo>
                    <a:pt x="1" y="714"/>
                  </a:lnTo>
                  <a:lnTo>
                    <a:pt x="1" y="956"/>
                  </a:lnTo>
                  <a:lnTo>
                    <a:pt x="12367" y="956"/>
                  </a:lnTo>
                  <a:lnTo>
                    <a:pt x="12367" y="4451"/>
                  </a:lnTo>
                  <a:lnTo>
                    <a:pt x="16346" y="528"/>
                  </a:lnTo>
                  <a:lnTo>
                    <a:pt x="29953" y="528"/>
                  </a:lnTo>
                  <a:cubicBezTo>
                    <a:pt x="30010" y="657"/>
                    <a:pt x="30195" y="771"/>
                    <a:pt x="30309" y="771"/>
                  </a:cubicBezTo>
                  <a:cubicBezTo>
                    <a:pt x="30552" y="771"/>
                    <a:pt x="30723" y="600"/>
                    <a:pt x="30723" y="414"/>
                  </a:cubicBezTo>
                  <a:cubicBezTo>
                    <a:pt x="30723" y="172"/>
                    <a:pt x="30552" y="1"/>
                    <a:pt x="3030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3" name="Google Shape;153;p4"/>
            <p:cNvSpPr/>
            <p:nvPr/>
          </p:nvSpPr>
          <p:spPr>
            <a:xfrm rot="-5400000">
              <a:off x="2875811" y="3622116"/>
              <a:ext cx="1233415" cy="144586"/>
            </a:xfrm>
            <a:custGeom>
              <a:avLst/>
              <a:gdLst/>
              <a:ahLst/>
              <a:cxnLst/>
              <a:rect l="l" t="t" r="r" b="b"/>
              <a:pathLst>
                <a:path w="28356" h="3324" extrusionOk="0">
                  <a:moveTo>
                    <a:pt x="27942" y="0"/>
                  </a:moveTo>
                  <a:cubicBezTo>
                    <a:pt x="27813" y="0"/>
                    <a:pt x="27642" y="114"/>
                    <a:pt x="27585" y="228"/>
                  </a:cubicBezTo>
                  <a:lnTo>
                    <a:pt x="16175" y="228"/>
                  </a:lnTo>
                  <a:lnTo>
                    <a:pt x="13679" y="2796"/>
                  </a:lnTo>
                  <a:lnTo>
                    <a:pt x="13679" y="1127"/>
                  </a:lnTo>
                  <a:lnTo>
                    <a:pt x="1" y="1127"/>
                  </a:lnTo>
                  <a:lnTo>
                    <a:pt x="1" y="1369"/>
                  </a:lnTo>
                  <a:lnTo>
                    <a:pt x="13436" y="1369"/>
                  </a:lnTo>
                  <a:lnTo>
                    <a:pt x="13436" y="3323"/>
                  </a:lnTo>
                  <a:lnTo>
                    <a:pt x="16289" y="471"/>
                  </a:lnTo>
                  <a:lnTo>
                    <a:pt x="27585" y="471"/>
                  </a:lnTo>
                  <a:cubicBezTo>
                    <a:pt x="27642" y="656"/>
                    <a:pt x="27813" y="770"/>
                    <a:pt x="27942" y="770"/>
                  </a:cubicBezTo>
                  <a:cubicBezTo>
                    <a:pt x="28170" y="770"/>
                    <a:pt x="28355" y="585"/>
                    <a:pt x="28355" y="357"/>
                  </a:cubicBezTo>
                  <a:cubicBezTo>
                    <a:pt x="28355" y="171"/>
                    <a:pt x="28170" y="0"/>
                    <a:pt x="2794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4" name="Google Shape;154;p4"/>
            <p:cNvSpPr/>
            <p:nvPr/>
          </p:nvSpPr>
          <p:spPr>
            <a:xfrm rot="-5400000">
              <a:off x="2601887" y="3552324"/>
              <a:ext cx="1419541" cy="98043"/>
            </a:xfrm>
            <a:custGeom>
              <a:avLst/>
              <a:gdLst/>
              <a:ahLst/>
              <a:cxnLst/>
              <a:rect l="l" t="t" r="r" b="b"/>
              <a:pathLst>
                <a:path w="32635" h="2254" extrusionOk="0">
                  <a:moveTo>
                    <a:pt x="16289" y="0"/>
                  </a:moveTo>
                  <a:lnTo>
                    <a:pt x="14321" y="1897"/>
                  </a:lnTo>
                  <a:lnTo>
                    <a:pt x="1" y="1897"/>
                  </a:lnTo>
                  <a:lnTo>
                    <a:pt x="1" y="2140"/>
                  </a:lnTo>
                  <a:lnTo>
                    <a:pt x="14449" y="2140"/>
                  </a:lnTo>
                  <a:lnTo>
                    <a:pt x="16346" y="229"/>
                  </a:lnTo>
                  <a:lnTo>
                    <a:pt x="21395" y="229"/>
                  </a:lnTo>
                  <a:lnTo>
                    <a:pt x="23178" y="2012"/>
                  </a:lnTo>
                  <a:lnTo>
                    <a:pt x="31864" y="2012"/>
                  </a:lnTo>
                  <a:cubicBezTo>
                    <a:pt x="31921" y="2197"/>
                    <a:pt x="32092" y="2254"/>
                    <a:pt x="32221" y="2254"/>
                  </a:cubicBezTo>
                  <a:cubicBezTo>
                    <a:pt x="32449" y="2254"/>
                    <a:pt x="32634" y="2140"/>
                    <a:pt x="32634" y="1897"/>
                  </a:cubicBezTo>
                  <a:cubicBezTo>
                    <a:pt x="32634" y="1655"/>
                    <a:pt x="32449" y="1541"/>
                    <a:pt x="32221" y="1541"/>
                  </a:cubicBezTo>
                  <a:cubicBezTo>
                    <a:pt x="32035" y="1541"/>
                    <a:pt x="31921" y="1655"/>
                    <a:pt x="31864" y="1783"/>
                  </a:cubicBezTo>
                  <a:lnTo>
                    <a:pt x="23306" y="1783"/>
                  </a:lnTo>
                  <a:lnTo>
                    <a:pt x="2152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5" name="Google Shape;155;p4"/>
            <p:cNvSpPr/>
            <p:nvPr/>
          </p:nvSpPr>
          <p:spPr>
            <a:xfrm rot="-5400000">
              <a:off x="2574592" y="3483446"/>
              <a:ext cx="1556645" cy="98696"/>
            </a:xfrm>
            <a:custGeom>
              <a:avLst/>
              <a:gdLst/>
              <a:ahLst/>
              <a:cxnLst/>
              <a:rect l="l" t="t" r="r" b="b"/>
              <a:pathLst>
                <a:path w="35787" h="2269" extrusionOk="0">
                  <a:moveTo>
                    <a:pt x="16703" y="1"/>
                  </a:moveTo>
                  <a:lnTo>
                    <a:pt x="14806" y="1841"/>
                  </a:lnTo>
                  <a:lnTo>
                    <a:pt x="1" y="1841"/>
                  </a:lnTo>
                  <a:lnTo>
                    <a:pt x="1" y="2083"/>
                  </a:lnTo>
                  <a:lnTo>
                    <a:pt x="14920" y="2083"/>
                  </a:lnTo>
                  <a:lnTo>
                    <a:pt x="16760" y="243"/>
                  </a:lnTo>
                  <a:lnTo>
                    <a:pt x="20810" y="243"/>
                  </a:lnTo>
                  <a:lnTo>
                    <a:pt x="22593" y="2026"/>
                  </a:lnTo>
                  <a:lnTo>
                    <a:pt x="35002" y="2026"/>
                  </a:lnTo>
                  <a:cubicBezTo>
                    <a:pt x="35073" y="2140"/>
                    <a:pt x="35244" y="2269"/>
                    <a:pt x="35358" y="2269"/>
                  </a:cubicBezTo>
                  <a:cubicBezTo>
                    <a:pt x="35601" y="2269"/>
                    <a:pt x="35786" y="2083"/>
                    <a:pt x="35786" y="1912"/>
                  </a:cubicBezTo>
                  <a:cubicBezTo>
                    <a:pt x="35786" y="1670"/>
                    <a:pt x="35601" y="1484"/>
                    <a:pt x="35358" y="1484"/>
                  </a:cubicBezTo>
                  <a:cubicBezTo>
                    <a:pt x="35244" y="1484"/>
                    <a:pt x="35073" y="1613"/>
                    <a:pt x="35002" y="1784"/>
                  </a:cubicBezTo>
                  <a:lnTo>
                    <a:pt x="22650" y="1784"/>
                  </a:lnTo>
                  <a:lnTo>
                    <a:pt x="2092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6" name="Google Shape;156;p4"/>
            <p:cNvSpPr/>
            <p:nvPr/>
          </p:nvSpPr>
          <p:spPr>
            <a:xfrm rot="-5400000">
              <a:off x="2516589" y="3511045"/>
              <a:ext cx="1499576" cy="100566"/>
            </a:xfrm>
            <a:custGeom>
              <a:avLst/>
              <a:gdLst/>
              <a:ahLst/>
              <a:cxnLst/>
              <a:rect l="l" t="t" r="r" b="b"/>
              <a:pathLst>
                <a:path w="34475" h="2312" extrusionOk="0">
                  <a:moveTo>
                    <a:pt x="15747" y="1"/>
                  </a:moveTo>
                  <a:lnTo>
                    <a:pt x="13679" y="2012"/>
                  </a:lnTo>
                  <a:lnTo>
                    <a:pt x="1" y="2012"/>
                  </a:lnTo>
                  <a:lnTo>
                    <a:pt x="1" y="2254"/>
                  </a:lnTo>
                  <a:lnTo>
                    <a:pt x="13793" y="2254"/>
                  </a:lnTo>
                  <a:lnTo>
                    <a:pt x="15818" y="229"/>
                  </a:lnTo>
                  <a:lnTo>
                    <a:pt x="22108" y="229"/>
                  </a:lnTo>
                  <a:lnTo>
                    <a:pt x="24019" y="2069"/>
                  </a:lnTo>
                  <a:lnTo>
                    <a:pt x="33761" y="2069"/>
                  </a:lnTo>
                  <a:cubicBezTo>
                    <a:pt x="33818" y="2197"/>
                    <a:pt x="33932" y="2311"/>
                    <a:pt x="34117" y="2311"/>
                  </a:cubicBezTo>
                  <a:cubicBezTo>
                    <a:pt x="34289" y="2311"/>
                    <a:pt x="34474" y="2140"/>
                    <a:pt x="34474" y="1955"/>
                  </a:cubicBezTo>
                  <a:cubicBezTo>
                    <a:pt x="34474" y="1712"/>
                    <a:pt x="34289" y="1541"/>
                    <a:pt x="34117" y="1541"/>
                  </a:cubicBezTo>
                  <a:cubicBezTo>
                    <a:pt x="33932" y="1541"/>
                    <a:pt x="33761" y="1655"/>
                    <a:pt x="33761" y="1841"/>
                  </a:cubicBezTo>
                  <a:lnTo>
                    <a:pt x="24076" y="1841"/>
                  </a:lnTo>
                  <a:lnTo>
                    <a:pt x="2223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7" name="Google Shape;157;p4"/>
            <p:cNvSpPr/>
            <p:nvPr/>
          </p:nvSpPr>
          <p:spPr>
            <a:xfrm rot="-5400000">
              <a:off x="2595407" y="3628314"/>
              <a:ext cx="1251380" cy="114224"/>
            </a:xfrm>
            <a:custGeom>
              <a:avLst/>
              <a:gdLst/>
              <a:ahLst/>
              <a:cxnLst/>
              <a:rect l="l" t="t" r="r" b="b"/>
              <a:pathLst>
                <a:path w="28769" h="2626" extrusionOk="0">
                  <a:moveTo>
                    <a:pt x="15519" y="1"/>
                  </a:moveTo>
                  <a:lnTo>
                    <a:pt x="13137" y="2383"/>
                  </a:lnTo>
                  <a:lnTo>
                    <a:pt x="1" y="2383"/>
                  </a:lnTo>
                  <a:lnTo>
                    <a:pt x="1" y="2625"/>
                  </a:lnTo>
                  <a:lnTo>
                    <a:pt x="13251" y="2625"/>
                  </a:lnTo>
                  <a:lnTo>
                    <a:pt x="15633" y="243"/>
                  </a:lnTo>
                  <a:lnTo>
                    <a:pt x="22707" y="243"/>
                  </a:lnTo>
                  <a:lnTo>
                    <a:pt x="24547" y="2083"/>
                  </a:lnTo>
                  <a:lnTo>
                    <a:pt x="28056" y="2083"/>
                  </a:lnTo>
                  <a:cubicBezTo>
                    <a:pt x="28056" y="2268"/>
                    <a:pt x="28227" y="2383"/>
                    <a:pt x="28412" y="2383"/>
                  </a:cubicBezTo>
                  <a:cubicBezTo>
                    <a:pt x="28583" y="2383"/>
                    <a:pt x="28769" y="2197"/>
                    <a:pt x="28769" y="1969"/>
                  </a:cubicBezTo>
                  <a:cubicBezTo>
                    <a:pt x="28769" y="1784"/>
                    <a:pt x="28583" y="1612"/>
                    <a:pt x="28412" y="1612"/>
                  </a:cubicBezTo>
                  <a:cubicBezTo>
                    <a:pt x="28227" y="1612"/>
                    <a:pt x="28113" y="1726"/>
                    <a:pt x="28056" y="1841"/>
                  </a:cubicBezTo>
                  <a:lnTo>
                    <a:pt x="24661" y="1841"/>
                  </a:lnTo>
                  <a:lnTo>
                    <a:pt x="22821"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4137521758"/>
      </p:ext>
    </p:extLst>
  </p:cSld>
  <p:clrMapOvr>
    <a:masterClrMapping/>
  </p:clrMapOvr>
  <p:transition spd="med">
    <p:pull/>
  </p:transition>
  <p:hf sldNum="0" hdr="0" ftr="0" dt="0"/>
</p:sldLayout>
</file>

<file path=ppt/slideLayouts/slideLayout16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58"/>
        <p:cNvGrpSpPr/>
        <p:nvPr/>
      </p:nvGrpSpPr>
      <p:grpSpPr>
        <a:xfrm>
          <a:off x="0" y="0"/>
          <a:ext cx="0" cy="0"/>
          <a:chOff x="0" y="0"/>
          <a:chExt cx="0" cy="0"/>
        </a:xfrm>
      </p:grpSpPr>
      <p:sp>
        <p:nvSpPr>
          <p:cNvPr id="159" name="Google Shape;159;p5"/>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60" name="Google Shape;160;p5"/>
          <p:cNvGrpSpPr/>
          <p:nvPr/>
        </p:nvGrpSpPr>
        <p:grpSpPr>
          <a:xfrm rot="10800000">
            <a:off x="528401" y="-929099"/>
            <a:ext cx="1628736" cy="3496147"/>
            <a:chOff x="5452016" y="2824589"/>
            <a:chExt cx="689908" cy="1480916"/>
          </a:xfrm>
        </p:grpSpPr>
        <p:sp>
          <p:nvSpPr>
            <p:cNvPr id="161" name="Google Shape;161;p5"/>
            <p:cNvSpPr/>
            <p:nvPr/>
          </p:nvSpPr>
          <p:spPr>
            <a:xfrm rot="-5400000">
              <a:off x="5392462" y="3556043"/>
              <a:ext cx="1325804" cy="173120"/>
            </a:xfrm>
            <a:custGeom>
              <a:avLst/>
              <a:gdLst/>
              <a:ahLst/>
              <a:cxnLst/>
              <a:rect l="l" t="t" r="r" b="b"/>
              <a:pathLst>
                <a:path w="30480" h="3980" extrusionOk="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2" name="Google Shape;162;p5"/>
            <p:cNvSpPr/>
            <p:nvPr/>
          </p:nvSpPr>
          <p:spPr>
            <a:xfrm rot="-5400000">
              <a:off x="5265885" y="3473528"/>
              <a:ext cx="1480916" cy="183037"/>
            </a:xfrm>
            <a:custGeom>
              <a:avLst/>
              <a:gdLst/>
              <a:ahLst/>
              <a:cxnLst/>
              <a:rect l="l" t="t" r="r" b="b"/>
              <a:pathLst>
                <a:path w="34046" h="4208" extrusionOk="0">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3" name="Google Shape;163;p5"/>
            <p:cNvSpPr/>
            <p:nvPr/>
          </p:nvSpPr>
          <p:spPr>
            <a:xfrm rot="-5400000">
              <a:off x="5330414" y="3589558"/>
              <a:ext cx="1245768" cy="186126"/>
            </a:xfrm>
            <a:custGeom>
              <a:avLst/>
              <a:gdLst/>
              <a:ahLst/>
              <a:cxnLst/>
              <a:rect l="l" t="t" r="r" b="b"/>
              <a:pathLst>
                <a:path w="28640" h="4279" extrusionOk="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4" name="Google Shape;164;p5"/>
            <p:cNvSpPr/>
            <p:nvPr/>
          </p:nvSpPr>
          <p:spPr>
            <a:xfrm rot="-5400000">
              <a:off x="5370411" y="3676053"/>
              <a:ext cx="1059686" cy="199219"/>
            </a:xfrm>
            <a:custGeom>
              <a:avLst/>
              <a:gdLst/>
              <a:ahLst/>
              <a:cxnLst/>
              <a:rect l="l" t="t" r="r" b="b"/>
              <a:pathLst>
                <a:path w="24362" h="4580" extrusionOk="0">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5" name="Google Shape;165;p5"/>
            <p:cNvSpPr/>
            <p:nvPr/>
          </p:nvSpPr>
          <p:spPr>
            <a:xfrm rot="-5400000">
              <a:off x="5334134" y="3789929"/>
              <a:ext cx="935588" cy="95564"/>
            </a:xfrm>
            <a:custGeom>
              <a:avLst/>
              <a:gdLst/>
              <a:ahLst/>
              <a:cxnLst/>
              <a:rect l="l" t="t" r="r" b="b"/>
              <a:pathLst>
                <a:path w="21509" h="2197" extrusionOk="0">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6" name="Google Shape;166;p5"/>
            <p:cNvSpPr/>
            <p:nvPr/>
          </p:nvSpPr>
          <p:spPr>
            <a:xfrm rot="-5400000">
              <a:off x="5331634" y="3818442"/>
              <a:ext cx="868602" cy="105525"/>
            </a:xfrm>
            <a:custGeom>
              <a:avLst/>
              <a:gdLst/>
              <a:ahLst/>
              <a:cxnLst/>
              <a:rect l="l" t="t" r="r" b="b"/>
              <a:pathLst>
                <a:path w="19969" h="2426" extrusionOk="0">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7" name="Google Shape;167;p5"/>
            <p:cNvSpPr/>
            <p:nvPr/>
          </p:nvSpPr>
          <p:spPr>
            <a:xfrm rot="-5400000">
              <a:off x="5163516" y="3683817"/>
              <a:ext cx="1119234" cy="124142"/>
            </a:xfrm>
            <a:custGeom>
              <a:avLst/>
              <a:gdLst/>
              <a:ahLst/>
              <a:cxnLst/>
              <a:rect l="l" t="t" r="r" b="b"/>
              <a:pathLst>
                <a:path w="25731" h="2854" extrusionOk="0">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8" name="Google Shape;168;p5"/>
            <p:cNvSpPr/>
            <p:nvPr/>
          </p:nvSpPr>
          <p:spPr>
            <a:xfrm rot="-5400000">
              <a:off x="5189572" y="3740886"/>
              <a:ext cx="982130" cy="147109"/>
            </a:xfrm>
            <a:custGeom>
              <a:avLst/>
              <a:gdLst/>
              <a:ahLst/>
              <a:cxnLst/>
              <a:rect l="l" t="t" r="r" b="b"/>
              <a:pathLst>
                <a:path w="22579" h="3382" extrusionOk="0">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9" name="Google Shape;169;p5"/>
            <p:cNvSpPr/>
            <p:nvPr/>
          </p:nvSpPr>
          <p:spPr>
            <a:xfrm rot="-5400000">
              <a:off x="5194836" y="3787124"/>
              <a:ext cx="868602" cy="168161"/>
            </a:xfrm>
            <a:custGeom>
              <a:avLst/>
              <a:gdLst/>
              <a:ahLst/>
              <a:cxnLst/>
              <a:rect l="l" t="t" r="r" b="b"/>
              <a:pathLst>
                <a:path w="19969" h="3866" extrusionOk="0">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0" name="Google Shape;170;p5"/>
            <p:cNvSpPr/>
            <p:nvPr/>
          </p:nvSpPr>
          <p:spPr>
            <a:xfrm rot="-5400000">
              <a:off x="5215324" y="3849151"/>
              <a:ext cx="733977" cy="178731"/>
            </a:xfrm>
            <a:custGeom>
              <a:avLst/>
              <a:gdLst/>
              <a:ahLst/>
              <a:cxnLst/>
              <a:rect l="l" t="t" r="r" b="b"/>
              <a:pathLst>
                <a:path w="16874" h="4109" extrusionOk="0">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1" name="Google Shape;171;p5"/>
            <p:cNvSpPr/>
            <p:nvPr/>
          </p:nvSpPr>
          <p:spPr>
            <a:xfrm rot="-5400000">
              <a:off x="5841900" y="4018530"/>
              <a:ext cx="465336" cy="108613"/>
            </a:xfrm>
            <a:custGeom>
              <a:avLst/>
              <a:gdLst/>
              <a:ahLst/>
              <a:cxnLst/>
              <a:rect l="l" t="t" r="r" b="b"/>
              <a:pathLst>
                <a:path w="10698" h="2497" extrusionOk="0">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2" name="Google Shape;172;p5"/>
            <p:cNvSpPr/>
            <p:nvPr/>
          </p:nvSpPr>
          <p:spPr>
            <a:xfrm rot="-5400000">
              <a:off x="5874501" y="4051132"/>
              <a:ext cx="431191" cy="77556"/>
            </a:xfrm>
            <a:custGeom>
              <a:avLst/>
              <a:gdLst/>
              <a:ahLst/>
              <a:cxnLst/>
              <a:rect l="l" t="t" r="r" b="b"/>
              <a:pathLst>
                <a:path w="9913" h="1783" extrusionOk="0">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3" name="Google Shape;173;p5"/>
            <p:cNvSpPr/>
            <p:nvPr/>
          </p:nvSpPr>
          <p:spPr>
            <a:xfrm rot="-5400000">
              <a:off x="5229613" y="3907503"/>
              <a:ext cx="620405" cy="175599"/>
            </a:xfrm>
            <a:custGeom>
              <a:avLst/>
              <a:gdLst/>
              <a:ahLst/>
              <a:cxnLst/>
              <a:rect l="l" t="t" r="r" b="b"/>
              <a:pathLst>
                <a:path w="14263" h="4037" extrusionOk="0">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74" name="Google Shape;174;p5"/>
          <p:cNvGrpSpPr/>
          <p:nvPr/>
        </p:nvGrpSpPr>
        <p:grpSpPr>
          <a:xfrm>
            <a:off x="9301670" y="4997614"/>
            <a:ext cx="2268324" cy="3667533"/>
            <a:chOff x="6976252" y="2907160"/>
            <a:chExt cx="1701243" cy="2750650"/>
          </a:xfrm>
        </p:grpSpPr>
        <p:grpSp>
          <p:nvGrpSpPr>
            <p:cNvPr id="175" name="Google Shape;175;p5"/>
            <p:cNvGrpSpPr/>
            <p:nvPr/>
          </p:nvGrpSpPr>
          <p:grpSpPr>
            <a:xfrm>
              <a:off x="6976252" y="2907160"/>
              <a:ext cx="847022" cy="2750650"/>
              <a:chOff x="6278982" y="2751992"/>
              <a:chExt cx="478381" cy="1553513"/>
            </a:xfrm>
          </p:grpSpPr>
          <p:sp>
            <p:nvSpPr>
              <p:cNvPr id="176" name="Google Shape;176;p5"/>
              <p:cNvSpPr/>
              <p:nvPr/>
            </p:nvSpPr>
            <p:spPr>
              <a:xfrm rot="-5400000">
                <a:off x="6192439" y="3740581"/>
                <a:ext cx="1059686" cy="70161"/>
              </a:xfrm>
              <a:custGeom>
                <a:avLst/>
                <a:gdLst/>
                <a:ahLst/>
                <a:cxnLst/>
                <a:rect l="l" t="t" r="r" b="b"/>
                <a:pathLst>
                  <a:path w="24362" h="1613" extrusionOk="0">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7" name="Google Shape;177;p5"/>
              <p:cNvSpPr/>
              <p:nvPr/>
            </p:nvSpPr>
            <p:spPr>
              <a:xfrm rot="-5400000">
                <a:off x="6010359" y="3607522"/>
                <a:ext cx="1325804" cy="70161"/>
              </a:xfrm>
              <a:custGeom>
                <a:avLst/>
                <a:gdLst/>
                <a:ahLst/>
                <a:cxnLst/>
                <a:rect l="l" t="t" r="r" b="b"/>
                <a:pathLst>
                  <a:path w="30480" h="1613" extrusionOk="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8" name="Google Shape;178;p5"/>
              <p:cNvSpPr/>
              <p:nvPr/>
            </p:nvSpPr>
            <p:spPr>
              <a:xfrm rot="-5400000">
                <a:off x="6022147" y="3665853"/>
                <a:ext cx="1214755" cy="64550"/>
              </a:xfrm>
              <a:custGeom>
                <a:avLst/>
                <a:gdLst/>
                <a:ahLst/>
                <a:cxnLst/>
                <a:rect l="l" t="t" r="r" b="b"/>
                <a:pathLst>
                  <a:path w="27927" h="1484" extrusionOk="0">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9" name="Google Shape;179;p5"/>
              <p:cNvSpPr/>
              <p:nvPr/>
            </p:nvSpPr>
            <p:spPr>
              <a:xfrm rot="-5400000">
                <a:off x="5843461" y="3619310"/>
                <a:ext cx="1279305" cy="93085"/>
              </a:xfrm>
              <a:custGeom>
                <a:avLst/>
                <a:gdLst/>
                <a:ahLst/>
                <a:cxnLst/>
                <a:rect l="l" t="t" r="r" b="b"/>
                <a:pathLst>
                  <a:path w="29411" h="2140" extrusionOk="0">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0" name="Google Shape;180;p5"/>
              <p:cNvSpPr/>
              <p:nvPr/>
            </p:nvSpPr>
            <p:spPr>
              <a:xfrm rot="-5400000">
                <a:off x="5753204" y="3565025"/>
                <a:ext cx="1374825" cy="106134"/>
              </a:xfrm>
              <a:custGeom>
                <a:avLst/>
                <a:gdLst/>
                <a:ahLst/>
                <a:cxnLst/>
                <a:rect l="l" t="t" r="r" b="b"/>
                <a:pathLst>
                  <a:path w="31607" h="2440" extrusionOk="0">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1" name="Google Shape;181;p5"/>
              <p:cNvSpPr/>
              <p:nvPr/>
            </p:nvSpPr>
            <p:spPr>
              <a:xfrm rot="-5400000">
                <a:off x="5618885" y="3466677"/>
                <a:ext cx="1553513" cy="124142"/>
              </a:xfrm>
              <a:custGeom>
                <a:avLst/>
                <a:gdLst/>
                <a:ahLst/>
                <a:cxnLst/>
                <a:rect l="l" t="t" r="r" b="b"/>
                <a:pathLst>
                  <a:path w="35715" h="2854" extrusionOk="0">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2" name="Google Shape;182;p5"/>
              <p:cNvSpPr/>
              <p:nvPr/>
            </p:nvSpPr>
            <p:spPr>
              <a:xfrm rot="-5400000">
                <a:off x="5790418" y="3674835"/>
                <a:ext cx="1119234" cy="142106"/>
              </a:xfrm>
              <a:custGeom>
                <a:avLst/>
                <a:gdLst/>
                <a:ahLst/>
                <a:cxnLst/>
                <a:rect l="l" t="t" r="r" b="b"/>
                <a:pathLst>
                  <a:path w="25731" h="3267" extrusionOk="0">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3" name="Google Shape;183;p5"/>
              <p:cNvSpPr/>
              <p:nvPr/>
            </p:nvSpPr>
            <p:spPr>
              <a:xfrm rot="-5400000">
                <a:off x="6430370" y="3978513"/>
                <a:ext cx="620405" cy="33580"/>
              </a:xfrm>
              <a:custGeom>
                <a:avLst/>
                <a:gdLst/>
                <a:ahLst/>
                <a:cxnLst/>
                <a:rect l="l" t="t" r="r" b="b"/>
                <a:pathLst>
                  <a:path w="14263" h="772" extrusionOk="0">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4" name="Google Shape;184;p5"/>
              <p:cNvSpPr/>
              <p:nvPr/>
            </p:nvSpPr>
            <p:spPr>
              <a:xfrm rot="-5400000">
                <a:off x="5858989" y="3544234"/>
                <a:ext cx="1460429" cy="62114"/>
              </a:xfrm>
              <a:custGeom>
                <a:avLst/>
                <a:gdLst/>
                <a:ahLst/>
                <a:cxnLst/>
                <a:rect l="l" t="t" r="r" b="b"/>
                <a:pathLst>
                  <a:path w="33575" h="1428" extrusionOk="0">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85" name="Google Shape;185;p5"/>
            <p:cNvGrpSpPr/>
            <p:nvPr/>
          </p:nvGrpSpPr>
          <p:grpSpPr>
            <a:xfrm>
              <a:off x="7899710" y="3118109"/>
              <a:ext cx="777786" cy="2539702"/>
              <a:chOff x="6961407" y="2871131"/>
              <a:chExt cx="439278" cy="1434374"/>
            </a:xfrm>
          </p:grpSpPr>
          <p:sp>
            <p:nvSpPr>
              <p:cNvPr id="186" name="Google Shape;186;p5"/>
              <p:cNvSpPr/>
              <p:nvPr/>
            </p:nvSpPr>
            <p:spPr>
              <a:xfrm rot="-5400000">
                <a:off x="6647504" y="3552324"/>
                <a:ext cx="1374825" cy="131536"/>
              </a:xfrm>
              <a:custGeom>
                <a:avLst/>
                <a:gdLst/>
                <a:ahLst/>
                <a:cxnLst/>
                <a:rect l="l" t="t" r="r" b="b"/>
                <a:pathLst>
                  <a:path w="31607" h="3024" extrusionOk="0">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7" name="Google Shape;187;p5"/>
              <p:cNvSpPr/>
              <p:nvPr/>
            </p:nvSpPr>
            <p:spPr>
              <a:xfrm rot="-5400000">
                <a:off x="6677278" y="3618071"/>
                <a:ext cx="1230283" cy="144586"/>
              </a:xfrm>
              <a:custGeom>
                <a:avLst/>
                <a:gdLst/>
                <a:ahLst/>
                <a:cxnLst/>
                <a:rect l="l" t="t" r="r" b="b"/>
                <a:pathLst>
                  <a:path w="28284" h="3324" extrusionOk="0">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8" name="Google Shape;188;p5"/>
              <p:cNvSpPr/>
              <p:nvPr/>
            </p:nvSpPr>
            <p:spPr>
              <a:xfrm rot="-5400000">
                <a:off x="6529931" y="3512306"/>
                <a:ext cx="1434374" cy="152024"/>
              </a:xfrm>
              <a:custGeom>
                <a:avLst/>
                <a:gdLst/>
                <a:ahLst/>
                <a:cxnLst/>
                <a:rect l="l" t="t" r="r" b="b"/>
                <a:pathLst>
                  <a:path w="32976" h="3495" extrusionOk="0">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9" name="Google Shape;189;p5"/>
              <p:cNvSpPr/>
              <p:nvPr/>
            </p:nvSpPr>
            <p:spPr>
              <a:xfrm rot="-5400000">
                <a:off x="6645331" y="3671116"/>
                <a:ext cx="1098138" cy="170641"/>
              </a:xfrm>
              <a:custGeom>
                <a:avLst/>
                <a:gdLst/>
                <a:ahLst/>
                <a:cxnLst/>
                <a:rect l="l" t="t" r="r" b="b"/>
                <a:pathLst>
                  <a:path w="25246" h="3923" extrusionOk="0">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0" name="Google Shape;190;p5"/>
              <p:cNvSpPr/>
              <p:nvPr/>
            </p:nvSpPr>
            <p:spPr>
              <a:xfrm rot="-5400000">
                <a:off x="6506661" y="3582076"/>
                <a:ext cx="1284264" cy="162594"/>
              </a:xfrm>
              <a:custGeom>
                <a:avLst/>
                <a:gdLst/>
                <a:ahLst/>
                <a:cxnLst/>
                <a:rect l="l" t="t" r="r" b="b"/>
                <a:pathLst>
                  <a:path w="29525" h="3738" extrusionOk="0">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1" name="Google Shape;191;p5"/>
              <p:cNvSpPr/>
              <p:nvPr/>
            </p:nvSpPr>
            <p:spPr>
              <a:xfrm rot="-5400000">
                <a:off x="6617711" y="3742147"/>
                <a:ext cx="953596" cy="173120"/>
              </a:xfrm>
              <a:custGeom>
                <a:avLst/>
                <a:gdLst/>
                <a:ahLst/>
                <a:cxnLst/>
                <a:rect l="l" t="t" r="r" b="b"/>
                <a:pathLst>
                  <a:path w="21923" h="3980" extrusionOk="0">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2" name="Google Shape;192;p5"/>
              <p:cNvSpPr/>
              <p:nvPr/>
            </p:nvSpPr>
            <p:spPr>
              <a:xfrm rot="-5400000">
                <a:off x="6516884" y="3690342"/>
                <a:ext cx="1059686" cy="170641"/>
              </a:xfrm>
              <a:custGeom>
                <a:avLst/>
                <a:gdLst/>
                <a:ahLst/>
                <a:cxnLst/>
                <a:rect l="l" t="t" r="r" b="b"/>
                <a:pathLst>
                  <a:path w="24362" h="3923" extrusionOk="0">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193" name="Google Shape;193;p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194" name="Google Shape;194;p5"/>
          <p:cNvSpPr txBox="1">
            <a:spLocks noGrp="1"/>
          </p:cNvSpPr>
          <p:nvPr>
            <p:ph type="subTitle" idx="1"/>
          </p:nvPr>
        </p:nvSpPr>
        <p:spPr>
          <a:xfrm>
            <a:off x="6720077" y="3119712"/>
            <a:ext cx="3414000" cy="161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8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195" name="Google Shape;195;p5"/>
          <p:cNvSpPr txBox="1">
            <a:spLocks noGrp="1"/>
          </p:cNvSpPr>
          <p:nvPr>
            <p:ph type="subTitle" idx="2"/>
          </p:nvPr>
        </p:nvSpPr>
        <p:spPr>
          <a:xfrm>
            <a:off x="2057933" y="3119712"/>
            <a:ext cx="3414000" cy="161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8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196" name="Google Shape;196;p5"/>
          <p:cNvSpPr txBox="1">
            <a:spLocks noGrp="1"/>
          </p:cNvSpPr>
          <p:nvPr>
            <p:ph type="subTitle" idx="3"/>
          </p:nvPr>
        </p:nvSpPr>
        <p:spPr>
          <a:xfrm>
            <a:off x="6720068" y="2576200"/>
            <a:ext cx="3414000" cy="6784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197" name="Google Shape;197;p5"/>
          <p:cNvSpPr txBox="1">
            <a:spLocks noGrp="1"/>
          </p:cNvSpPr>
          <p:nvPr>
            <p:ph type="subTitle" idx="4"/>
          </p:nvPr>
        </p:nvSpPr>
        <p:spPr>
          <a:xfrm>
            <a:off x="2057933" y="2576200"/>
            <a:ext cx="3414000" cy="6784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Tree>
    <p:extLst>
      <p:ext uri="{BB962C8B-B14F-4D97-AF65-F5344CB8AC3E}">
        <p14:creationId xmlns:p14="http://schemas.microsoft.com/office/powerpoint/2010/main" val="1963433146"/>
      </p:ext>
    </p:extLst>
  </p:cSld>
  <p:clrMapOvr>
    <a:masterClrMapping/>
  </p:clrMapOvr>
  <p:transition spd="med">
    <p:pull/>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98"/>
        <p:cNvGrpSpPr/>
        <p:nvPr/>
      </p:nvGrpSpPr>
      <p:grpSpPr>
        <a:xfrm>
          <a:off x="0" y="0"/>
          <a:ext cx="0" cy="0"/>
          <a:chOff x="0" y="0"/>
          <a:chExt cx="0" cy="0"/>
        </a:xfrm>
      </p:grpSpPr>
      <p:sp>
        <p:nvSpPr>
          <p:cNvPr id="199" name="Google Shape;199;p6"/>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00" name="Google Shape;200;p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grpSp>
        <p:nvGrpSpPr>
          <p:cNvPr id="201" name="Google Shape;201;p6"/>
          <p:cNvGrpSpPr/>
          <p:nvPr/>
        </p:nvGrpSpPr>
        <p:grpSpPr>
          <a:xfrm rot="5400000">
            <a:off x="1553088" y="4701592"/>
            <a:ext cx="279499" cy="3385448"/>
            <a:chOff x="9" y="2835115"/>
            <a:chExt cx="134668" cy="1631069"/>
          </a:xfrm>
        </p:grpSpPr>
        <p:sp>
          <p:nvSpPr>
            <p:cNvPr id="202" name="Google Shape;202;p6"/>
            <p:cNvSpPr/>
            <p:nvPr/>
          </p:nvSpPr>
          <p:spPr>
            <a:xfrm rot="-5400000">
              <a:off x="-655129" y="3676378"/>
              <a:ext cx="1497053" cy="82558"/>
            </a:xfrm>
            <a:custGeom>
              <a:avLst/>
              <a:gdLst/>
              <a:ahLst/>
              <a:cxnLst/>
              <a:rect l="l" t="t" r="r" b="b"/>
              <a:pathLst>
                <a:path w="34417" h="1898" extrusionOk="0">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3" name="Google Shape;203;p6"/>
            <p:cNvSpPr/>
            <p:nvPr/>
          </p:nvSpPr>
          <p:spPr>
            <a:xfrm rot="-5400000">
              <a:off x="-420003" y="3973575"/>
              <a:ext cx="912621" cy="72597"/>
            </a:xfrm>
            <a:custGeom>
              <a:avLst/>
              <a:gdLst/>
              <a:ahLst/>
              <a:cxnLst/>
              <a:rect l="l" t="t" r="r" b="b"/>
              <a:pathLst>
                <a:path w="20981" h="1669" extrusionOk="0">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4" name="Google Shape;204;p6"/>
            <p:cNvSpPr/>
            <p:nvPr/>
          </p:nvSpPr>
          <p:spPr>
            <a:xfrm rot="-5400000">
              <a:off x="-388076" y="4029078"/>
              <a:ext cx="843156" cy="31057"/>
            </a:xfrm>
            <a:custGeom>
              <a:avLst/>
              <a:gdLst/>
              <a:ahLst/>
              <a:cxnLst/>
              <a:rect l="l" t="t" r="r" b="b"/>
              <a:pathLst>
                <a:path w="19384" h="714" extrusionOk="0">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5" name="Google Shape;205;p6"/>
            <p:cNvSpPr/>
            <p:nvPr/>
          </p:nvSpPr>
          <p:spPr>
            <a:xfrm rot="-5400000">
              <a:off x="-758457" y="3604107"/>
              <a:ext cx="1631069" cy="93085"/>
            </a:xfrm>
            <a:custGeom>
              <a:avLst/>
              <a:gdLst/>
              <a:ahLst/>
              <a:cxnLst/>
              <a:rect l="l" t="t" r="r" b="b"/>
              <a:pathLst>
                <a:path w="37498" h="2140" extrusionOk="0">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06" name="Google Shape;206;p6"/>
          <p:cNvGrpSpPr/>
          <p:nvPr/>
        </p:nvGrpSpPr>
        <p:grpSpPr>
          <a:xfrm rot="-5400000" flipH="1">
            <a:off x="10936249" y="-905477"/>
            <a:ext cx="609544" cy="3080308"/>
            <a:chOff x="1015564" y="2912672"/>
            <a:chExt cx="276730" cy="1398445"/>
          </a:xfrm>
        </p:grpSpPr>
        <p:sp>
          <p:nvSpPr>
            <p:cNvPr id="207" name="Google Shape;207;p6"/>
            <p:cNvSpPr/>
            <p:nvPr/>
          </p:nvSpPr>
          <p:spPr>
            <a:xfrm rot="-5400000">
              <a:off x="99601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8" name="Google Shape;208;p6"/>
            <p:cNvSpPr/>
            <p:nvPr/>
          </p:nvSpPr>
          <p:spPr>
            <a:xfrm rot="-5400000">
              <a:off x="96127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9" name="Google Shape;209;p6"/>
            <p:cNvSpPr/>
            <p:nvPr/>
          </p:nvSpPr>
          <p:spPr>
            <a:xfrm rot="-5400000">
              <a:off x="53600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0" name="Google Shape;210;p6"/>
            <p:cNvSpPr/>
            <p:nvPr/>
          </p:nvSpPr>
          <p:spPr>
            <a:xfrm rot="-5400000">
              <a:off x="48698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1" name="Google Shape;211;p6"/>
            <p:cNvSpPr/>
            <p:nvPr/>
          </p:nvSpPr>
          <p:spPr>
            <a:xfrm rot="-5400000">
              <a:off x="49350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28000235"/>
      </p:ext>
    </p:extLst>
  </p:cSld>
  <p:clrMapOvr>
    <a:masterClrMapping/>
  </p:clrMapOvr>
  <p:transition spd="med">
    <p:pull/>
  </p:transition>
  <p:hf sldNum="0" hdr="0" ftr="0" dt="0"/>
</p:sldLayout>
</file>

<file path=ppt/slideLayouts/slideLayout16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12"/>
        <p:cNvGrpSpPr/>
        <p:nvPr/>
      </p:nvGrpSpPr>
      <p:grpSpPr>
        <a:xfrm>
          <a:off x="0" y="0"/>
          <a:ext cx="0" cy="0"/>
          <a:chOff x="0" y="0"/>
          <a:chExt cx="0" cy="0"/>
        </a:xfrm>
      </p:grpSpPr>
      <p:sp>
        <p:nvSpPr>
          <p:cNvPr id="213" name="Google Shape;213;p7"/>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14" name="Google Shape;214;p7"/>
          <p:cNvSpPr txBox="1">
            <a:spLocks noGrp="1"/>
          </p:cNvSpPr>
          <p:nvPr>
            <p:ph type="subTitle" idx="1"/>
          </p:nvPr>
        </p:nvSpPr>
        <p:spPr>
          <a:xfrm>
            <a:off x="950833" y="1684500"/>
            <a:ext cx="10290400" cy="5344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999999"/>
              </a:buClr>
              <a:buSzPts val="800"/>
              <a:buFont typeface="Open Sans"/>
              <a:buChar char="●"/>
              <a:defRPr sz="1867"/>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0"/>
              </a:spcBef>
              <a:spcAft>
                <a:spcPts val="0"/>
              </a:spcAft>
              <a:buClr>
                <a:srgbClr val="999999"/>
              </a:buClr>
              <a:buSzPts val="800"/>
              <a:buFont typeface="Open Sans"/>
              <a:buChar char="■"/>
              <a:defRPr/>
            </a:lvl3pPr>
            <a:lvl4pPr lvl="3" algn="ctr" rtl="0">
              <a:lnSpc>
                <a:spcPct val="100000"/>
              </a:lnSpc>
              <a:spcBef>
                <a:spcPts val="0"/>
              </a:spcBef>
              <a:spcAft>
                <a:spcPts val="0"/>
              </a:spcAft>
              <a:buClr>
                <a:srgbClr val="999999"/>
              </a:buClr>
              <a:buSzPts val="800"/>
              <a:buFont typeface="Open Sans"/>
              <a:buChar char="●"/>
              <a:defRPr/>
            </a:lvl4pPr>
            <a:lvl5pPr lvl="4" algn="ctr" rtl="0">
              <a:lnSpc>
                <a:spcPct val="100000"/>
              </a:lnSpc>
              <a:spcBef>
                <a:spcPts val="0"/>
              </a:spcBef>
              <a:spcAft>
                <a:spcPts val="0"/>
              </a:spcAft>
              <a:buClr>
                <a:srgbClr val="999999"/>
              </a:buClr>
              <a:buSzPts val="1200"/>
              <a:buFont typeface="Open Sans"/>
              <a:buChar char="○"/>
              <a:defRPr/>
            </a:lvl5pPr>
            <a:lvl6pPr lvl="5" algn="ctr" rtl="0">
              <a:lnSpc>
                <a:spcPct val="100000"/>
              </a:lnSpc>
              <a:spcBef>
                <a:spcPts val="0"/>
              </a:spcBef>
              <a:spcAft>
                <a:spcPts val="0"/>
              </a:spcAft>
              <a:buClr>
                <a:srgbClr val="999999"/>
              </a:buClr>
              <a:buSzPts val="1200"/>
              <a:buFont typeface="Open Sans"/>
              <a:buChar char="■"/>
              <a:defRPr/>
            </a:lvl6pPr>
            <a:lvl7pPr lvl="6" algn="ctr" rtl="0">
              <a:lnSpc>
                <a:spcPct val="100000"/>
              </a:lnSpc>
              <a:spcBef>
                <a:spcPts val="0"/>
              </a:spcBef>
              <a:spcAft>
                <a:spcPts val="0"/>
              </a:spcAft>
              <a:buClr>
                <a:srgbClr val="999999"/>
              </a:buClr>
              <a:buSzPts val="700"/>
              <a:buFont typeface="Open Sans"/>
              <a:buChar char="●"/>
              <a:defRPr/>
            </a:lvl7pPr>
            <a:lvl8pPr lvl="7" algn="ctr" rtl="0">
              <a:lnSpc>
                <a:spcPct val="100000"/>
              </a:lnSpc>
              <a:spcBef>
                <a:spcPts val="0"/>
              </a:spcBef>
              <a:spcAft>
                <a:spcPts val="0"/>
              </a:spcAft>
              <a:buClr>
                <a:srgbClr val="999999"/>
              </a:buClr>
              <a:buSzPts val="700"/>
              <a:buFont typeface="Open Sans"/>
              <a:buChar char="○"/>
              <a:defRPr/>
            </a:lvl8pPr>
            <a:lvl9pPr lvl="8" algn="ctr" rtl="0">
              <a:lnSpc>
                <a:spcPct val="100000"/>
              </a:lnSpc>
              <a:spcBef>
                <a:spcPts val="0"/>
              </a:spcBef>
              <a:spcAft>
                <a:spcPts val="0"/>
              </a:spcAft>
              <a:buClr>
                <a:srgbClr val="999999"/>
              </a:buClr>
              <a:buSzPts val="600"/>
              <a:buFont typeface="Open Sans"/>
              <a:buChar char="■"/>
              <a:defRPr/>
            </a:lvl9pPr>
          </a:lstStyle>
          <a:p>
            <a:r>
              <a:rPr lang="en-US"/>
              <a:t>Click to edit Master subtitle style</a:t>
            </a:r>
            <a:endParaRPr/>
          </a:p>
        </p:txBody>
      </p:sp>
      <p:sp>
        <p:nvSpPr>
          <p:cNvPr id="215" name="Google Shape;215;p7"/>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4253728150"/>
      </p:ext>
    </p:extLst>
  </p:cSld>
  <p:clrMapOvr>
    <a:masterClrMapping/>
  </p:clrMapOvr>
  <p:transition spd="med">
    <p:pull/>
  </p:transition>
  <p:hf sldNum="0" hdr="0" ftr="0" dt="0"/>
</p:sldLayout>
</file>

<file path=ppt/slideLayouts/slideLayout16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16"/>
        <p:cNvGrpSpPr/>
        <p:nvPr/>
      </p:nvGrpSpPr>
      <p:grpSpPr>
        <a:xfrm>
          <a:off x="0" y="0"/>
          <a:ext cx="0" cy="0"/>
          <a:chOff x="0" y="0"/>
          <a:chExt cx="0" cy="0"/>
        </a:xfrm>
      </p:grpSpPr>
      <p:sp>
        <p:nvSpPr>
          <p:cNvPr id="217" name="Google Shape;217;p8"/>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18" name="Google Shape;218;p8"/>
          <p:cNvSpPr txBox="1">
            <a:spLocks noGrp="1"/>
          </p:cNvSpPr>
          <p:nvPr>
            <p:ph type="title"/>
          </p:nvPr>
        </p:nvSpPr>
        <p:spPr>
          <a:xfrm>
            <a:off x="2031467" y="2334167"/>
            <a:ext cx="8129200" cy="16868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80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Tree>
    <p:extLst>
      <p:ext uri="{BB962C8B-B14F-4D97-AF65-F5344CB8AC3E}">
        <p14:creationId xmlns:p14="http://schemas.microsoft.com/office/powerpoint/2010/main" val="3268301257"/>
      </p:ext>
    </p:extLst>
  </p:cSld>
  <p:clrMapOvr>
    <a:masterClrMapping/>
  </p:clrMapOvr>
  <p:transition spd="med">
    <p:pull/>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19"/>
        <p:cNvGrpSpPr/>
        <p:nvPr/>
      </p:nvGrpSpPr>
      <p:grpSpPr>
        <a:xfrm>
          <a:off x="0" y="0"/>
          <a:ext cx="0" cy="0"/>
          <a:chOff x="0" y="0"/>
          <a:chExt cx="0" cy="0"/>
        </a:xfrm>
      </p:grpSpPr>
      <p:sp>
        <p:nvSpPr>
          <p:cNvPr id="220" name="Google Shape;220;p9"/>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221" name="Google Shape;221;p9"/>
          <p:cNvGrpSpPr/>
          <p:nvPr/>
        </p:nvGrpSpPr>
        <p:grpSpPr>
          <a:xfrm>
            <a:off x="344110" y="3076349"/>
            <a:ext cx="798997" cy="3781665"/>
            <a:chOff x="6333570" y="2751992"/>
            <a:chExt cx="328229" cy="1553513"/>
          </a:xfrm>
        </p:grpSpPr>
        <p:sp>
          <p:nvSpPr>
            <p:cNvPr id="222" name="Google Shape;222;p9"/>
            <p:cNvSpPr/>
            <p:nvPr/>
          </p:nvSpPr>
          <p:spPr>
            <a:xfrm rot="-5400000">
              <a:off x="6022147" y="3665853"/>
              <a:ext cx="1214755" cy="64550"/>
            </a:xfrm>
            <a:custGeom>
              <a:avLst/>
              <a:gdLst/>
              <a:ahLst/>
              <a:cxnLst/>
              <a:rect l="l" t="t" r="r" b="b"/>
              <a:pathLst>
                <a:path w="27927" h="1484" extrusionOk="0">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3" name="Google Shape;223;p9"/>
            <p:cNvSpPr/>
            <p:nvPr/>
          </p:nvSpPr>
          <p:spPr>
            <a:xfrm rot="-5400000">
              <a:off x="5843461" y="3619310"/>
              <a:ext cx="1279305" cy="93085"/>
            </a:xfrm>
            <a:custGeom>
              <a:avLst/>
              <a:gdLst/>
              <a:ahLst/>
              <a:cxnLst/>
              <a:rect l="l" t="t" r="r" b="b"/>
              <a:pathLst>
                <a:path w="29411" h="2140" extrusionOk="0">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4" name="Google Shape;224;p9"/>
            <p:cNvSpPr/>
            <p:nvPr/>
          </p:nvSpPr>
          <p:spPr>
            <a:xfrm rot="-5400000">
              <a:off x="5753204" y="3565025"/>
              <a:ext cx="1374825" cy="106134"/>
            </a:xfrm>
            <a:custGeom>
              <a:avLst/>
              <a:gdLst/>
              <a:ahLst/>
              <a:cxnLst/>
              <a:rect l="l" t="t" r="r" b="b"/>
              <a:pathLst>
                <a:path w="31607" h="2440" extrusionOk="0">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5" name="Google Shape;225;p9"/>
            <p:cNvSpPr/>
            <p:nvPr/>
          </p:nvSpPr>
          <p:spPr>
            <a:xfrm rot="-5400000">
              <a:off x="5618885" y="3466677"/>
              <a:ext cx="1553513" cy="124142"/>
            </a:xfrm>
            <a:custGeom>
              <a:avLst/>
              <a:gdLst/>
              <a:ahLst/>
              <a:cxnLst/>
              <a:rect l="l" t="t" r="r" b="b"/>
              <a:pathLst>
                <a:path w="35715" h="2854" extrusionOk="0">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6" name="Google Shape;226;p9"/>
            <p:cNvSpPr/>
            <p:nvPr/>
          </p:nvSpPr>
          <p:spPr>
            <a:xfrm rot="-5400000">
              <a:off x="5858989" y="3544234"/>
              <a:ext cx="1460429" cy="62114"/>
            </a:xfrm>
            <a:custGeom>
              <a:avLst/>
              <a:gdLst/>
              <a:ahLst/>
              <a:cxnLst/>
              <a:rect l="l" t="t" r="r" b="b"/>
              <a:pathLst>
                <a:path w="33575" h="1428" extrusionOk="0">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27" name="Google Shape;227;p9"/>
          <p:cNvGrpSpPr/>
          <p:nvPr/>
        </p:nvGrpSpPr>
        <p:grpSpPr>
          <a:xfrm rot="10800000">
            <a:off x="11071686" y="-1"/>
            <a:ext cx="956132" cy="3346692"/>
            <a:chOff x="7780935" y="2930680"/>
            <a:chExt cx="392780" cy="1374825"/>
          </a:xfrm>
        </p:grpSpPr>
        <p:sp>
          <p:nvSpPr>
            <p:cNvPr id="228" name="Google Shape;228;p9"/>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9" name="Google Shape;229;p9"/>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0" name="Google Shape;230;p9"/>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1" name="Google Shape;231;p9"/>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2" name="Google Shape;232;p9"/>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3" name="Google Shape;233;p9"/>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234" name="Google Shape;234;p9"/>
          <p:cNvSpPr txBox="1">
            <a:spLocks noGrp="1"/>
          </p:cNvSpPr>
          <p:nvPr>
            <p:ph type="title"/>
          </p:nvPr>
        </p:nvSpPr>
        <p:spPr>
          <a:xfrm>
            <a:off x="1699400" y="1455033"/>
            <a:ext cx="4276400" cy="2119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235" name="Google Shape;235;p9"/>
          <p:cNvSpPr txBox="1">
            <a:spLocks noGrp="1"/>
          </p:cNvSpPr>
          <p:nvPr>
            <p:ph type="subTitle" idx="1"/>
          </p:nvPr>
        </p:nvSpPr>
        <p:spPr>
          <a:xfrm>
            <a:off x="1699400" y="3574133"/>
            <a:ext cx="4276400" cy="1933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999999"/>
              </a:buClr>
              <a:buSzPts val="800"/>
              <a:buFont typeface="Open Sans"/>
              <a:buChar char="●"/>
              <a:defRPr/>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0"/>
              </a:spcBef>
              <a:spcAft>
                <a:spcPts val="0"/>
              </a:spcAft>
              <a:buClr>
                <a:srgbClr val="999999"/>
              </a:buClr>
              <a:buSzPts val="800"/>
              <a:buFont typeface="Open Sans"/>
              <a:buChar char="■"/>
              <a:defRPr/>
            </a:lvl3pPr>
            <a:lvl4pPr lvl="3" algn="ctr" rtl="0">
              <a:lnSpc>
                <a:spcPct val="100000"/>
              </a:lnSpc>
              <a:spcBef>
                <a:spcPts val="0"/>
              </a:spcBef>
              <a:spcAft>
                <a:spcPts val="0"/>
              </a:spcAft>
              <a:buClr>
                <a:srgbClr val="999999"/>
              </a:buClr>
              <a:buSzPts val="800"/>
              <a:buFont typeface="Open Sans"/>
              <a:buChar char="●"/>
              <a:defRPr/>
            </a:lvl4pPr>
            <a:lvl5pPr lvl="4" algn="ctr" rtl="0">
              <a:lnSpc>
                <a:spcPct val="100000"/>
              </a:lnSpc>
              <a:spcBef>
                <a:spcPts val="0"/>
              </a:spcBef>
              <a:spcAft>
                <a:spcPts val="0"/>
              </a:spcAft>
              <a:buClr>
                <a:srgbClr val="999999"/>
              </a:buClr>
              <a:buSzPts val="1200"/>
              <a:buFont typeface="Open Sans"/>
              <a:buChar char="○"/>
              <a:defRPr/>
            </a:lvl5pPr>
            <a:lvl6pPr lvl="5" algn="ctr" rtl="0">
              <a:lnSpc>
                <a:spcPct val="100000"/>
              </a:lnSpc>
              <a:spcBef>
                <a:spcPts val="0"/>
              </a:spcBef>
              <a:spcAft>
                <a:spcPts val="0"/>
              </a:spcAft>
              <a:buClr>
                <a:srgbClr val="999999"/>
              </a:buClr>
              <a:buSzPts val="1200"/>
              <a:buFont typeface="Open Sans"/>
              <a:buChar char="■"/>
              <a:defRPr/>
            </a:lvl6pPr>
            <a:lvl7pPr lvl="6" algn="ctr" rtl="0">
              <a:lnSpc>
                <a:spcPct val="100000"/>
              </a:lnSpc>
              <a:spcBef>
                <a:spcPts val="0"/>
              </a:spcBef>
              <a:spcAft>
                <a:spcPts val="0"/>
              </a:spcAft>
              <a:buClr>
                <a:srgbClr val="999999"/>
              </a:buClr>
              <a:buSzPts val="700"/>
              <a:buFont typeface="Open Sans"/>
              <a:buChar char="●"/>
              <a:defRPr/>
            </a:lvl7pPr>
            <a:lvl8pPr lvl="7" algn="ctr" rtl="0">
              <a:lnSpc>
                <a:spcPct val="100000"/>
              </a:lnSpc>
              <a:spcBef>
                <a:spcPts val="0"/>
              </a:spcBef>
              <a:spcAft>
                <a:spcPts val="0"/>
              </a:spcAft>
              <a:buClr>
                <a:srgbClr val="999999"/>
              </a:buClr>
              <a:buSzPts val="700"/>
              <a:buFont typeface="Open Sans"/>
              <a:buChar char="○"/>
              <a:defRPr/>
            </a:lvl8pPr>
            <a:lvl9pPr lvl="8" algn="ctr" rtl="0">
              <a:lnSpc>
                <a:spcPct val="100000"/>
              </a:lnSpc>
              <a:spcBef>
                <a:spcPts val="0"/>
              </a:spcBef>
              <a:spcAft>
                <a:spcPts val="0"/>
              </a:spcAft>
              <a:buClr>
                <a:srgbClr val="999999"/>
              </a:buClr>
              <a:buSzPts val="600"/>
              <a:buFont typeface="Open Sans"/>
              <a:buChar char="■"/>
              <a:defRPr/>
            </a:lvl9pPr>
          </a:lstStyle>
          <a:p>
            <a:r>
              <a:rPr lang="en-US"/>
              <a:t>Click to edit Master subtitle style</a:t>
            </a:r>
            <a:endParaRPr/>
          </a:p>
        </p:txBody>
      </p:sp>
      <p:sp>
        <p:nvSpPr>
          <p:cNvPr id="236" name="Google Shape;236;p9"/>
          <p:cNvSpPr>
            <a:spLocks noGrp="1"/>
          </p:cNvSpPr>
          <p:nvPr>
            <p:ph type="pic" idx="2"/>
          </p:nvPr>
        </p:nvSpPr>
        <p:spPr>
          <a:xfrm>
            <a:off x="6860033" y="802600"/>
            <a:ext cx="4033600" cy="5252800"/>
          </a:xfrm>
          <a:prstGeom prst="rect">
            <a:avLst/>
          </a:prstGeom>
          <a:noFill/>
          <a:ln>
            <a:noFill/>
          </a:ln>
        </p:spPr>
      </p:sp>
    </p:spTree>
    <p:extLst>
      <p:ext uri="{BB962C8B-B14F-4D97-AF65-F5344CB8AC3E}">
        <p14:creationId xmlns:p14="http://schemas.microsoft.com/office/powerpoint/2010/main" val="415709580"/>
      </p:ext>
    </p:extLst>
  </p:cSld>
  <p:clrMapOvr>
    <a:masterClrMapping/>
  </p:clrMapOvr>
  <p:transition spd="med">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text 2">
  <p:cSld name="Title + text 2">
    <p:spTree>
      <p:nvGrpSpPr>
        <p:cNvPr id="1" name="Shape 225"/>
        <p:cNvGrpSpPr/>
        <p:nvPr/>
      </p:nvGrpSpPr>
      <p:grpSpPr>
        <a:xfrm>
          <a:off x="0" y="0"/>
          <a:ext cx="0" cy="0"/>
          <a:chOff x="0" y="0"/>
          <a:chExt cx="0" cy="0"/>
        </a:xfrm>
      </p:grpSpPr>
      <p:sp>
        <p:nvSpPr>
          <p:cNvPr id="226" name="Google Shape;226;p18"/>
          <p:cNvSpPr/>
          <p:nvPr/>
        </p:nvSpPr>
        <p:spPr>
          <a:xfrm flipH="1">
            <a:off x="-5" y="2786601"/>
            <a:ext cx="2355605" cy="47580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7" name="Google Shape;227;p18"/>
          <p:cNvSpPr/>
          <p:nvPr/>
        </p:nvSpPr>
        <p:spPr>
          <a:xfrm flipH="1">
            <a:off x="8953501" y="2786601"/>
            <a:ext cx="2762335" cy="47580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8" name="Google Shape;228;p18"/>
          <p:cNvSpPr/>
          <p:nvPr/>
        </p:nvSpPr>
        <p:spPr>
          <a:xfrm flipH="1">
            <a:off x="1639292" y="2000600"/>
            <a:ext cx="1472205" cy="475829"/>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9" name="Google Shape;229;p18"/>
          <p:cNvSpPr/>
          <p:nvPr/>
        </p:nvSpPr>
        <p:spPr>
          <a:xfrm flipH="1">
            <a:off x="89" y="3572400"/>
            <a:ext cx="2997073" cy="473933"/>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0" name="Google Shape;230;p18"/>
          <p:cNvSpPr/>
          <p:nvPr/>
        </p:nvSpPr>
        <p:spPr>
          <a:xfrm flipH="1">
            <a:off x="31" y="2000600"/>
            <a:ext cx="1384397" cy="475829"/>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1" name="Google Shape;231;p18"/>
          <p:cNvSpPr/>
          <p:nvPr/>
        </p:nvSpPr>
        <p:spPr>
          <a:xfrm flipH="1">
            <a:off x="1733311" y="4358367"/>
            <a:ext cx="1472171" cy="473933"/>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2" name="Google Shape;232;p18"/>
          <p:cNvSpPr/>
          <p:nvPr/>
        </p:nvSpPr>
        <p:spPr>
          <a:xfrm flipH="1">
            <a:off x="10807446" y="4358367"/>
            <a:ext cx="1384397" cy="47393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3" name="Google Shape;233;p18"/>
          <p:cNvSpPr/>
          <p:nvPr/>
        </p:nvSpPr>
        <p:spPr>
          <a:xfrm flipH="1">
            <a:off x="10719669" y="2000608"/>
            <a:ext cx="1472184" cy="475811"/>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4" name="Google Shape;234;p18"/>
          <p:cNvSpPr/>
          <p:nvPr/>
        </p:nvSpPr>
        <p:spPr>
          <a:xfrm flipH="1">
            <a:off x="7304333" y="2000608"/>
            <a:ext cx="3154240" cy="475811"/>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5" name="Google Shape;235;p18"/>
          <p:cNvSpPr/>
          <p:nvPr/>
        </p:nvSpPr>
        <p:spPr>
          <a:xfrm flipH="1">
            <a:off x="9194808" y="1216701"/>
            <a:ext cx="2997065" cy="473735"/>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6" name="Google Shape;236;p18"/>
          <p:cNvSpPr/>
          <p:nvPr/>
        </p:nvSpPr>
        <p:spPr>
          <a:xfrm>
            <a:off x="2792101" y="1497533"/>
            <a:ext cx="6607452" cy="5360600"/>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7" name="Google Shape;237;p18"/>
          <p:cNvSpPr txBox="1">
            <a:spLocks noGrp="1"/>
          </p:cNvSpPr>
          <p:nvPr>
            <p:ph type="title"/>
          </p:nvPr>
        </p:nvSpPr>
        <p:spPr>
          <a:xfrm>
            <a:off x="1704067" y="4576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solidFill>
                  <a:schemeClr val="dk2"/>
                </a:solidFill>
              </a:defRPr>
            </a:lvl2pPr>
            <a:lvl3pPr lvl="2" algn="ctr" rtl="0">
              <a:spcBef>
                <a:spcPts val="0"/>
              </a:spcBef>
              <a:spcAft>
                <a:spcPts val="0"/>
              </a:spcAft>
              <a:buNone/>
              <a:defRPr sz="4000">
                <a:solidFill>
                  <a:schemeClr val="dk2"/>
                </a:solidFill>
              </a:defRPr>
            </a:lvl3pPr>
            <a:lvl4pPr lvl="3" algn="ctr" rtl="0">
              <a:spcBef>
                <a:spcPts val="0"/>
              </a:spcBef>
              <a:spcAft>
                <a:spcPts val="0"/>
              </a:spcAft>
              <a:buNone/>
              <a:defRPr sz="4000">
                <a:solidFill>
                  <a:schemeClr val="dk2"/>
                </a:solidFill>
              </a:defRPr>
            </a:lvl4pPr>
            <a:lvl5pPr lvl="4" algn="ctr" rtl="0">
              <a:spcBef>
                <a:spcPts val="0"/>
              </a:spcBef>
              <a:spcAft>
                <a:spcPts val="0"/>
              </a:spcAft>
              <a:buNone/>
              <a:defRPr sz="4000">
                <a:solidFill>
                  <a:schemeClr val="dk2"/>
                </a:solidFill>
              </a:defRPr>
            </a:lvl5pPr>
            <a:lvl6pPr lvl="5" algn="ctr" rtl="0">
              <a:spcBef>
                <a:spcPts val="0"/>
              </a:spcBef>
              <a:spcAft>
                <a:spcPts val="0"/>
              </a:spcAft>
              <a:buNone/>
              <a:defRPr sz="4000">
                <a:solidFill>
                  <a:schemeClr val="dk2"/>
                </a:solidFill>
              </a:defRPr>
            </a:lvl6pPr>
            <a:lvl7pPr lvl="6" algn="ctr" rtl="0">
              <a:spcBef>
                <a:spcPts val="0"/>
              </a:spcBef>
              <a:spcAft>
                <a:spcPts val="0"/>
              </a:spcAft>
              <a:buNone/>
              <a:defRPr sz="4000">
                <a:solidFill>
                  <a:schemeClr val="dk2"/>
                </a:solidFill>
              </a:defRPr>
            </a:lvl7pPr>
            <a:lvl8pPr lvl="7" algn="ctr" rtl="0">
              <a:spcBef>
                <a:spcPts val="0"/>
              </a:spcBef>
              <a:spcAft>
                <a:spcPts val="0"/>
              </a:spcAft>
              <a:buNone/>
              <a:defRPr sz="4000">
                <a:solidFill>
                  <a:schemeClr val="dk2"/>
                </a:solidFill>
              </a:defRPr>
            </a:lvl8pPr>
            <a:lvl9pPr lvl="8" algn="ctr" rtl="0">
              <a:spcBef>
                <a:spcPts val="0"/>
              </a:spcBef>
              <a:spcAft>
                <a:spcPts val="0"/>
              </a:spcAft>
              <a:buNone/>
              <a:defRPr sz="4000">
                <a:solidFill>
                  <a:schemeClr val="dk2"/>
                </a:solidFill>
              </a:defRPr>
            </a:lvl9pPr>
          </a:lstStyle>
          <a:p>
            <a:r>
              <a:rPr lang="en-US"/>
              <a:t>Click to edit Master title style</a:t>
            </a:r>
            <a:endParaRPr/>
          </a:p>
        </p:txBody>
      </p:sp>
    </p:spTree>
    <p:extLst>
      <p:ext uri="{BB962C8B-B14F-4D97-AF65-F5344CB8AC3E}">
        <p14:creationId xmlns:p14="http://schemas.microsoft.com/office/powerpoint/2010/main" val="1505473685"/>
      </p:ext>
    </p:extLst>
  </p:cSld>
  <p:clrMapOvr>
    <a:masterClrMapping/>
  </p:clrMapOvr>
  <p:transition spd="med">
    <p:pull/>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37"/>
        <p:cNvGrpSpPr/>
        <p:nvPr/>
      </p:nvGrpSpPr>
      <p:grpSpPr>
        <a:xfrm>
          <a:off x="0" y="0"/>
          <a:ext cx="0" cy="0"/>
          <a:chOff x="0" y="0"/>
          <a:chExt cx="0" cy="0"/>
        </a:xfrm>
      </p:grpSpPr>
      <p:sp>
        <p:nvSpPr>
          <p:cNvPr id="238" name="Google Shape;238;p10"/>
          <p:cNvSpPr>
            <a:spLocks noGrp="1"/>
          </p:cNvSpPr>
          <p:nvPr>
            <p:ph type="pic" idx="2"/>
          </p:nvPr>
        </p:nvSpPr>
        <p:spPr>
          <a:xfrm>
            <a:off x="0" y="0"/>
            <a:ext cx="12192000" cy="6858000"/>
          </a:xfrm>
          <a:prstGeom prst="rect">
            <a:avLst/>
          </a:prstGeom>
          <a:noFill/>
          <a:ln>
            <a:noFill/>
          </a:ln>
        </p:spPr>
      </p:sp>
      <p:sp>
        <p:nvSpPr>
          <p:cNvPr id="239" name="Google Shape;239;p10"/>
          <p:cNvSpPr txBox="1">
            <a:spLocks noGrp="1"/>
          </p:cNvSpPr>
          <p:nvPr>
            <p:ph type="title"/>
          </p:nvPr>
        </p:nvSpPr>
        <p:spPr>
          <a:xfrm>
            <a:off x="960000" y="5149400"/>
            <a:ext cx="10272000" cy="7636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1959575395"/>
      </p:ext>
    </p:extLst>
  </p:cSld>
  <p:clrMapOvr>
    <a:masterClrMapping/>
  </p:clrMapOvr>
  <p:transition spd="med">
    <p:pull/>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40"/>
        <p:cNvGrpSpPr/>
        <p:nvPr/>
      </p:nvGrpSpPr>
      <p:grpSpPr>
        <a:xfrm>
          <a:off x="0" y="0"/>
          <a:ext cx="0" cy="0"/>
          <a:chOff x="0" y="0"/>
          <a:chExt cx="0" cy="0"/>
        </a:xfrm>
      </p:grpSpPr>
      <p:sp>
        <p:nvSpPr>
          <p:cNvPr id="241" name="Google Shape;241;p11"/>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242" name="Google Shape;242;p11"/>
          <p:cNvGrpSpPr/>
          <p:nvPr/>
        </p:nvGrpSpPr>
        <p:grpSpPr>
          <a:xfrm>
            <a:off x="9092265" y="5429974"/>
            <a:ext cx="674851" cy="2930557"/>
            <a:chOff x="4792514" y="2979701"/>
            <a:chExt cx="305307" cy="1325804"/>
          </a:xfrm>
        </p:grpSpPr>
        <p:sp>
          <p:nvSpPr>
            <p:cNvPr id="243" name="Google Shape;243;p11"/>
            <p:cNvSpPr/>
            <p:nvPr/>
          </p:nvSpPr>
          <p:spPr>
            <a:xfrm rot="-5400000">
              <a:off x="4409125" y="3616809"/>
              <a:ext cx="1266256" cy="111136"/>
            </a:xfrm>
            <a:custGeom>
              <a:avLst/>
              <a:gdLst/>
              <a:ahLst/>
              <a:cxnLst/>
              <a:rect l="l" t="t" r="r" b="b"/>
              <a:pathLst>
                <a:path w="29111" h="2555" extrusionOk="0">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4" name="Google Shape;244;p11"/>
            <p:cNvSpPr/>
            <p:nvPr/>
          </p:nvSpPr>
          <p:spPr>
            <a:xfrm rot="-5400000">
              <a:off x="4335310" y="3589536"/>
              <a:ext cx="1325804" cy="106134"/>
            </a:xfrm>
            <a:custGeom>
              <a:avLst/>
              <a:gdLst/>
              <a:ahLst/>
              <a:cxnLst/>
              <a:rect l="l" t="t" r="r" b="b"/>
              <a:pathLst>
                <a:path w="30480" h="2440" extrusionOk="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5" name="Google Shape;245;p11"/>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6" name="Google Shape;246;p11"/>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7" name="Google Shape;247;p11"/>
            <p:cNvSpPr/>
            <p:nvPr/>
          </p:nvSpPr>
          <p:spPr>
            <a:xfrm rot="-5400000">
              <a:off x="4328765" y="3810699"/>
              <a:ext cx="958554" cy="31057"/>
            </a:xfrm>
            <a:custGeom>
              <a:avLst/>
              <a:gdLst/>
              <a:ahLst/>
              <a:cxnLst/>
              <a:rect l="l" t="t" r="r" b="b"/>
              <a:pathLst>
                <a:path w="22037" h="714" extrusionOk="0">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48" name="Google Shape;248;p11"/>
          <p:cNvGrpSpPr/>
          <p:nvPr/>
        </p:nvGrpSpPr>
        <p:grpSpPr>
          <a:xfrm>
            <a:off x="3740127" y="4537828"/>
            <a:ext cx="1057413" cy="3433885"/>
            <a:chOff x="6278982" y="2751992"/>
            <a:chExt cx="478381" cy="1553513"/>
          </a:xfrm>
        </p:grpSpPr>
        <p:sp>
          <p:nvSpPr>
            <p:cNvPr id="249" name="Google Shape;249;p11"/>
            <p:cNvSpPr/>
            <p:nvPr/>
          </p:nvSpPr>
          <p:spPr>
            <a:xfrm rot="-5400000">
              <a:off x="6192439" y="3740581"/>
              <a:ext cx="1059686" cy="70161"/>
            </a:xfrm>
            <a:custGeom>
              <a:avLst/>
              <a:gdLst/>
              <a:ahLst/>
              <a:cxnLst/>
              <a:rect l="l" t="t" r="r" b="b"/>
              <a:pathLst>
                <a:path w="24362" h="1613" extrusionOk="0">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0" name="Google Shape;250;p11"/>
            <p:cNvSpPr/>
            <p:nvPr/>
          </p:nvSpPr>
          <p:spPr>
            <a:xfrm rot="-5400000">
              <a:off x="6010359" y="3607522"/>
              <a:ext cx="1325804" cy="70161"/>
            </a:xfrm>
            <a:custGeom>
              <a:avLst/>
              <a:gdLst/>
              <a:ahLst/>
              <a:cxnLst/>
              <a:rect l="l" t="t" r="r" b="b"/>
              <a:pathLst>
                <a:path w="30480" h="1613" extrusionOk="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1" name="Google Shape;251;p11"/>
            <p:cNvSpPr/>
            <p:nvPr/>
          </p:nvSpPr>
          <p:spPr>
            <a:xfrm rot="-5400000">
              <a:off x="6022147" y="3665853"/>
              <a:ext cx="1214755" cy="64550"/>
            </a:xfrm>
            <a:custGeom>
              <a:avLst/>
              <a:gdLst/>
              <a:ahLst/>
              <a:cxnLst/>
              <a:rect l="l" t="t" r="r" b="b"/>
              <a:pathLst>
                <a:path w="27927" h="1484" extrusionOk="0">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2" name="Google Shape;252;p11"/>
            <p:cNvSpPr/>
            <p:nvPr/>
          </p:nvSpPr>
          <p:spPr>
            <a:xfrm rot="-5400000">
              <a:off x="5843461" y="3619310"/>
              <a:ext cx="1279305" cy="93085"/>
            </a:xfrm>
            <a:custGeom>
              <a:avLst/>
              <a:gdLst/>
              <a:ahLst/>
              <a:cxnLst/>
              <a:rect l="l" t="t" r="r" b="b"/>
              <a:pathLst>
                <a:path w="29411" h="2140" extrusionOk="0">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3" name="Google Shape;253;p11"/>
            <p:cNvSpPr/>
            <p:nvPr/>
          </p:nvSpPr>
          <p:spPr>
            <a:xfrm rot="-5400000">
              <a:off x="5753204" y="3565025"/>
              <a:ext cx="1374825" cy="106134"/>
            </a:xfrm>
            <a:custGeom>
              <a:avLst/>
              <a:gdLst/>
              <a:ahLst/>
              <a:cxnLst/>
              <a:rect l="l" t="t" r="r" b="b"/>
              <a:pathLst>
                <a:path w="31607" h="2440" extrusionOk="0">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4" name="Google Shape;254;p11"/>
            <p:cNvSpPr/>
            <p:nvPr/>
          </p:nvSpPr>
          <p:spPr>
            <a:xfrm rot="-5400000">
              <a:off x="5618885" y="3466677"/>
              <a:ext cx="1553513" cy="124142"/>
            </a:xfrm>
            <a:custGeom>
              <a:avLst/>
              <a:gdLst/>
              <a:ahLst/>
              <a:cxnLst/>
              <a:rect l="l" t="t" r="r" b="b"/>
              <a:pathLst>
                <a:path w="35715" h="2854" extrusionOk="0">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5" name="Google Shape;255;p11"/>
            <p:cNvSpPr/>
            <p:nvPr/>
          </p:nvSpPr>
          <p:spPr>
            <a:xfrm rot="-5400000">
              <a:off x="5790418" y="3674835"/>
              <a:ext cx="1119234" cy="142106"/>
            </a:xfrm>
            <a:custGeom>
              <a:avLst/>
              <a:gdLst/>
              <a:ahLst/>
              <a:cxnLst/>
              <a:rect l="l" t="t" r="r" b="b"/>
              <a:pathLst>
                <a:path w="25731" h="3267" extrusionOk="0">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6" name="Google Shape;256;p11"/>
            <p:cNvSpPr/>
            <p:nvPr/>
          </p:nvSpPr>
          <p:spPr>
            <a:xfrm rot="-5400000">
              <a:off x="6430370" y="3978513"/>
              <a:ext cx="620405" cy="33580"/>
            </a:xfrm>
            <a:custGeom>
              <a:avLst/>
              <a:gdLst/>
              <a:ahLst/>
              <a:cxnLst/>
              <a:rect l="l" t="t" r="r" b="b"/>
              <a:pathLst>
                <a:path w="14263" h="772" extrusionOk="0">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7" name="Google Shape;257;p11"/>
            <p:cNvSpPr/>
            <p:nvPr/>
          </p:nvSpPr>
          <p:spPr>
            <a:xfrm rot="-5400000">
              <a:off x="5858989" y="3544234"/>
              <a:ext cx="1460429" cy="62114"/>
            </a:xfrm>
            <a:custGeom>
              <a:avLst/>
              <a:gdLst/>
              <a:ahLst/>
              <a:cxnLst/>
              <a:rect l="l" t="t" r="r" b="b"/>
              <a:pathLst>
                <a:path w="33575" h="1428" extrusionOk="0">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58" name="Google Shape;258;p11"/>
          <p:cNvGrpSpPr/>
          <p:nvPr/>
        </p:nvGrpSpPr>
        <p:grpSpPr>
          <a:xfrm>
            <a:off x="2424868" y="4698296"/>
            <a:ext cx="1524973" cy="3273416"/>
            <a:chOff x="5452016" y="2824589"/>
            <a:chExt cx="689908" cy="1480916"/>
          </a:xfrm>
        </p:grpSpPr>
        <p:sp>
          <p:nvSpPr>
            <p:cNvPr id="259" name="Google Shape;259;p11"/>
            <p:cNvSpPr/>
            <p:nvPr/>
          </p:nvSpPr>
          <p:spPr>
            <a:xfrm rot="-5400000">
              <a:off x="5392462" y="3556043"/>
              <a:ext cx="1325804" cy="173120"/>
            </a:xfrm>
            <a:custGeom>
              <a:avLst/>
              <a:gdLst/>
              <a:ahLst/>
              <a:cxnLst/>
              <a:rect l="l" t="t" r="r" b="b"/>
              <a:pathLst>
                <a:path w="30480" h="3980" extrusionOk="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0" name="Google Shape;260;p11"/>
            <p:cNvSpPr/>
            <p:nvPr/>
          </p:nvSpPr>
          <p:spPr>
            <a:xfrm rot="-5400000">
              <a:off x="5265885" y="3473528"/>
              <a:ext cx="1480916" cy="183037"/>
            </a:xfrm>
            <a:custGeom>
              <a:avLst/>
              <a:gdLst/>
              <a:ahLst/>
              <a:cxnLst/>
              <a:rect l="l" t="t" r="r" b="b"/>
              <a:pathLst>
                <a:path w="34046" h="4208" extrusionOk="0">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1" name="Google Shape;261;p11"/>
            <p:cNvSpPr/>
            <p:nvPr/>
          </p:nvSpPr>
          <p:spPr>
            <a:xfrm rot="-5400000">
              <a:off x="5330414" y="3589558"/>
              <a:ext cx="1245768" cy="186126"/>
            </a:xfrm>
            <a:custGeom>
              <a:avLst/>
              <a:gdLst/>
              <a:ahLst/>
              <a:cxnLst/>
              <a:rect l="l" t="t" r="r" b="b"/>
              <a:pathLst>
                <a:path w="28640" h="4279" extrusionOk="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2" name="Google Shape;262;p11"/>
            <p:cNvSpPr/>
            <p:nvPr/>
          </p:nvSpPr>
          <p:spPr>
            <a:xfrm rot="-5400000">
              <a:off x="5370411" y="3676053"/>
              <a:ext cx="1059686" cy="199219"/>
            </a:xfrm>
            <a:custGeom>
              <a:avLst/>
              <a:gdLst/>
              <a:ahLst/>
              <a:cxnLst/>
              <a:rect l="l" t="t" r="r" b="b"/>
              <a:pathLst>
                <a:path w="24362" h="4580" extrusionOk="0">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3" name="Google Shape;263;p11"/>
            <p:cNvSpPr/>
            <p:nvPr/>
          </p:nvSpPr>
          <p:spPr>
            <a:xfrm rot="-5400000">
              <a:off x="5334134" y="3789929"/>
              <a:ext cx="935588" cy="95564"/>
            </a:xfrm>
            <a:custGeom>
              <a:avLst/>
              <a:gdLst/>
              <a:ahLst/>
              <a:cxnLst/>
              <a:rect l="l" t="t" r="r" b="b"/>
              <a:pathLst>
                <a:path w="21509" h="2197" extrusionOk="0">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4" name="Google Shape;264;p11"/>
            <p:cNvSpPr/>
            <p:nvPr/>
          </p:nvSpPr>
          <p:spPr>
            <a:xfrm rot="-5400000">
              <a:off x="5331634" y="3818442"/>
              <a:ext cx="868602" cy="105525"/>
            </a:xfrm>
            <a:custGeom>
              <a:avLst/>
              <a:gdLst/>
              <a:ahLst/>
              <a:cxnLst/>
              <a:rect l="l" t="t" r="r" b="b"/>
              <a:pathLst>
                <a:path w="19969" h="2426" extrusionOk="0">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5" name="Google Shape;265;p11"/>
            <p:cNvSpPr/>
            <p:nvPr/>
          </p:nvSpPr>
          <p:spPr>
            <a:xfrm rot="-5400000">
              <a:off x="5163516" y="3683817"/>
              <a:ext cx="1119234" cy="124142"/>
            </a:xfrm>
            <a:custGeom>
              <a:avLst/>
              <a:gdLst/>
              <a:ahLst/>
              <a:cxnLst/>
              <a:rect l="l" t="t" r="r" b="b"/>
              <a:pathLst>
                <a:path w="25731" h="2854" extrusionOk="0">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6" name="Google Shape;266;p11"/>
            <p:cNvSpPr/>
            <p:nvPr/>
          </p:nvSpPr>
          <p:spPr>
            <a:xfrm rot="-5400000">
              <a:off x="5189572" y="3740886"/>
              <a:ext cx="982130" cy="147109"/>
            </a:xfrm>
            <a:custGeom>
              <a:avLst/>
              <a:gdLst/>
              <a:ahLst/>
              <a:cxnLst/>
              <a:rect l="l" t="t" r="r" b="b"/>
              <a:pathLst>
                <a:path w="22579" h="3382" extrusionOk="0">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7" name="Google Shape;267;p11"/>
            <p:cNvSpPr/>
            <p:nvPr/>
          </p:nvSpPr>
          <p:spPr>
            <a:xfrm rot="-5400000">
              <a:off x="5194836" y="3787124"/>
              <a:ext cx="868602" cy="168161"/>
            </a:xfrm>
            <a:custGeom>
              <a:avLst/>
              <a:gdLst/>
              <a:ahLst/>
              <a:cxnLst/>
              <a:rect l="l" t="t" r="r" b="b"/>
              <a:pathLst>
                <a:path w="19969" h="3866" extrusionOk="0">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8" name="Google Shape;268;p11"/>
            <p:cNvSpPr/>
            <p:nvPr/>
          </p:nvSpPr>
          <p:spPr>
            <a:xfrm rot="-5400000">
              <a:off x="5215324" y="3849151"/>
              <a:ext cx="733977" cy="178731"/>
            </a:xfrm>
            <a:custGeom>
              <a:avLst/>
              <a:gdLst/>
              <a:ahLst/>
              <a:cxnLst/>
              <a:rect l="l" t="t" r="r" b="b"/>
              <a:pathLst>
                <a:path w="16874" h="4109" extrusionOk="0">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9" name="Google Shape;269;p11"/>
            <p:cNvSpPr/>
            <p:nvPr/>
          </p:nvSpPr>
          <p:spPr>
            <a:xfrm rot="-5400000">
              <a:off x="5841900" y="4018530"/>
              <a:ext cx="465336" cy="108613"/>
            </a:xfrm>
            <a:custGeom>
              <a:avLst/>
              <a:gdLst/>
              <a:ahLst/>
              <a:cxnLst/>
              <a:rect l="l" t="t" r="r" b="b"/>
              <a:pathLst>
                <a:path w="10698" h="2497" extrusionOk="0">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0" name="Google Shape;270;p11"/>
            <p:cNvSpPr/>
            <p:nvPr/>
          </p:nvSpPr>
          <p:spPr>
            <a:xfrm rot="-5400000">
              <a:off x="5874501" y="4051132"/>
              <a:ext cx="431191" cy="77556"/>
            </a:xfrm>
            <a:custGeom>
              <a:avLst/>
              <a:gdLst/>
              <a:ahLst/>
              <a:cxnLst/>
              <a:rect l="l" t="t" r="r" b="b"/>
              <a:pathLst>
                <a:path w="9913" h="1783" extrusionOk="0">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1" name="Google Shape;271;p11"/>
            <p:cNvSpPr/>
            <p:nvPr/>
          </p:nvSpPr>
          <p:spPr>
            <a:xfrm rot="-5400000">
              <a:off x="5229613" y="3907503"/>
              <a:ext cx="620405" cy="175599"/>
            </a:xfrm>
            <a:custGeom>
              <a:avLst/>
              <a:gdLst/>
              <a:ahLst/>
              <a:cxnLst/>
              <a:rect l="l" t="t" r="r" b="b"/>
              <a:pathLst>
                <a:path w="14263" h="4037" extrusionOk="0">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72" name="Google Shape;272;p11"/>
          <p:cNvGrpSpPr/>
          <p:nvPr/>
        </p:nvGrpSpPr>
        <p:grpSpPr>
          <a:xfrm>
            <a:off x="4882935" y="4801173"/>
            <a:ext cx="970980" cy="3170539"/>
            <a:chOff x="6961407" y="2871131"/>
            <a:chExt cx="439278" cy="1434374"/>
          </a:xfrm>
        </p:grpSpPr>
        <p:sp>
          <p:nvSpPr>
            <p:cNvPr id="273" name="Google Shape;273;p11"/>
            <p:cNvSpPr/>
            <p:nvPr/>
          </p:nvSpPr>
          <p:spPr>
            <a:xfrm rot="-5400000">
              <a:off x="6647504" y="3552324"/>
              <a:ext cx="1374825" cy="131536"/>
            </a:xfrm>
            <a:custGeom>
              <a:avLst/>
              <a:gdLst/>
              <a:ahLst/>
              <a:cxnLst/>
              <a:rect l="l" t="t" r="r" b="b"/>
              <a:pathLst>
                <a:path w="31607" h="3024" extrusionOk="0">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4" name="Google Shape;274;p11"/>
            <p:cNvSpPr/>
            <p:nvPr/>
          </p:nvSpPr>
          <p:spPr>
            <a:xfrm rot="-5400000">
              <a:off x="6677278" y="3618071"/>
              <a:ext cx="1230283" cy="144586"/>
            </a:xfrm>
            <a:custGeom>
              <a:avLst/>
              <a:gdLst/>
              <a:ahLst/>
              <a:cxnLst/>
              <a:rect l="l" t="t" r="r" b="b"/>
              <a:pathLst>
                <a:path w="28284" h="3324" extrusionOk="0">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5" name="Google Shape;275;p11"/>
            <p:cNvSpPr/>
            <p:nvPr/>
          </p:nvSpPr>
          <p:spPr>
            <a:xfrm rot="-5400000">
              <a:off x="6529931" y="3512306"/>
              <a:ext cx="1434374" cy="152024"/>
            </a:xfrm>
            <a:custGeom>
              <a:avLst/>
              <a:gdLst/>
              <a:ahLst/>
              <a:cxnLst/>
              <a:rect l="l" t="t" r="r" b="b"/>
              <a:pathLst>
                <a:path w="32976" h="3495" extrusionOk="0">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6" name="Google Shape;276;p11"/>
            <p:cNvSpPr/>
            <p:nvPr/>
          </p:nvSpPr>
          <p:spPr>
            <a:xfrm rot="-5400000">
              <a:off x="6645331" y="3671116"/>
              <a:ext cx="1098138" cy="170641"/>
            </a:xfrm>
            <a:custGeom>
              <a:avLst/>
              <a:gdLst/>
              <a:ahLst/>
              <a:cxnLst/>
              <a:rect l="l" t="t" r="r" b="b"/>
              <a:pathLst>
                <a:path w="25246" h="3923" extrusionOk="0">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7" name="Google Shape;277;p11"/>
            <p:cNvSpPr/>
            <p:nvPr/>
          </p:nvSpPr>
          <p:spPr>
            <a:xfrm rot="-5400000">
              <a:off x="6506661" y="3582076"/>
              <a:ext cx="1284264" cy="162594"/>
            </a:xfrm>
            <a:custGeom>
              <a:avLst/>
              <a:gdLst/>
              <a:ahLst/>
              <a:cxnLst/>
              <a:rect l="l" t="t" r="r" b="b"/>
              <a:pathLst>
                <a:path w="29525" h="3738" extrusionOk="0">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8" name="Google Shape;278;p11"/>
            <p:cNvSpPr/>
            <p:nvPr/>
          </p:nvSpPr>
          <p:spPr>
            <a:xfrm rot="-5400000">
              <a:off x="6617711" y="3742147"/>
              <a:ext cx="953596" cy="173120"/>
            </a:xfrm>
            <a:custGeom>
              <a:avLst/>
              <a:gdLst/>
              <a:ahLst/>
              <a:cxnLst/>
              <a:rect l="l" t="t" r="r" b="b"/>
              <a:pathLst>
                <a:path w="21923" h="3980" extrusionOk="0">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9" name="Google Shape;279;p11"/>
            <p:cNvSpPr/>
            <p:nvPr/>
          </p:nvSpPr>
          <p:spPr>
            <a:xfrm rot="-5400000">
              <a:off x="6516884" y="3690342"/>
              <a:ext cx="1059686" cy="170641"/>
            </a:xfrm>
            <a:custGeom>
              <a:avLst/>
              <a:gdLst/>
              <a:ahLst/>
              <a:cxnLst/>
              <a:rect l="l" t="t" r="r" b="b"/>
              <a:pathLst>
                <a:path w="24362" h="3923" extrusionOk="0">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80" name="Google Shape;280;p11"/>
          <p:cNvGrpSpPr/>
          <p:nvPr/>
        </p:nvGrpSpPr>
        <p:grpSpPr>
          <a:xfrm>
            <a:off x="5939313" y="4932799"/>
            <a:ext cx="868201" cy="3038915"/>
            <a:chOff x="7780935" y="2930680"/>
            <a:chExt cx="392780" cy="1374825"/>
          </a:xfrm>
        </p:grpSpPr>
        <p:sp>
          <p:nvSpPr>
            <p:cNvPr id="281" name="Google Shape;281;p11"/>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2" name="Google Shape;282;p11"/>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3" name="Google Shape;283;p11"/>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4" name="Google Shape;284;p11"/>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5" name="Google Shape;285;p11"/>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6" name="Google Shape;286;p11"/>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87" name="Google Shape;287;p11"/>
          <p:cNvGrpSpPr/>
          <p:nvPr/>
        </p:nvGrpSpPr>
        <p:grpSpPr>
          <a:xfrm>
            <a:off x="6892928" y="4561863"/>
            <a:ext cx="1057415" cy="3798667"/>
            <a:chOff x="8623429" y="2586962"/>
            <a:chExt cx="478381" cy="1718543"/>
          </a:xfrm>
        </p:grpSpPr>
        <p:sp>
          <p:nvSpPr>
            <p:cNvPr id="288" name="Google Shape;288;p11"/>
            <p:cNvSpPr/>
            <p:nvPr/>
          </p:nvSpPr>
          <p:spPr>
            <a:xfrm rot="-5400000">
              <a:off x="8267028" y="3481249"/>
              <a:ext cx="1527458" cy="121054"/>
            </a:xfrm>
            <a:custGeom>
              <a:avLst/>
              <a:gdLst/>
              <a:ahLst/>
              <a:cxnLst/>
              <a:rect l="l" t="t" r="r" b="b"/>
              <a:pathLst>
                <a:path w="35116" h="2783" extrusionOk="0">
                  <a:moveTo>
                    <a:pt x="18185" y="1"/>
                  </a:moveTo>
                  <a:lnTo>
                    <a:pt x="15917" y="2254"/>
                  </a:lnTo>
                  <a:lnTo>
                    <a:pt x="0" y="2254"/>
                  </a:lnTo>
                  <a:lnTo>
                    <a:pt x="0" y="2497"/>
                  </a:lnTo>
                  <a:lnTo>
                    <a:pt x="16046" y="2497"/>
                  </a:lnTo>
                  <a:lnTo>
                    <a:pt x="18299" y="229"/>
                  </a:lnTo>
                  <a:lnTo>
                    <a:pt x="22878" y="229"/>
                  </a:lnTo>
                  <a:lnTo>
                    <a:pt x="25131" y="2497"/>
                  </a:lnTo>
                  <a:lnTo>
                    <a:pt x="34402" y="2497"/>
                  </a:lnTo>
                  <a:cubicBezTo>
                    <a:pt x="34459" y="2668"/>
                    <a:pt x="34588" y="2782"/>
                    <a:pt x="34759" y="2782"/>
                  </a:cubicBezTo>
                  <a:cubicBezTo>
                    <a:pt x="35001" y="2782"/>
                    <a:pt x="35115" y="2611"/>
                    <a:pt x="35115" y="2368"/>
                  </a:cubicBezTo>
                  <a:cubicBezTo>
                    <a:pt x="35115" y="2197"/>
                    <a:pt x="35001" y="2012"/>
                    <a:pt x="34759" y="2012"/>
                  </a:cubicBezTo>
                  <a:cubicBezTo>
                    <a:pt x="34588" y="2012"/>
                    <a:pt x="34459" y="2140"/>
                    <a:pt x="34402" y="2254"/>
                  </a:cubicBezTo>
                  <a:lnTo>
                    <a:pt x="25245" y="2254"/>
                  </a:lnTo>
                  <a:lnTo>
                    <a:pt x="22935"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9" name="Google Shape;289;p11"/>
            <p:cNvSpPr/>
            <p:nvPr/>
          </p:nvSpPr>
          <p:spPr>
            <a:xfrm rot="-5400000">
              <a:off x="8122184" y="3470418"/>
              <a:ext cx="1506971" cy="163203"/>
            </a:xfrm>
            <a:custGeom>
              <a:avLst/>
              <a:gdLst/>
              <a:ahLst/>
              <a:cxnLst/>
              <a:rect l="l" t="t" r="r" b="b"/>
              <a:pathLst>
                <a:path w="34645" h="3752" extrusionOk="0">
                  <a:moveTo>
                    <a:pt x="14135" y="0"/>
                  </a:moveTo>
                  <a:lnTo>
                    <a:pt x="14135" y="3509"/>
                  </a:lnTo>
                  <a:lnTo>
                    <a:pt x="0" y="3509"/>
                  </a:lnTo>
                  <a:lnTo>
                    <a:pt x="0" y="3751"/>
                  </a:lnTo>
                  <a:lnTo>
                    <a:pt x="14377" y="3751"/>
                  </a:lnTo>
                  <a:lnTo>
                    <a:pt x="14377" y="243"/>
                  </a:lnTo>
                  <a:lnTo>
                    <a:pt x="24832" y="243"/>
                  </a:lnTo>
                  <a:lnTo>
                    <a:pt x="27684" y="3095"/>
                  </a:lnTo>
                  <a:lnTo>
                    <a:pt x="33874" y="3095"/>
                  </a:lnTo>
                  <a:cubicBezTo>
                    <a:pt x="33931" y="3209"/>
                    <a:pt x="34103" y="3338"/>
                    <a:pt x="34231" y="3338"/>
                  </a:cubicBezTo>
                  <a:cubicBezTo>
                    <a:pt x="34459" y="3338"/>
                    <a:pt x="34645" y="3152"/>
                    <a:pt x="34645" y="2910"/>
                  </a:cubicBezTo>
                  <a:cubicBezTo>
                    <a:pt x="34645" y="2739"/>
                    <a:pt x="34459" y="2553"/>
                    <a:pt x="34231" y="2553"/>
                  </a:cubicBezTo>
                  <a:cubicBezTo>
                    <a:pt x="34046" y="2553"/>
                    <a:pt x="33931" y="2682"/>
                    <a:pt x="33874" y="2853"/>
                  </a:cubicBezTo>
                  <a:lnTo>
                    <a:pt x="27741" y="2853"/>
                  </a:lnTo>
                  <a:lnTo>
                    <a:pt x="2496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0" name="Google Shape;290;p11"/>
            <p:cNvSpPr/>
            <p:nvPr/>
          </p:nvSpPr>
          <p:spPr>
            <a:xfrm rot="-5400000">
              <a:off x="8039648" y="3426986"/>
              <a:ext cx="1578959" cy="178079"/>
            </a:xfrm>
            <a:custGeom>
              <a:avLst/>
              <a:gdLst/>
              <a:ahLst/>
              <a:cxnLst/>
              <a:rect l="l" t="t" r="r" b="b"/>
              <a:pathLst>
                <a:path w="36300" h="4094" extrusionOk="0">
                  <a:moveTo>
                    <a:pt x="13193" y="0"/>
                  </a:moveTo>
                  <a:lnTo>
                    <a:pt x="13193" y="3866"/>
                  </a:lnTo>
                  <a:lnTo>
                    <a:pt x="0" y="3866"/>
                  </a:lnTo>
                  <a:lnTo>
                    <a:pt x="0" y="4094"/>
                  </a:lnTo>
                  <a:lnTo>
                    <a:pt x="13421" y="4094"/>
                  </a:lnTo>
                  <a:lnTo>
                    <a:pt x="13421" y="228"/>
                  </a:lnTo>
                  <a:lnTo>
                    <a:pt x="25488" y="228"/>
                  </a:lnTo>
                  <a:lnTo>
                    <a:pt x="28397" y="3152"/>
                  </a:lnTo>
                  <a:lnTo>
                    <a:pt x="35586" y="3152"/>
                  </a:lnTo>
                  <a:cubicBezTo>
                    <a:pt x="35657" y="3266"/>
                    <a:pt x="35771" y="3381"/>
                    <a:pt x="35942" y="3381"/>
                  </a:cubicBezTo>
                  <a:cubicBezTo>
                    <a:pt x="36185" y="3381"/>
                    <a:pt x="36299" y="3266"/>
                    <a:pt x="36299" y="3024"/>
                  </a:cubicBezTo>
                  <a:cubicBezTo>
                    <a:pt x="36299" y="2853"/>
                    <a:pt x="36185" y="2667"/>
                    <a:pt x="35942" y="2667"/>
                  </a:cubicBezTo>
                  <a:cubicBezTo>
                    <a:pt x="35771" y="2667"/>
                    <a:pt x="35657" y="2724"/>
                    <a:pt x="35586" y="2910"/>
                  </a:cubicBezTo>
                  <a:lnTo>
                    <a:pt x="28454" y="2910"/>
                  </a:lnTo>
                  <a:lnTo>
                    <a:pt x="25602"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1" name="Google Shape;291;p11"/>
            <p:cNvSpPr/>
            <p:nvPr/>
          </p:nvSpPr>
          <p:spPr>
            <a:xfrm rot="-5400000">
              <a:off x="8073163" y="3501432"/>
              <a:ext cx="1413930" cy="194216"/>
            </a:xfrm>
            <a:custGeom>
              <a:avLst/>
              <a:gdLst/>
              <a:ahLst/>
              <a:cxnLst/>
              <a:rect l="l" t="t" r="r" b="b"/>
              <a:pathLst>
                <a:path w="32506" h="4465" extrusionOk="0">
                  <a:moveTo>
                    <a:pt x="12238" y="0"/>
                  </a:moveTo>
                  <a:lnTo>
                    <a:pt x="12238" y="4222"/>
                  </a:lnTo>
                  <a:lnTo>
                    <a:pt x="0" y="4222"/>
                  </a:lnTo>
                  <a:lnTo>
                    <a:pt x="0" y="4464"/>
                  </a:lnTo>
                  <a:lnTo>
                    <a:pt x="12480" y="4464"/>
                  </a:lnTo>
                  <a:lnTo>
                    <a:pt x="12480" y="243"/>
                  </a:lnTo>
                  <a:lnTo>
                    <a:pt x="26258" y="243"/>
                  </a:lnTo>
                  <a:lnTo>
                    <a:pt x="29353" y="3323"/>
                  </a:lnTo>
                  <a:lnTo>
                    <a:pt x="31792" y="3323"/>
                  </a:lnTo>
                  <a:cubicBezTo>
                    <a:pt x="31849" y="3452"/>
                    <a:pt x="31963" y="3566"/>
                    <a:pt x="32149" y="3566"/>
                  </a:cubicBezTo>
                  <a:cubicBezTo>
                    <a:pt x="32377" y="3566"/>
                    <a:pt x="32505" y="3395"/>
                    <a:pt x="32505" y="3209"/>
                  </a:cubicBezTo>
                  <a:cubicBezTo>
                    <a:pt x="32505" y="2967"/>
                    <a:pt x="32377" y="2796"/>
                    <a:pt x="32149" y="2796"/>
                  </a:cubicBezTo>
                  <a:cubicBezTo>
                    <a:pt x="31963" y="2796"/>
                    <a:pt x="31849" y="2910"/>
                    <a:pt x="31792" y="3095"/>
                  </a:cubicBezTo>
                  <a:lnTo>
                    <a:pt x="29467" y="3095"/>
                  </a:lnTo>
                  <a:lnTo>
                    <a:pt x="2638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2" name="Google Shape;292;p11"/>
            <p:cNvSpPr/>
            <p:nvPr/>
          </p:nvSpPr>
          <p:spPr>
            <a:xfrm rot="-5400000">
              <a:off x="8472362" y="4017291"/>
              <a:ext cx="439281" cy="137148"/>
            </a:xfrm>
            <a:custGeom>
              <a:avLst/>
              <a:gdLst/>
              <a:ahLst/>
              <a:cxnLst/>
              <a:rect l="l" t="t" r="r" b="b"/>
              <a:pathLst>
                <a:path w="10099" h="3153" extrusionOk="0">
                  <a:moveTo>
                    <a:pt x="9742" y="1"/>
                  </a:moveTo>
                  <a:cubicBezTo>
                    <a:pt x="9499" y="1"/>
                    <a:pt x="9328" y="186"/>
                    <a:pt x="9328" y="357"/>
                  </a:cubicBezTo>
                  <a:cubicBezTo>
                    <a:pt x="9328" y="543"/>
                    <a:pt x="9442" y="714"/>
                    <a:pt x="9628" y="714"/>
                  </a:cubicBezTo>
                  <a:lnTo>
                    <a:pt x="9628" y="2910"/>
                  </a:lnTo>
                  <a:lnTo>
                    <a:pt x="0" y="2910"/>
                  </a:lnTo>
                  <a:lnTo>
                    <a:pt x="0" y="3153"/>
                  </a:lnTo>
                  <a:lnTo>
                    <a:pt x="9856" y="3153"/>
                  </a:lnTo>
                  <a:lnTo>
                    <a:pt x="9856" y="714"/>
                  </a:lnTo>
                  <a:cubicBezTo>
                    <a:pt x="9984" y="714"/>
                    <a:pt x="10098" y="543"/>
                    <a:pt x="10098" y="357"/>
                  </a:cubicBezTo>
                  <a:cubicBezTo>
                    <a:pt x="10098" y="186"/>
                    <a:pt x="9913" y="1"/>
                    <a:pt x="974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3" name="Google Shape;293;p11"/>
            <p:cNvSpPr/>
            <p:nvPr/>
          </p:nvSpPr>
          <p:spPr>
            <a:xfrm rot="-5400000">
              <a:off x="8472688" y="3978513"/>
              <a:ext cx="477733" cy="176252"/>
            </a:xfrm>
            <a:custGeom>
              <a:avLst/>
              <a:gdLst/>
              <a:ahLst/>
              <a:cxnLst/>
              <a:rect l="l" t="t" r="r" b="b"/>
              <a:pathLst>
                <a:path w="10983" h="4052" extrusionOk="0">
                  <a:moveTo>
                    <a:pt x="10569" y="1"/>
                  </a:moveTo>
                  <a:cubicBezTo>
                    <a:pt x="10398" y="1"/>
                    <a:pt x="10212" y="186"/>
                    <a:pt x="10212" y="357"/>
                  </a:cubicBezTo>
                  <a:cubicBezTo>
                    <a:pt x="10212" y="543"/>
                    <a:pt x="10341" y="714"/>
                    <a:pt x="10455" y="714"/>
                  </a:cubicBezTo>
                  <a:lnTo>
                    <a:pt x="10455" y="3809"/>
                  </a:lnTo>
                  <a:lnTo>
                    <a:pt x="0" y="3809"/>
                  </a:lnTo>
                  <a:lnTo>
                    <a:pt x="0" y="4052"/>
                  </a:lnTo>
                  <a:lnTo>
                    <a:pt x="10697" y="4052"/>
                  </a:lnTo>
                  <a:lnTo>
                    <a:pt x="10697" y="714"/>
                  </a:lnTo>
                  <a:cubicBezTo>
                    <a:pt x="10868" y="714"/>
                    <a:pt x="10983" y="543"/>
                    <a:pt x="10983" y="357"/>
                  </a:cubicBezTo>
                  <a:cubicBezTo>
                    <a:pt x="10983" y="186"/>
                    <a:pt x="10811" y="1"/>
                    <a:pt x="1056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4" name="Google Shape;294;p11"/>
            <p:cNvSpPr/>
            <p:nvPr/>
          </p:nvSpPr>
          <p:spPr>
            <a:xfrm rot="-5400000">
              <a:off x="8182970" y="3430727"/>
              <a:ext cx="1620499" cy="129057"/>
            </a:xfrm>
            <a:custGeom>
              <a:avLst/>
              <a:gdLst/>
              <a:ahLst/>
              <a:cxnLst/>
              <a:rect l="l" t="t" r="r" b="b"/>
              <a:pathLst>
                <a:path w="37255" h="2967" extrusionOk="0">
                  <a:moveTo>
                    <a:pt x="17700" y="0"/>
                  </a:moveTo>
                  <a:lnTo>
                    <a:pt x="15261" y="2382"/>
                  </a:lnTo>
                  <a:lnTo>
                    <a:pt x="0" y="2382"/>
                  </a:lnTo>
                  <a:lnTo>
                    <a:pt x="0" y="2610"/>
                  </a:lnTo>
                  <a:lnTo>
                    <a:pt x="15390" y="2610"/>
                  </a:lnTo>
                  <a:lnTo>
                    <a:pt x="17829" y="243"/>
                  </a:lnTo>
                  <a:lnTo>
                    <a:pt x="23462" y="243"/>
                  </a:lnTo>
                  <a:lnTo>
                    <a:pt x="26030" y="2739"/>
                  </a:lnTo>
                  <a:lnTo>
                    <a:pt x="36484" y="2739"/>
                  </a:lnTo>
                  <a:cubicBezTo>
                    <a:pt x="36542" y="2910"/>
                    <a:pt x="36727" y="2967"/>
                    <a:pt x="36841" y="2967"/>
                  </a:cubicBezTo>
                  <a:cubicBezTo>
                    <a:pt x="37084" y="2967"/>
                    <a:pt x="37255" y="2853"/>
                    <a:pt x="37255" y="2610"/>
                  </a:cubicBezTo>
                  <a:cubicBezTo>
                    <a:pt x="37255" y="2382"/>
                    <a:pt x="37084" y="2254"/>
                    <a:pt x="36841" y="2254"/>
                  </a:cubicBezTo>
                  <a:cubicBezTo>
                    <a:pt x="36727" y="2254"/>
                    <a:pt x="36542" y="2311"/>
                    <a:pt x="36484" y="2496"/>
                  </a:cubicBezTo>
                  <a:lnTo>
                    <a:pt x="26087" y="2496"/>
                  </a:lnTo>
                  <a:lnTo>
                    <a:pt x="23591"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5" name="Google Shape;295;p11"/>
            <p:cNvSpPr/>
            <p:nvPr/>
          </p:nvSpPr>
          <p:spPr>
            <a:xfrm rot="-5400000">
              <a:off x="8089908" y="3371157"/>
              <a:ext cx="1718543" cy="150153"/>
            </a:xfrm>
            <a:custGeom>
              <a:avLst/>
              <a:gdLst/>
              <a:ahLst/>
              <a:cxnLst/>
              <a:rect l="l" t="t" r="r" b="b"/>
              <a:pathLst>
                <a:path w="39509" h="3452" extrusionOk="0">
                  <a:moveTo>
                    <a:pt x="17344" y="0"/>
                  </a:moveTo>
                  <a:lnTo>
                    <a:pt x="14620" y="2681"/>
                  </a:lnTo>
                  <a:lnTo>
                    <a:pt x="0" y="2681"/>
                  </a:lnTo>
                  <a:lnTo>
                    <a:pt x="0" y="2924"/>
                  </a:lnTo>
                  <a:lnTo>
                    <a:pt x="14734" y="2924"/>
                  </a:lnTo>
                  <a:lnTo>
                    <a:pt x="17401" y="243"/>
                  </a:lnTo>
                  <a:lnTo>
                    <a:pt x="24062" y="243"/>
                  </a:lnTo>
                  <a:lnTo>
                    <a:pt x="27028" y="3152"/>
                  </a:lnTo>
                  <a:lnTo>
                    <a:pt x="38738" y="3152"/>
                  </a:lnTo>
                  <a:cubicBezTo>
                    <a:pt x="38795" y="3338"/>
                    <a:pt x="38980" y="3452"/>
                    <a:pt x="39095" y="3452"/>
                  </a:cubicBezTo>
                  <a:cubicBezTo>
                    <a:pt x="39337" y="3452"/>
                    <a:pt x="39508" y="3281"/>
                    <a:pt x="39508" y="3038"/>
                  </a:cubicBezTo>
                  <a:cubicBezTo>
                    <a:pt x="39508" y="2853"/>
                    <a:pt x="39337" y="2681"/>
                    <a:pt x="39095" y="2681"/>
                  </a:cubicBezTo>
                  <a:cubicBezTo>
                    <a:pt x="38980" y="2681"/>
                    <a:pt x="38795" y="2796"/>
                    <a:pt x="38738" y="2924"/>
                  </a:cubicBezTo>
                  <a:lnTo>
                    <a:pt x="27157" y="2924"/>
                  </a:lnTo>
                  <a:lnTo>
                    <a:pt x="2417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6" name="Google Shape;296;p11"/>
            <p:cNvSpPr/>
            <p:nvPr/>
          </p:nvSpPr>
          <p:spPr>
            <a:xfrm rot="-5400000">
              <a:off x="8069444" y="3539297"/>
              <a:ext cx="1330763" cy="201654"/>
            </a:xfrm>
            <a:custGeom>
              <a:avLst/>
              <a:gdLst/>
              <a:ahLst/>
              <a:cxnLst/>
              <a:rect l="l" t="t" r="r" b="b"/>
              <a:pathLst>
                <a:path w="30594" h="4636" extrusionOk="0">
                  <a:moveTo>
                    <a:pt x="11282" y="0"/>
                  </a:moveTo>
                  <a:lnTo>
                    <a:pt x="11282" y="4393"/>
                  </a:lnTo>
                  <a:lnTo>
                    <a:pt x="0" y="4393"/>
                  </a:lnTo>
                  <a:lnTo>
                    <a:pt x="0" y="4636"/>
                  </a:lnTo>
                  <a:lnTo>
                    <a:pt x="11524" y="4636"/>
                  </a:lnTo>
                  <a:lnTo>
                    <a:pt x="11524" y="243"/>
                  </a:lnTo>
                  <a:lnTo>
                    <a:pt x="26914" y="243"/>
                  </a:lnTo>
                  <a:lnTo>
                    <a:pt x="29881" y="3152"/>
                  </a:lnTo>
                  <a:cubicBezTo>
                    <a:pt x="29824" y="3209"/>
                    <a:pt x="29824" y="3267"/>
                    <a:pt x="29824" y="3324"/>
                  </a:cubicBezTo>
                  <a:cubicBezTo>
                    <a:pt x="29824" y="3566"/>
                    <a:pt x="30009" y="3737"/>
                    <a:pt x="30180" y="3737"/>
                  </a:cubicBezTo>
                  <a:cubicBezTo>
                    <a:pt x="30423" y="3737"/>
                    <a:pt x="30594" y="3566"/>
                    <a:pt x="30594" y="3324"/>
                  </a:cubicBezTo>
                  <a:cubicBezTo>
                    <a:pt x="30594" y="3152"/>
                    <a:pt x="30423" y="2967"/>
                    <a:pt x="30180" y="2967"/>
                  </a:cubicBezTo>
                  <a:cubicBezTo>
                    <a:pt x="30123" y="2967"/>
                    <a:pt x="30123" y="2967"/>
                    <a:pt x="30066" y="3024"/>
                  </a:cubicBezTo>
                  <a:lnTo>
                    <a:pt x="2702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7" name="Google Shape;297;p11"/>
            <p:cNvSpPr/>
            <p:nvPr/>
          </p:nvSpPr>
          <p:spPr>
            <a:xfrm rot="-5400000">
              <a:off x="8940152" y="3389472"/>
              <a:ext cx="230232" cy="93085"/>
            </a:xfrm>
            <a:custGeom>
              <a:avLst/>
              <a:gdLst/>
              <a:ahLst/>
              <a:cxnLst/>
              <a:rect l="l" t="t" r="r" b="b"/>
              <a:pathLst>
                <a:path w="5293" h="2140" extrusionOk="0">
                  <a:moveTo>
                    <a:pt x="4879" y="0"/>
                  </a:moveTo>
                  <a:cubicBezTo>
                    <a:pt x="4765" y="0"/>
                    <a:pt x="4579" y="114"/>
                    <a:pt x="4522" y="243"/>
                  </a:cubicBezTo>
                  <a:lnTo>
                    <a:pt x="1912" y="243"/>
                  </a:lnTo>
                  <a:lnTo>
                    <a:pt x="1" y="2140"/>
                  </a:lnTo>
                  <a:lnTo>
                    <a:pt x="357" y="2140"/>
                  </a:lnTo>
                  <a:lnTo>
                    <a:pt x="2026" y="471"/>
                  </a:lnTo>
                  <a:lnTo>
                    <a:pt x="4522" y="471"/>
                  </a:lnTo>
                  <a:cubicBezTo>
                    <a:pt x="4579" y="656"/>
                    <a:pt x="4765" y="770"/>
                    <a:pt x="4879" y="770"/>
                  </a:cubicBezTo>
                  <a:cubicBezTo>
                    <a:pt x="5121" y="770"/>
                    <a:pt x="5292" y="599"/>
                    <a:pt x="5292" y="357"/>
                  </a:cubicBezTo>
                  <a:cubicBezTo>
                    <a:pt x="5292" y="186"/>
                    <a:pt x="5121" y="0"/>
                    <a:pt x="487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8" name="Google Shape;298;p11"/>
            <p:cNvSpPr/>
            <p:nvPr/>
          </p:nvSpPr>
          <p:spPr>
            <a:xfrm rot="-5400000">
              <a:off x="8976450" y="3345735"/>
              <a:ext cx="196696" cy="54024"/>
            </a:xfrm>
            <a:custGeom>
              <a:avLst/>
              <a:gdLst/>
              <a:ahLst/>
              <a:cxnLst/>
              <a:rect l="l" t="t" r="r" b="b"/>
              <a:pathLst>
                <a:path w="4522" h="1242" extrusionOk="0">
                  <a:moveTo>
                    <a:pt x="4165" y="1"/>
                  </a:moveTo>
                  <a:cubicBezTo>
                    <a:pt x="3994" y="1"/>
                    <a:pt x="3866" y="115"/>
                    <a:pt x="3809" y="229"/>
                  </a:cubicBezTo>
                  <a:lnTo>
                    <a:pt x="1013" y="229"/>
                  </a:lnTo>
                  <a:lnTo>
                    <a:pt x="1" y="1242"/>
                  </a:lnTo>
                  <a:lnTo>
                    <a:pt x="357" y="1242"/>
                  </a:lnTo>
                  <a:lnTo>
                    <a:pt x="1142" y="471"/>
                  </a:lnTo>
                  <a:lnTo>
                    <a:pt x="3809" y="471"/>
                  </a:lnTo>
                  <a:cubicBezTo>
                    <a:pt x="3866" y="642"/>
                    <a:pt x="3994" y="771"/>
                    <a:pt x="4165" y="771"/>
                  </a:cubicBezTo>
                  <a:cubicBezTo>
                    <a:pt x="4351" y="771"/>
                    <a:pt x="4522" y="585"/>
                    <a:pt x="4522" y="357"/>
                  </a:cubicBezTo>
                  <a:cubicBezTo>
                    <a:pt x="4522" y="172"/>
                    <a:pt x="4351" y="1"/>
                    <a:pt x="4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99" name="Google Shape;299;p11"/>
          <p:cNvGrpSpPr/>
          <p:nvPr/>
        </p:nvGrpSpPr>
        <p:grpSpPr>
          <a:xfrm>
            <a:off x="8007001" y="4543989"/>
            <a:ext cx="1028575" cy="3816543"/>
            <a:chOff x="4128096" y="2589445"/>
            <a:chExt cx="465334" cy="1726630"/>
          </a:xfrm>
        </p:grpSpPr>
        <p:sp>
          <p:nvSpPr>
            <p:cNvPr id="300" name="Google Shape;300;p11"/>
            <p:cNvSpPr/>
            <p:nvPr/>
          </p:nvSpPr>
          <p:spPr>
            <a:xfrm rot="-5400000">
              <a:off x="4350516" y="3592343"/>
              <a:ext cx="447328" cy="38495"/>
            </a:xfrm>
            <a:custGeom>
              <a:avLst/>
              <a:gdLst/>
              <a:ahLst/>
              <a:cxnLst/>
              <a:rect l="l" t="t" r="r" b="b"/>
              <a:pathLst>
                <a:path w="10284" h="885" extrusionOk="0">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1" name="Google Shape;301;p11"/>
            <p:cNvSpPr/>
            <p:nvPr/>
          </p:nvSpPr>
          <p:spPr>
            <a:xfrm rot="-5400000">
              <a:off x="4258650" y="2857151"/>
              <a:ext cx="602484" cy="67073"/>
            </a:xfrm>
            <a:custGeom>
              <a:avLst/>
              <a:gdLst/>
              <a:ahLst/>
              <a:cxnLst/>
              <a:rect l="l" t="t" r="r" b="b"/>
              <a:pathLst>
                <a:path w="13851" h="1542" extrusionOk="0">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2" name="Google Shape;302;p11"/>
            <p:cNvSpPr/>
            <p:nvPr/>
          </p:nvSpPr>
          <p:spPr>
            <a:xfrm rot="-5400000">
              <a:off x="4342753" y="2990231"/>
              <a:ext cx="395827" cy="105525"/>
            </a:xfrm>
            <a:custGeom>
              <a:avLst/>
              <a:gdLst/>
              <a:ahLst/>
              <a:cxnLst/>
              <a:rect l="l" t="t" r="r" b="b"/>
              <a:pathLst>
                <a:path w="9100" h="2426" extrusionOk="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3" name="Google Shape;303;p11"/>
            <p:cNvSpPr/>
            <p:nvPr/>
          </p:nvSpPr>
          <p:spPr>
            <a:xfrm rot="-5400000">
              <a:off x="4236967" y="2935946"/>
              <a:ext cx="565859" cy="147065"/>
            </a:xfrm>
            <a:custGeom>
              <a:avLst/>
              <a:gdLst/>
              <a:ahLst/>
              <a:cxnLst/>
              <a:rect l="l" t="t" r="r" b="b"/>
              <a:pathLst>
                <a:path w="13009" h="3381" extrusionOk="0">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4" name="Google Shape;304;p11"/>
            <p:cNvSpPr/>
            <p:nvPr/>
          </p:nvSpPr>
          <p:spPr>
            <a:xfrm rot="-5400000">
              <a:off x="4284728" y="3027769"/>
              <a:ext cx="421317" cy="196087"/>
            </a:xfrm>
            <a:custGeom>
              <a:avLst/>
              <a:gdLst/>
              <a:ahLst/>
              <a:cxnLst/>
              <a:rect l="l" t="t" r="r" b="b"/>
              <a:pathLst>
                <a:path w="9686" h="4508" extrusionOk="0">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5" name="Google Shape;305;p11"/>
            <p:cNvSpPr/>
            <p:nvPr/>
          </p:nvSpPr>
          <p:spPr>
            <a:xfrm rot="-5400000">
              <a:off x="3936988" y="3222875"/>
              <a:ext cx="1067777" cy="245108"/>
            </a:xfrm>
            <a:custGeom>
              <a:avLst/>
              <a:gdLst/>
              <a:ahLst/>
              <a:cxnLst/>
              <a:rect l="l" t="t" r="r" b="b"/>
              <a:pathLst>
                <a:path w="24548" h="5635" extrusionOk="0">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6" name="Google Shape;306;p11"/>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7" name="Google Shape;307;p11"/>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8" name="Google Shape;308;p11"/>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9" name="Google Shape;309;p11"/>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0" name="Google Shape;310;p11"/>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311" name="Google Shape;311;p11"/>
          <p:cNvSpPr txBox="1">
            <a:spLocks noGrp="1"/>
          </p:cNvSpPr>
          <p:nvPr>
            <p:ph type="title" hasCustomPrompt="1"/>
          </p:nvPr>
        </p:nvSpPr>
        <p:spPr>
          <a:xfrm>
            <a:off x="2646400" y="1918267"/>
            <a:ext cx="6899200" cy="15612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8000"/>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312" name="Google Shape;312;p11"/>
          <p:cNvSpPr txBox="1">
            <a:spLocks noGrp="1"/>
          </p:cNvSpPr>
          <p:nvPr>
            <p:ph type="subTitle" idx="1"/>
          </p:nvPr>
        </p:nvSpPr>
        <p:spPr>
          <a:xfrm>
            <a:off x="2646400" y="3322600"/>
            <a:ext cx="6899200" cy="5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Tree>
    <p:extLst>
      <p:ext uri="{BB962C8B-B14F-4D97-AF65-F5344CB8AC3E}">
        <p14:creationId xmlns:p14="http://schemas.microsoft.com/office/powerpoint/2010/main" val="3878405621"/>
      </p:ext>
    </p:extLst>
  </p:cSld>
  <p:clrMapOvr>
    <a:masterClrMapping/>
  </p:clrMapOvr>
  <p:transition spd="med">
    <p:pull/>
  </p:transition>
  <p:hf sldNum="0" hdr="0" ftr="0" dt="0"/>
</p:sldLayout>
</file>

<file path=ppt/slideLayouts/slideLayout17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13"/>
        <p:cNvGrpSpPr/>
        <p:nvPr/>
      </p:nvGrpSpPr>
      <p:grpSpPr>
        <a:xfrm>
          <a:off x="0" y="0"/>
          <a:ext cx="0" cy="0"/>
          <a:chOff x="0" y="0"/>
          <a:chExt cx="0" cy="0"/>
        </a:xfrm>
      </p:grpSpPr>
    </p:spTree>
    <p:extLst>
      <p:ext uri="{BB962C8B-B14F-4D97-AF65-F5344CB8AC3E}">
        <p14:creationId xmlns:p14="http://schemas.microsoft.com/office/powerpoint/2010/main" val="1196391423"/>
      </p:ext>
    </p:extLst>
  </p:cSld>
  <p:clrMapOvr>
    <a:masterClrMapping/>
  </p:clrMapOvr>
  <p:transition spd="med">
    <p:pull/>
  </p:transition>
  <p:hf sldNum="0" hdr="0" ftr="0" dt="0"/>
</p:sldLayout>
</file>

<file path=ppt/slideLayouts/slideLayout17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314"/>
        <p:cNvGrpSpPr/>
        <p:nvPr/>
      </p:nvGrpSpPr>
      <p:grpSpPr>
        <a:xfrm>
          <a:off x="0" y="0"/>
          <a:ext cx="0" cy="0"/>
          <a:chOff x="0" y="0"/>
          <a:chExt cx="0" cy="0"/>
        </a:xfrm>
      </p:grpSpPr>
      <p:sp>
        <p:nvSpPr>
          <p:cNvPr id="315" name="Google Shape;315;p13"/>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316" name="Google Shape;316;p13"/>
          <p:cNvGrpSpPr/>
          <p:nvPr/>
        </p:nvGrpSpPr>
        <p:grpSpPr>
          <a:xfrm>
            <a:off x="540463" y="3429009"/>
            <a:ext cx="1325392" cy="4283039"/>
            <a:chOff x="2474121" y="2891575"/>
            <a:chExt cx="439279" cy="1419541"/>
          </a:xfrm>
        </p:grpSpPr>
        <p:sp>
          <p:nvSpPr>
            <p:cNvPr id="317" name="Google Shape;317;p13"/>
            <p:cNvSpPr/>
            <p:nvPr/>
          </p:nvSpPr>
          <p:spPr>
            <a:xfrm rot="-5400000">
              <a:off x="1917918" y="3535251"/>
              <a:ext cx="1419541" cy="132189"/>
            </a:xfrm>
            <a:custGeom>
              <a:avLst/>
              <a:gdLst/>
              <a:ahLst/>
              <a:cxnLst/>
              <a:rect l="l" t="t" r="r" b="b"/>
              <a:pathLst>
                <a:path w="32635" h="3039" extrusionOk="0">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8" name="Google Shape;318;p13"/>
            <p:cNvSpPr/>
            <p:nvPr/>
          </p:nvSpPr>
          <p:spPr>
            <a:xfrm rot="-5400000">
              <a:off x="2568095" y="3965811"/>
              <a:ext cx="504441" cy="186169"/>
            </a:xfrm>
            <a:custGeom>
              <a:avLst/>
              <a:gdLst/>
              <a:ahLst/>
              <a:cxnLst/>
              <a:rect l="l" t="t" r="r" b="b"/>
              <a:pathLst>
                <a:path w="11597" h="4280" extrusionOk="0">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9" name="Google Shape;319;p13"/>
            <p:cNvSpPr/>
            <p:nvPr/>
          </p:nvSpPr>
          <p:spPr>
            <a:xfrm rot="-5400000">
              <a:off x="2612136" y="4009852"/>
              <a:ext cx="452331" cy="150197"/>
            </a:xfrm>
            <a:custGeom>
              <a:avLst/>
              <a:gdLst/>
              <a:ahLst/>
              <a:cxnLst/>
              <a:rect l="l" t="t" r="r" b="b"/>
              <a:pathLst>
                <a:path w="10399" h="3453" extrusionOk="0">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0" name="Google Shape;320;p13"/>
            <p:cNvSpPr/>
            <p:nvPr/>
          </p:nvSpPr>
          <p:spPr>
            <a:xfrm rot="-5400000">
              <a:off x="2177879" y="3666157"/>
              <a:ext cx="1160818" cy="129101"/>
            </a:xfrm>
            <a:custGeom>
              <a:avLst/>
              <a:gdLst/>
              <a:ahLst/>
              <a:cxnLst/>
              <a:rect l="l" t="t" r="r" b="b"/>
              <a:pathLst>
                <a:path w="26687" h="2968" extrusionOk="0">
                  <a:moveTo>
                    <a:pt x="1" y="0"/>
                  </a:moveTo>
                  <a:lnTo>
                    <a:pt x="1" y="243"/>
                  </a:lnTo>
                  <a:lnTo>
                    <a:pt x="12310" y="243"/>
                  </a:lnTo>
                  <a:lnTo>
                    <a:pt x="12310" y="2739"/>
                  </a:lnTo>
                  <a:lnTo>
                    <a:pt x="25973" y="2739"/>
                  </a:lnTo>
                  <a:cubicBezTo>
                    <a:pt x="26030" y="2910"/>
                    <a:pt x="26159" y="2967"/>
                    <a:pt x="26330" y="2967"/>
                  </a:cubicBezTo>
                  <a:cubicBezTo>
                    <a:pt x="26572" y="2967"/>
                    <a:pt x="26687" y="2853"/>
                    <a:pt x="26687" y="2611"/>
                  </a:cubicBezTo>
                  <a:cubicBezTo>
                    <a:pt x="26687" y="2439"/>
                    <a:pt x="26572" y="2254"/>
                    <a:pt x="26330" y="2254"/>
                  </a:cubicBezTo>
                  <a:cubicBezTo>
                    <a:pt x="26159" y="2254"/>
                    <a:pt x="26030" y="2382"/>
                    <a:pt x="25973" y="2496"/>
                  </a:cubicBezTo>
                  <a:lnTo>
                    <a:pt x="12538" y="2496"/>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1" name="Google Shape;321;p13"/>
            <p:cNvSpPr/>
            <p:nvPr/>
          </p:nvSpPr>
          <p:spPr>
            <a:xfrm rot="-5400000">
              <a:off x="2081076" y="3607849"/>
              <a:ext cx="1271867" cy="134668"/>
            </a:xfrm>
            <a:custGeom>
              <a:avLst/>
              <a:gdLst/>
              <a:ahLst/>
              <a:cxnLst/>
              <a:rect l="l" t="t" r="r" b="b"/>
              <a:pathLst>
                <a:path w="29240" h="3096" extrusionOk="0">
                  <a:moveTo>
                    <a:pt x="1" y="1"/>
                  </a:moveTo>
                  <a:lnTo>
                    <a:pt x="1" y="243"/>
                  </a:lnTo>
                  <a:lnTo>
                    <a:pt x="13436" y="243"/>
                  </a:lnTo>
                  <a:lnTo>
                    <a:pt x="13436" y="2853"/>
                  </a:lnTo>
                  <a:lnTo>
                    <a:pt x="28526" y="2853"/>
                  </a:lnTo>
                  <a:cubicBezTo>
                    <a:pt x="28526" y="2967"/>
                    <a:pt x="28712" y="3096"/>
                    <a:pt x="28883" y="3096"/>
                  </a:cubicBezTo>
                  <a:cubicBezTo>
                    <a:pt x="29068" y="3096"/>
                    <a:pt x="29240" y="2910"/>
                    <a:pt x="29240" y="2739"/>
                  </a:cubicBezTo>
                  <a:cubicBezTo>
                    <a:pt x="29240" y="2497"/>
                    <a:pt x="29068" y="2326"/>
                    <a:pt x="28883" y="2326"/>
                  </a:cubicBezTo>
                  <a:cubicBezTo>
                    <a:pt x="28712" y="2326"/>
                    <a:pt x="28526" y="2440"/>
                    <a:pt x="28526" y="2611"/>
                  </a:cubicBezTo>
                  <a:lnTo>
                    <a:pt x="13679" y="2611"/>
                  </a:lnTo>
                  <a:lnTo>
                    <a:pt x="1367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2" name="Google Shape;322;p13"/>
            <p:cNvSpPr/>
            <p:nvPr/>
          </p:nvSpPr>
          <p:spPr>
            <a:xfrm rot="-5400000">
              <a:off x="2065591" y="3641342"/>
              <a:ext cx="1212319" cy="127230"/>
            </a:xfrm>
            <a:custGeom>
              <a:avLst/>
              <a:gdLst/>
              <a:ahLst/>
              <a:cxnLst/>
              <a:rect l="l" t="t" r="r" b="b"/>
              <a:pathLst>
                <a:path w="27871" h="2925" extrusionOk="0">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3" name="Google Shape;323;p13"/>
            <p:cNvSpPr/>
            <p:nvPr/>
          </p:nvSpPr>
          <p:spPr>
            <a:xfrm rot="-5400000">
              <a:off x="1972508" y="3742473"/>
              <a:ext cx="1103749" cy="33537"/>
            </a:xfrm>
            <a:custGeom>
              <a:avLst/>
              <a:gdLst/>
              <a:ahLst/>
              <a:cxnLst/>
              <a:rect l="l" t="t" r="r" b="b"/>
              <a:pathLst>
                <a:path w="25375" h="771" extrusionOk="0">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4" name="Google Shape;324;p13"/>
            <p:cNvSpPr/>
            <p:nvPr/>
          </p:nvSpPr>
          <p:spPr>
            <a:xfrm rot="-5400000">
              <a:off x="2020290" y="3823748"/>
              <a:ext cx="941199" cy="33537"/>
            </a:xfrm>
            <a:custGeom>
              <a:avLst/>
              <a:gdLst/>
              <a:ahLst/>
              <a:cxnLst/>
              <a:rect l="l" t="t" r="r" b="b"/>
              <a:pathLst>
                <a:path w="21638" h="771" extrusionOk="0">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25" name="Google Shape;325;p13"/>
          <p:cNvGrpSpPr/>
          <p:nvPr/>
        </p:nvGrpSpPr>
        <p:grpSpPr>
          <a:xfrm rot="-5400000">
            <a:off x="11446616" y="218674"/>
            <a:ext cx="1627896" cy="3904481"/>
            <a:chOff x="3117442" y="2754471"/>
            <a:chExt cx="648978" cy="1556645"/>
          </a:xfrm>
        </p:grpSpPr>
        <p:sp>
          <p:nvSpPr>
            <p:cNvPr id="326" name="Google Shape;326;p13"/>
            <p:cNvSpPr/>
            <p:nvPr/>
          </p:nvSpPr>
          <p:spPr>
            <a:xfrm rot="-5400000">
              <a:off x="2522788" y="3592320"/>
              <a:ext cx="1313451" cy="124142"/>
            </a:xfrm>
            <a:custGeom>
              <a:avLst/>
              <a:gdLst/>
              <a:ahLst/>
              <a:cxnLst/>
              <a:rect l="l" t="t" r="r" b="b"/>
              <a:pathLst>
                <a:path w="30196" h="2854" extrusionOk="0">
                  <a:moveTo>
                    <a:pt x="15276" y="1"/>
                  </a:moveTo>
                  <a:lnTo>
                    <a:pt x="12666" y="2625"/>
                  </a:lnTo>
                  <a:lnTo>
                    <a:pt x="1" y="2625"/>
                  </a:lnTo>
                  <a:lnTo>
                    <a:pt x="1" y="2854"/>
                  </a:lnTo>
                  <a:lnTo>
                    <a:pt x="12780" y="2854"/>
                  </a:lnTo>
                  <a:lnTo>
                    <a:pt x="15390" y="243"/>
                  </a:lnTo>
                  <a:lnTo>
                    <a:pt x="23235" y="243"/>
                  </a:lnTo>
                  <a:lnTo>
                    <a:pt x="25374" y="2383"/>
                  </a:lnTo>
                  <a:lnTo>
                    <a:pt x="29425" y="2383"/>
                  </a:lnTo>
                  <a:cubicBezTo>
                    <a:pt x="29482" y="2554"/>
                    <a:pt x="29596" y="2625"/>
                    <a:pt x="29782" y="2625"/>
                  </a:cubicBezTo>
                  <a:cubicBezTo>
                    <a:pt x="30010" y="2625"/>
                    <a:pt x="30195" y="2497"/>
                    <a:pt x="30195" y="2269"/>
                  </a:cubicBezTo>
                  <a:cubicBezTo>
                    <a:pt x="30195" y="2083"/>
                    <a:pt x="30010" y="1912"/>
                    <a:pt x="29782" y="1912"/>
                  </a:cubicBezTo>
                  <a:cubicBezTo>
                    <a:pt x="29653" y="1912"/>
                    <a:pt x="29482" y="1969"/>
                    <a:pt x="29425" y="2140"/>
                  </a:cubicBezTo>
                  <a:lnTo>
                    <a:pt x="25503" y="2140"/>
                  </a:lnTo>
                  <a:lnTo>
                    <a:pt x="23306"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7" name="Google Shape;327;p13"/>
            <p:cNvSpPr/>
            <p:nvPr/>
          </p:nvSpPr>
          <p:spPr>
            <a:xfrm rot="-5400000">
              <a:off x="3104412" y="3972336"/>
              <a:ext cx="644024" cy="33537"/>
            </a:xfrm>
            <a:custGeom>
              <a:avLst/>
              <a:gdLst/>
              <a:ahLst/>
              <a:cxnLst/>
              <a:rect l="l" t="t" r="r" b="b"/>
              <a:pathLst>
                <a:path w="14806" h="771" extrusionOk="0">
                  <a:moveTo>
                    <a:pt x="14392" y="1"/>
                  </a:moveTo>
                  <a:cubicBezTo>
                    <a:pt x="14264" y="1"/>
                    <a:pt x="14092" y="115"/>
                    <a:pt x="14035" y="300"/>
                  </a:cubicBezTo>
                  <a:lnTo>
                    <a:pt x="1" y="300"/>
                  </a:lnTo>
                  <a:lnTo>
                    <a:pt x="1" y="543"/>
                  </a:lnTo>
                  <a:lnTo>
                    <a:pt x="14035" y="543"/>
                  </a:lnTo>
                  <a:cubicBezTo>
                    <a:pt x="14092" y="657"/>
                    <a:pt x="14264" y="771"/>
                    <a:pt x="14392" y="771"/>
                  </a:cubicBezTo>
                  <a:cubicBezTo>
                    <a:pt x="14620" y="771"/>
                    <a:pt x="14806" y="600"/>
                    <a:pt x="14806" y="414"/>
                  </a:cubicBezTo>
                  <a:cubicBezTo>
                    <a:pt x="14806" y="186"/>
                    <a:pt x="14620" y="1"/>
                    <a:pt x="1439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8" name="Google Shape;328;p13"/>
            <p:cNvSpPr/>
            <p:nvPr/>
          </p:nvSpPr>
          <p:spPr>
            <a:xfrm rot="-5400000">
              <a:off x="3456174" y="4000870"/>
              <a:ext cx="452331" cy="168161"/>
            </a:xfrm>
            <a:custGeom>
              <a:avLst/>
              <a:gdLst/>
              <a:ahLst/>
              <a:cxnLst/>
              <a:rect l="l" t="t" r="r" b="b"/>
              <a:pathLst>
                <a:path w="10399" h="3866" extrusionOk="0">
                  <a:moveTo>
                    <a:pt x="1" y="1"/>
                  </a:moveTo>
                  <a:lnTo>
                    <a:pt x="1" y="243"/>
                  </a:lnTo>
                  <a:lnTo>
                    <a:pt x="9928" y="243"/>
                  </a:lnTo>
                  <a:lnTo>
                    <a:pt x="9928" y="3153"/>
                  </a:lnTo>
                  <a:cubicBezTo>
                    <a:pt x="9757" y="3153"/>
                    <a:pt x="9628" y="3338"/>
                    <a:pt x="9628" y="3509"/>
                  </a:cubicBezTo>
                  <a:cubicBezTo>
                    <a:pt x="9628" y="3695"/>
                    <a:pt x="9814" y="3866"/>
                    <a:pt x="10042" y="3866"/>
                  </a:cubicBezTo>
                  <a:cubicBezTo>
                    <a:pt x="10227" y="3866"/>
                    <a:pt x="10398" y="3695"/>
                    <a:pt x="10398" y="3509"/>
                  </a:cubicBezTo>
                  <a:cubicBezTo>
                    <a:pt x="10398" y="3338"/>
                    <a:pt x="10284" y="3153"/>
                    <a:pt x="10170" y="3153"/>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9" name="Google Shape;329;p13"/>
            <p:cNvSpPr/>
            <p:nvPr/>
          </p:nvSpPr>
          <p:spPr>
            <a:xfrm rot="-5400000">
              <a:off x="3085206" y="3642908"/>
              <a:ext cx="1140330" cy="196087"/>
            </a:xfrm>
            <a:custGeom>
              <a:avLst/>
              <a:gdLst/>
              <a:ahLst/>
              <a:cxnLst/>
              <a:rect l="l" t="t" r="r" b="b"/>
              <a:pathLst>
                <a:path w="26216" h="4508" extrusionOk="0">
                  <a:moveTo>
                    <a:pt x="25859" y="0"/>
                  </a:moveTo>
                  <a:cubicBezTo>
                    <a:pt x="25674" y="0"/>
                    <a:pt x="25560" y="114"/>
                    <a:pt x="25503" y="229"/>
                  </a:cubicBezTo>
                  <a:lnTo>
                    <a:pt x="16531" y="229"/>
                  </a:lnTo>
                  <a:lnTo>
                    <a:pt x="12481" y="4279"/>
                  </a:lnTo>
                  <a:lnTo>
                    <a:pt x="11240" y="4279"/>
                  </a:lnTo>
                  <a:lnTo>
                    <a:pt x="11240" y="57"/>
                  </a:lnTo>
                  <a:lnTo>
                    <a:pt x="1" y="57"/>
                  </a:lnTo>
                  <a:lnTo>
                    <a:pt x="1" y="286"/>
                  </a:lnTo>
                  <a:lnTo>
                    <a:pt x="10997" y="286"/>
                  </a:lnTo>
                  <a:lnTo>
                    <a:pt x="10997" y="4507"/>
                  </a:lnTo>
                  <a:lnTo>
                    <a:pt x="12609" y="4507"/>
                  </a:lnTo>
                  <a:lnTo>
                    <a:pt x="16645" y="471"/>
                  </a:lnTo>
                  <a:lnTo>
                    <a:pt x="25503" y="471"/>
                  </a:lnTo>
                  <a:cubicBezTo>
                    <a:pt x="25560" y="642"/>
                    <a:pt x="25674" y="771"/>
                    <a:pt x="25859" y="771"/>
                  </a:cubicBezTo>
                  <a:cubicBezTo>
                    <a:pt x="26087" y="771"/>
                    <a:pt x="26216" y="585"/>
                    <a:pt x="26216" y="357"/>
                  </a:cubicBezTo>
                  <a:cubicBezTo>
                    <a:pt x="26216" y="171"/>
                    <a:pt x="26087" y="0"/>
                    <a:pt x="2585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0" name="Google Shape;330;p13"/>
            <p:cNvSpPr/>
            <p:nvPr/>
          </p:nvSpPr>
          <p:spPr>
            <a:xfrm rot="-5400000">
              <a:off x="2913348" y="3546126"/>
              <a:ext cx="1336374" cy="193607"/>
            </a:xfrm>
            <a:custGeom>
              <a:avLst/>
              <a:gdLst/>
              <a:ahLst/>
              <a:cxnLst/>
              <a:rect l="l" t="t" r="r" b="b"/>
              <a:pathLst>
                <a:path w="30723" h="4451" extrusionOk="0">
                  <a:moveTo>
                    <a:pt x="30309" y="1"/>
                  </a:moveTo>
                  <a:cubicBezTo>
                    <a:pt x="30195" y="1"/>
                    <a:pt x="30010" y="115"/>
                    <a:pt x="29953" y="300"/>
                  </a:cubicBezTo>
                  <a:lnTo>
                    <a:pt x="16232" y="300"/>
                  </a:lnTo>
                  <a:lnTo>
                    <a:pt x="12609" y="3866"/>
                  </a:lnTo>
                  <a:lnTo>
                    <a:pt x="12609" y="714"/>
                  </a:lnTo>
                  <a:lnTo>
                    <a:pt x="1" y="714"/>
                  </a:lnTo>
                  <a:lnTo>
                    <a:pt x="1" y="956"/>
                  </a:lnTo>
                  <a:lnTo>
                    <a:pt x="12367" y="956"/>
                  </a:lnTo>
                  <a:lnTo>
                    <a:pt x="12367" y="4451"/>
                  </a:lnTo>
                  <a:lnTo>
                    <a:pt x="16346" y="528"/>
                  </a:lnTo>
                  <a:lnTo>
                    <a:pt x="29953" y="528"/>
                  </a:lnTo>
                  <a:cubicBezTo>
                    <a:pt x="30010" y="657"/>
                    <a:pt x="30195" y="771"/>
                    <a:pt x="30309" y="771"/>
                  </a:cubicBezTo>
                  <a:cubicBezTo>
                    <a:pt x="30552" y="771"/>
                    <a:pt x="30723" y="600"/>
                    <a:pt x="30723" y="414"/>
                  </a:cubicBezTo>
                  <a:cubicBezTo>
                    <a:pt x="30723" y="172"/>
                    <a:pt x="30552" y="1"/>
                    <a:pt x="3030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1" name="Google Shape;331;p13"/>
            <p:cNvSpPr/>
            <p:nvPr/>
          </p:nvSpPr>
          <p:spPr>
            <a:xfrm rot="-5400000">
              <a:off x="2875811" y="3622116"/>
              <a:ext cx="1233415" cy="144586"/>
            </a:xfrm>
            <a:custGeom>
              <a:avLst/>
              <a:gdLst/>
              <a:ahLst/>
              <a:cxnLst/>
              <a:rect l="l" t="t" r="r" b="b"/>
              <a:pathLst>
                <a:path w="28356" h="3324" extrusionOk="0">
                  <a:moveTo>
                    <a:pt x="27942" y="0"/>
                  </a:moveTo>
                  <a:cubicBezTo>
                    <a:pt x="27813" y="0"/>
                    <a:pt x="27642" y="114"/>
                    <a:pt x="27585" y="228"/>
                  </a:cubicBezTo>
                  <a:lnTo>
                    <a:pt x="16175" y="228"/>
                  </a:lnTo>
                  <a:lnTo>
                    <a:pt x="13679" y="2796"/>
                  </a:lnTo>
                  <a:lnTo>
                    <a:pt x="13679" y="1127"/>
                  </a:lnTo>
                  <a:lnTo>
                    <a:pt x="1" y="1127"/>
                  </a:lnTo>
                  <a:lnTo>
                    <a:pt x="1" y="1369"/>
                  </a:lnTo>
                  <a:lnTo>
                    <a:pt x="13436" y="1369"/>
                  </a:lnTo>
                  <a:lnTo>
                    <a:pt x="13436" y="3323"/>
                  </a:lnTo>
                  <a:lnTo>
                    <a:pt x="16289" y="471"/>
                  </a:lnTo>
                  <a:lnTo>
                    <a:pt x="27585" y="471"/>
                  </a:lnTo>
                  <a:cubicBezTo>
                    <a:pt x="27642" y="656"/>
                    <a:pt x="27813" y="770"/>
                    <a:pt x="27942" y="770"/>
                  </a:cubicBezTo>
                  <a:cubicBezTo>
                    <a:pt x="28170" y="770"/>
                    <a:pt x="28355" y="585"/>
                    <a:pt x="28355" y="357"/>
                  </a:cubicBezTo>
                  <a:cubicBezTo>
                    <a:pt x="28355" y="171"/>
                    <a:pt x="28170" y="0"/>
                    <a:pt x="2794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2" name="Google Shape;332;p13"/>
            <p:cNvSpPr/>
            <p:nvPr/>
          </p:nvSpPr>
          <p:spPr>
            <a:xfrm rot="-5400000">
              <a:off x="2601887" y="3552324"/>
              <a:ext cx="1419541" cy="98043"/>
            </a:xfrm>
            <a:custGeom>
              <a:avLst/>
              <a:gdLst/>
              <a:ahLst/>
              <a:cxnLst/>
              <a:rect l="l" t="t" r="r" b="b"/>
              <a:pathLst>
                <a:path w="32635" h="2254" extrusionOk="0">
                  <a:moveTo>
                    <a:pt x="16289" y="0"/>
                  </a:moveTo>
                  <a:lnTo>
                    <a:pt x="14321" y="1897"/>
                  </a:lnTo>
                  <a:lnTo>
                    <a:pt x="1" y="1897"/>
                  </a:lnTo>
                  <a:lnTo>
                    <a:pt x="1" y="2140"/>
                  </a:lnTo>
                  <a:lnTo>
                    <a:pt x="14449" y="2140"/>
                  </a:lnTo>
                  <a:lnTo>
                    <a:pt x="16346" y="229"/>
                  </a:lnTo>
                  <a:lnTo>
                    <a:pt x="21395" y="229"/>
                  </a:lnTo>
                  <a:lnTo>
                    <a:pt x="23178" y="2012"/>
                  </a:lnTo>
                  <a:lnTo>
                    <a:pt x="31864" y="2012"/>
                  </a:lnTo>
                  <a:cubicBezTo>
                    <a:pt x="31921" y="2197"/>
                    <a:pt x="32092" y="2254"/>
                    <a:pt x="32221" y="2254"/>
                  </a:cubicBezTo>
                  <a:cubicBezTo>
                    <a:pt x="32449" y="2254"/>
                    <a:pt x="32634" y="2140"/>
                    <a:pt x="32634" y="1897"/>
                  </a:cubicBezTo>
                  <a:cubicBezTo>
                    <a:pt x="32634" y="1655"/>
                    <a:pt x="32449" y="1541"/>
                    <a:pt x="32221" y="1541"/>
                  </a:cubicBezTo>
                  <a:cubicBezTo>
                    <a:pt x="32035" y="1541"/>
                    <a:pt x="31921" y="1655"/>
                    <a:pt x="31864" y="1783"/>
                  </a:cubicBezTo>
                  <a:lnTo>
                    <a:pt x="23306" y="1783"/>
                  </a:lnTo>
                  <a:lnTo>
                    <a:pt x="2152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3" name="Google Shape;333;p13"/>
            <p:cNvSpPr/>
            <p:nvPr/>
          </p:nvSpPr>
          <p:spPr>
            <a:xfrm rot="-5400000">
              <a:off x="2574592" y="3483446"/>
              <a:ext cx="1556645" cy="98696"/>
            </a:xfrm>
            <a:custGeom>
              <a:avLst/>
              <a:gdLst/>
              <a:ahLst/>
              <a:cxnLst/>
              <a:rect l="l" t="t" r="r" b="b"/>
              <a:pathLst>
                <a:path w="35787" h="2269" extrusionOk="0">
                  <a:moveTo>
                    <a:pt x="16703" y="1"/>
                  </a:moveTo>
                  <a:lnTo>
                    <a:pt x="14806" y="1841"/>
                  </a:lnTo>
                  <a:lnTo>
                    <a:pt x="1" y="1841"/>
                  </a:lnTo>
                  <a:lnTo>
                    <a:pt x="1" y="2083"/>
                  </a:lnTo>
                  <a:lnTo>
                    <a:pt x="14920" y="2083"/>
                  </a:lnTo>
                  <a:lnTo>
                    <a:pt x="16760" y="243"/>
                  </a:lnTo>
                  <a:lnTo>
                    <a:pt x="20810" y="243"/>
                  </a:lnTo>
                  <a:lnTo>
                    <a:pt x="22593" y="2026"/>
                  </a:lnTo>
                  <a:lnTo>
                    <a:pt x="35002" y="2026"/>
                  </a:lnTo>
                  <a:cubicBezTo>
                    <a:pt x="35073" y="2140"/>
                    <a:pt x="35244" y="2269"/>
                    <a:pt x="35358" y="2269"/>
                  </a:cubicBezTo>
                  <a:cubicBezTo>
                    <a:pt x="35601" y="2269"/>
                    <a:pt x="35786" y="2083"/>
                    <a:pt x="35786" y="1912"/>
                  </a:cubicBezTo>
                  <a:cubicBezTo>
                    <a:pt x="35786" y="1670"/>
                    <a:pt x="35601" y="1484"/>
                    <a:pt x="35358" y="1484"/>
                  </a:cubicBezTo>
                  <a:cubicBezTo>
                    <a:pt x="35244" y="1484"/>
                    <a:pt x="35073" y="1613"/>
                    <a:pt x="35002" y="1784"/>
                  </a:cubicBezTo>
                  <a:lnTo>
                    <a:pt x="22650" y="1784"/>
                  </a:lnTo>
                  <a:lnTo>
                    <a:pt x="2092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4" name="Google Shape;334;p13"/>
            <p:cNvSpPr/>
            <p:nvPr/>
          </p:nvSpPr>
          <p:spPr>
            <a:xfrm rot="-5400000">
              <a:off x="2516589" y="3511045"/>
              <a:ext cx="1499576" cy="100566"/>
            </a:xfrm>
            <a:custGeom>
              <a:avLst/>
              <a:gdLst/>
              <a:ahLst/>
              <a:cxnLst/>
              <a:rect l="l" t="t" r="r" b="b"/>
              <a:pathLst>
                <a:path w="34475" h="2312" extrusionOk="0">
                  <a:moveTo>
                    <a:pt x="15747" y="1"/>
                  </a:moveTo>
                  <a:lnTo>
                    <a:pt x="13679" y="2012"/>
                  </a:lnTo>
                  <a:lnTo>
                    <a:pt x="1" y="2012"/>
                  </a:lnTo>
                  <a:lnTo>
                    <a:pt x="1" y="2254"/>
                  </a:lnTo>
                  <a:lnTo>
                    <a:pt x="13793" y="2254"/>
                  </a:lnTo>
                  <a:lnTo>
                    <a:pt x="15818" y="229"/>
                  </a:lnTo>
                  <a:lnTo>
                    <a:pt x="22108" y="229"/>
                  </a:lnTo>
                  <a:lnTo>
                    <a:pt x="24019" y="2069"/>
                  </a:lnTo>
                  <a:lnTo>
                    <a:pt x="33761" y="2069"/>
                  </a:lnTo>
                  <a:cubicBezTo>
                    <a:pt x="33818" y="2197"/>
                    <a:pt x="33932" y="2311"/>
                    <a:pt x="34117" y="2311"/>
                  </a:cubicBezTo>
                  <a:cubicBezTo>
                    <a:pt x="34289" y="2311"/>
                    <a:pt x="34474" y="2140"/>
                    <a:pt x="34474" y="1955"/>
                  </a:cubicBezTo>
                  <a:cubicBezTo>
                    <a:pt x="34474" y="1712"/>
                    <a:pt x="34289" y="1541"/>
                    <a:pt x="34117" y="1541"/>
                  </a:cubicBezTo>
                  <a:cubicBezTo>
                    <a:pt x="33932" y="1541"/>
                    <a:pt x="33761" y="1655"/>
                    <a:pt x="33761" y="1841"/>
                  </a:cubicBezTo>
                  <a:lnTo>
                    <a:pt x="24076" y="1841"/>
                  </a:lnTo>
                  <a:lnTo>
                    <a:pt x="2223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5" name="Google Shape;335;p13"/>
            <p:cNvSpPr/>
            <p:nvPr/>
          </p:nvSpPr>
          <p:spPr>
            <a:xfrm rot="-5400000">
              <a:off x="2595407" y="3628314"/>
              <a:ext cx="1251380" cy="114224"/>
            </a:xfrm>
            <a:custGeom>
              <a:avLst/>
              <a:gdLst/>
              <a:ahLst/>
              <a:cxnLst/>
              <a:rect l="l" t="t" r="r" b="b"/>
              <a:pathLst>
                <a:path w="28769" h="2626" extrusionOk="0">
                  <a:moveTo>
                    <a:pt x="15519" y="1"/>
                  </a:moveTo>
                  <a:lnTo>
                    <a:pt x="13137" y="2383"/>
                  </a:lnTo>
                  <a:lnTo>
                    <a:pt x="1" y="2383"/>
                  </a:lnTo>
                  <a:lnTo>
                    <a:pt x="1" y="2625"/>
                  </a:lnTo>
                  <a:lnTo>
                    <a:pt x="13251" y="2625"/>
                  </a:lnTo>
                  <a:lnTo>
                    <a:pt x="15633" y="243"/>
                  </a:lnTo>
                  <a:lnTo>
                    <a:pt x="22707" y="243"/>
                  </a:lnTo>
                  <a:lnTo>
                    <a:pt x="24547" y="2083"/>
                  </a:lnTo>
                  <a:lnTo>
                    <a:pt x="28056" y="2083"/>
                  </a:lnTo>
                  <a:cubicBezTo>
                    <a:pt x="28056" y="2268"/>
                    <a:pt x="28227" y="2383"/>
                    <a:pt x="28412" y="2383"/>
                  </a:cubicBezTo>
                  <a:cubicBezTo>
                    <a:pt x="28583" y="2383"/>
                    <a:pt x="28769" y="2197"/>
                    <a:pt x="28769" y="1969"/>
                  </a:cubicBezTo>
                  <a:cubicBezTo>
                    <a:pt x="28769" y="1784"/>
                    <a:pt x="28583" y="1612"/>
                    <a:pt x="28412" y="1612"/>
                  </a:cubicBezTo>
                  <a:cubicBezTo>
                    <a:pt x="28227" y="1612"/>
                    <a:pt x="28113" y="1726"/>
                    <a:pt x="28056" y="1841"/>
                  </a:cubicBezTo>
                  <a:lnTo>
                    <a:pt x="24661" y="1841"/>
                  </a:lnTo>
                  <a:lnTo>
                    <a:pt x="22821"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336" name="Google Shape;336;p1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sp>
        <p:nvSpPr>
          <p:cNvPr id="337" name="Google Shape;337;p13"/>
          <p:cNvSpPr txBox="1">
            <a:spLocks noGrp="1"/>
          </p:cNvSpPr>
          <p:nvPr>
            <p:ph type="subTitle" idx="1"/>
          </p:nvPr>
        </p:nvSpPr>
        <p:spPr>
          <a:xfrm>
            <a:off x="2348417" y="3036545"/>
            <a:ext cx="3365200" cy="80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38" name="Google Shape;338;p13"/>
          <p:cNvSpPr txBox="1">
            <a:spLocks noGrp="1"/>
          </p:cNvSpPr>
          <p:nvPr>
            <p:ph type="subTitle" idx="2"/>
          </p:nvPr>
        </p:nvSpPr>
        <p:spPr>
          <a:xfrm>
            <a:off x="6478451" y="3036545"/>
            <a:ext cx="3365200" cy="80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39" name="Google Shape;339;p13"/>
          <p:cNvSpPr txBox="1">
            <a:spLocks noGrp="1"/>
          </p:cNvSpPr>
          <p:nvPr>
            <p:ph type="subTitle" idx="3"/>
          </p:nvPr>
        </p:nvSpPr>
        <p:spPr>
          <a:xfrm>
            <a:off x="2348417" y="5298112"/>
            <a:ext cx="3365200" cy="80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40" name="Google Shape;340;p13"/>
          <p:cNvSpPr txBox="1">
            <a:spLocks noGrp="1"/>
          </p:cNvSpPr>
          <p:nvPr>
            <p:ph type="subTitle" idx="4"/>
          </p:nvPr>
        </p:nvSpPr>
        <p:spPr>
          <a:xfrm>
            <a:off x="6478451" y="5298112"/>
            <a:ext cx="3365200" cy="80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41" name="Google Shape;341;p13"/>
          <p:cNvSpPr txBox="1">
            <a:spLocks noGrp="1"/>
          </p:cNvSpPr>
          <p:nvPr>
            <p:ph type="title" idx="5" hasCustomPrompt="1"/>
          </p:nvPr>
        </p:nvSpPr>
        <p:spPr>
          <a:xfrm>
            <a:off x="3519181" y="1727200"/>
            <a:ext cx="1022800" cy="740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42" name="Google Shape;342;p13"/>
          <p:cNvSpPr txBox="1">
            <a:spLocks noGrp="1"/>
          </p:cNvSpPr>
          <p:nvPr>
            <p:ph type="title" idx="6" hasCustomPrompt="1"/>
          </p:nvPr>
        </p:nvSpPr>
        <p:spPr>
          <a:xfrm>
            <a:off x="3519181" y="4022433"/>
            <a:ext cx="1022800" cy="740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43" name="Google Shape;343;p13"/>
          <p:cNvSpPr txBox="1">
            <a:spLocks noGrp="1"/>
          </p:cNvSpPr>
          <p:nvPr>
            <p:ph type="title" idx="7" hasCustomPrompt="1"/>
          </p:nvPr>
        </p:nvSpPr>
        <p:spPr>
          <a:xfrm>
            <a:off x="7649215" y="1727200"/>
            <a:ext cx="1022800" cy="740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44" name="Google Shape;344;p13"/>
          <p:cNvSpPr txBox="1">
            <a:spLocks noGrp="1"/>
          </p:cNvSpPr>
          <p:nvPr>
            <p:ph type="title" idx="8" hasCustomPrompt="1"/>
          </p:nvPr>
        </p:nvSpPr>
        <p:spPr>
          <a:xfrm>
            <a:off x="7649215" y="4022433"/>
            <a:ext cx="1022800" cy="740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45" name="Google Shape;345;p13"/>
          <p:cNvSpPr txBox="1">
            <a:spLocks noGrp="1"/>
          </p:cNvSpPr>
          <p:nvPr>
            <p:ph type="subTitle" idx="9"/>
          </p:nvPr>
        </p:nvSpPr>
        <p:spPr>
          <a:xfrm>
            <a:off x="2348433" y="2468000"/>
            <a:ext cx="3365200" cy="6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346" name="Google Shape;346;p13"/>
          <p:cNvSpPr txBox="1">
            <a:spLocks noGrp="1"/>
          </p:cNvSpPr>
          <p:nvPr>
            <p:ph type="subTitle" idx="13"/>
          </p:nvPr>
        </p:nvSpPr>
        <p:spPr>
          <a:xfrm>
            <a:off x="6478468" y="2468000"/>
            <a:ext cx="3365200" cy="6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347" name="Google Shape;347;p13"/>
          <p:cNvSpPr txBox="1">
            <a:spLocks noGrp="1"/>
          </p:cNvSpPr>
          <p:nvPr>
            <p:ph type="subTitle" idx="14"/>
          </p:nvPr>
        </p:nvSpPr>
        <p:spPr>
          <a:xfrm>
            <a:off x="2348433" y="4729567"/>
            <a:ext cx="3365200" cy="6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348" name="Google Shape;348;p13"/>
          <p:cNvSpPr txBox="1">
            <a:spLocks noGrp="1"/>
          </p:cNvSpPr>
          <p:nvPr>
            <p:ph type="subTitle" idx="15"/>
          </p:nvPr>
        </p:nvSpPr>
        <p:spPr>
          <a:xfrm>
            <a:off x="6478468" y="4729567"/>
            <a:ext cx="3365200" cy="6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Tree>
    <p:extLst>
      <p:ext uri="{BB962C8B-B14F-4D97-AF65-F5344CB8AC3E}">
        <p14:creationId xmlns:p14="http://schemas.microsoft.com/office/powerpoint/2010/main" val="1061594784"/>
      </p:ext>
    </p:extLst>
  </p:cSld>
  <p:clrMapOvr>
    <a:masterClrMapping/>
  </p:clrMapOvr>
  <p:transition spd="med">
    <p:pull/>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49"/>
        <p:cNvGrpSpPr/>
        <p:nvPr/>
      </p:nvGrpSpPr>
      <p:grpSpPr>
        <a:xfrm>
          <a:off x="0" y="0"/>
          <a:ext cx="0" cy="0"/>
          <a:chOff x="0" y="0"/>
          <a:chExt cx="0" cy="0"/>
        </a:xfrm>
      </p:grpSpPr>
      <p:sp>
        <p:nvSpPr>
          <p:cNvPr id="350" name="Google Shape;350;p14"/>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351" name="Google Shape;351;p14"/>
          <p:cNvGrpSpPr/>
          <p:nvPr/>
        </p:nvGrpSpPr>
        <p:grpSpPr>
          <a:xfrm>
            <a:off x="8326017" y="4451427"/>
            <a:ext cx="1609153" cy="3386660"/>
            <a:chOff x="1390914" y="2912672"/>
            <a:chExt cx="664463" cy="1398445"/>
          </a:xfrm>
        </p:grpSpPr>
        <p:sp>
          <p:nvSpPr>
            <p:cNvPr id="352" name="Google Shape;352;p14"/>
            <p:cNvSpPr/>
            <p:nvPr/>
          </p:nvSpPr>
          <p:spPr>
            <a:xfrm rot="-5400000">
              <a:off x="1296281" y="3552020"/>
              <a:ext cx="1292963" cy="225230"/>
            </a:xfrm>
            <a:custGeom>
              <a:avLst/>
              <a:gdLst/>
              <a:ahLst/>
              <a:cxnLst/>
              <a:rect l="l" t="t" r="r" b="b"/>
              <a:pathLst>
                <a:path w="29725" h="5178" extrusionOk="0">
                  <a:moveTo>
                    <a:pt x="29368" y="1"/>
                  </a:moveTo>
                  <a:cubicBezTo>
                    <a:pt x="29183" y="1"/>
                    <a:pt x="29068" y="129"/>
                    <a:pt x="29011" y="243"/>
                  </a:cubicBezTo>
                  <a:lnTo>
                    <a:pt x="18728" y="243"/>
                  </a:lnTo>
                  <a:lnTo>
                    <a:pt x="18728" y="1555"/>
                  </a:lnTo>
                  <a:lnTo>
                    <a:pt x="14977" y="1555"/>
                  </a:lnTo>
                  <a:lnTo>
                    <a:pt x="14977" y="4935"/>
                  </a:lnTo>
                  <a:lnTo>
                    <a:pt x="1" y="4935"/>
                  </a:lnTo>
                  <a:lnTo>
                    <a:pt x="1" y="5178"/>
                  </a:lnTo>
                  <a:lnTo>
                    <a:pt x="15219" y="5178"/>
                  </a:lnTo>
                  <a:lnTo>
                    <a:pt x="15219" y="1783"/>
                  </a:lnTo>
                  <a:lnTo>
                    <a:pt x="18956" y="1783"/>
                  </a:lnTo>
                  <a:lnTo>
                    <a:pt x="18956" y="485"/>
                  </a:lnTo>
                  <a:lnTo>
                    <a:pt x="29011" y="485"/>
                  </a:lnTo>
                  <a:cubicBezTo>
                    <a:pt x="29068" y="657"/>
                    <a:pt x="29183" y="771"/>
                    <a:pt x="29368" y="771"/>
                  </a:cubicBezTo>
                  <a:cubicBezTo>
                    <a:pt x="29596" y="771"/>
                    <a:pt x="29725" y="600"/>
                    <a:pt x="29725" y="357"/>
                  </a:cubicBezTo>
                  <a:cubicBezTo>
                    <a:pt x="29725" y="186"/>
                    <a:pt x="29596" y="1"/>
                    <a:pt x="2936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3" name="Google Shape;353;p14"/>
            <p:cNvSpPr/>
            <p:nvPr/>
          </p:nvSpPr>
          <p:spPr>
            <a:xfrm rot="-5400000">
              <a:off x="1295063" y="3592342"/>
              <a:ext cx="1215407" cy="222142"/>
            </a:xfrm>
            <a:custGeom>
              <a:avLst/>
              <a:gdLst/>
              <a:ahLst/>
              <a:cxnLst/>
              <a:rect l="l" t="t" r="r" b="b"/>
              <a:pathLst>
                <a:path w="27942" h="5107" extrusionOk="0">
                  <a:moveTo>
                    <a:pt x="27585" y="0"/>
                  </a:moveTo>
                  <a:cubicBezTo>
                    <a:pt x="27400" y="0"/>
                    <a:pt x="27286" y="114"/>
                    <a:pt x="27229" y="228"/>
                  </a:cubicBezTo>
                  <a:lnTo>
                    <a:pt x="17302" y="228"/>
                  </a:lnTo>
                  <a:lnTo>
                    <a:pt x="17302" y="1369"/>
                  </a:lnTo>
                  <a:lnTo>
                    <a:pt x="14035" y="1369"/>
                  </a:lnTo>
                  <a:lnTo>
                    <a:pt x="14035" y="4864"/>
                  </a:lnTo>
                  <a:lnTo>
                    <a:pt x="1" y="4864"/>
                  </a:lnTo>
                  <a:lnTo>
                    <a:pt x="1" y="5106"/>
                  </a:lnTo>
                  <a:lnTo>
                    <a:pt x="14264" y="5106"/>
                  </a:lnTo>
                  <a:lnTo>
                    <a:pt x="14264" y="1598"/>
                  </a:lnTo>
                  <a:lnTo>
                    <a:pt x="17530" y="1598"/>
                  </a:lnTo>
                  <a:lnTo>
                    <a:pt x="17530" y="471"/>
                  </a:lnTo>
                  <a:lnTo>
                    <a:pt x="27229" y="471"/>
                  </a:lnTo>
                  <a:cubicBezTo>
                    <a:pt x="27286" y="656"/>
                    <a:pt x="27400" y="713"/>
                    <a:pt x="27585" y="713"/>
                  </a:cubicBezTo>
                  <a:cubicBezTo>
                    <a:pt x="27756" y="713"/>
                    <a:pt x="27942" y="585"/>
                    <a:pt x="27942" y="357"/>
                  </a:cubicBezTo>
                  <a:cubicBezTo>
                    <a:pt x="27942" y="171"/>
                    <a:pt x="27756" y="0"/>
                    <a:pt x="2758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4" name="Google Shape;354;p14"/>
            <p:cNvSpPr/>
            <p:nvPr/>
          </p:nvSpPr>
          <p:spPr>
            <a:xfrm rot="-5400000">
              <a:off x="1190518" y="3668963"/>
              <a:ext cx="1163297" cy="121010"/>
            </a:xfrm>
            <a:custGeom>
              <a:avLst/>
              <a:gdLst/>
              <a:ahLst/>
              <a:cxnLst/>
              <a:rect l="l" t="t" r="r" b="b"/>
              <a:pathLst>
                <a:path w="26744" h="2782" extrusionOk="0">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5" name="Google Shape;355;p14"/>
            <p:cNvSpPr/>
            <p:nvPr/>
          </p:nvSpPr>
          <p:spPr>
            <a:xfrm rot="-5400000">
              <a:off x="1172533" y="3722921"/>
              <a:ext cx="1034240" cy="142150"/>
            </a:xfrm>
            <a:custGeom>
              <a:avLst/>
              <a:gdLst/>
              <a:ahLst/>
              <a:cxnLst/>
              <a:rect l="l" t="t" r="r" b="b"/>
              <a:pathLst>
                <a:path w="23777" h="3268" extrusionOk="0">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6" name="Google Shape;356;p14"/>
            <p:cNvSpPr/>
            <p:nvPr/>
          </p:nvSpPr>
          <p:spPr>
            <a:xfrm rot="-5400000">
              <a:off x="137136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7" name="Google Shape;357;p14"/>
            <p:cNvSpPr/>
            <p:nvPr/>
          </p:nvSpPr>
          <p:spPr>
            <a:xfrm rot="-5400000">
              <a:off x="1624774" y="4028143"/>
              <a:ext cx="498873" cy="67073"/>
            </a:xfrm>
            <a:custGeom>
              <a:avLst/>
              <a:gdLst/>
              <a:ahLst/>
              <a:cxnLst/>
              <a:rect l="l" t="t" r="r" b="b"/>
              <a:pathLst>
                <a:path w="11469" h="1542" extrusionOk="0">
                  <a:moveTo>
                    <a:pt x="11112" y="1"/>
                  </a:moveTo>
                  <a:cubicBezTo>
                    <a:pt x="10940" y="1"/>
                    <a:pt x="10755" y="172"/>
                    <a:pt x="10755" y="358"/>
                  </a:cubicBezTo>
                  <a:cubicBezTo>
                    <a:pt x="10755" y="529"/>
                    <a:pt x="10883" y="714"/>
                    <a:pt x="10997" y="714"/>
                  </a:cubicBezTo>
                  <a:lnTo>
                    <a:pt x="10997" y="1313"/>
                  </a:lnTo>
                  <a:lnTo>
                    <a:pt x="1" y="1313"/>
                  </a:lnTo>
                  <a:lnTo>
                    <a:pt x="1" y="1541"/>
                  </a:lnTo>
                  <a:lnTo>
                    <a:pt x="11240" y="1541"/>
                  </a:lnTo>
                  <a:lnTo>
                    <a:pt x="11240" y="714"/>
                  </a:lnTo>
                  <a:cubicBezTo>
                    <a:pt x="11411" y="714"/>
                    <a:pt x="11468" y="529"/>
                    <a:pt x="11468" y="358"/>
                  </a:cubicBezTo>
                  <a:cubicBezTo>
                    <a:pt x="11468" y="172"/>
                    <a:pt x="11354" y="1"/>
                    <a:pt x="1111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8" name="Google Shape;358;p14"/>
            <p:cNvSpPr/>
            <p:nvPr/>
          </p:nvSpPr>
          <p:spPr>
            <a:xfrm rot="-5400000">
              <a:off x="1622294" y="3989082"/>
              <a:ext cx="540413" cy="103655"/>
            </a:xfrm>
            <a:custGeom>
              <a:avLst/>
              <a:gdLst/>
              <a:ahLst/>
              <a:cxnLst/>
              <a:rect l="l" t="t" r="r" b="b"/>
              <a:pathLst>
                <a:path w="12424" h="2383" extrusionOk="0">
                  <a:moveTo>
                    <a:pt x="12067" y="1"/>
                  </a:moveTo>
                  <a:cubicBezTo>
                    <a:pt x="11896" y="1"/>
                    <a:pt x="11711" y="172"/>
                    <a:pt x="11711" y="358"/>
                  </a:cubicBezTo>
                  <a:cubicBezTo>
                    <a:pt x="11711" y="529"/>
                    <a:pt x="11825" y="714"/>
                    <a:pt x="11953" y="714"/>
                  </a:cubicBezTo>
                  <a:lnTo>
                    <a:pt x="11953" y="2140"/>
                  </a:lnTo>
                  <a:lnTo>
                    <a:pt x="1" y="2140"/>
                  </a:lnTo>
                  <a:lnTo>
                    <a:pt x="1" y="2383"/>
                  </a:lnTo>
                  <a:lnTo>
                    <a:pt x="12181" y="2383"/>
                  </a:lnTo>
                  <a:lnTo>
                    <a:pt x="12181" y="714"/>
                  </a:lnTo>
                  <a:cubicBezTo>
                    <a:pt x="12367" y="714"/>
                    <a:pt x="12424" y="529"/>
                    <a:pt x="12424" y="358"/>
                  </a:cubicBezTo>
                  <a:cubicBezTo>
                    <a:pt x="12424" y="172"/>
                    <a:pt x="12310" y="1"/>
                    <a:pt x="1206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9" name="Google Shape;359;p14"/>
            <p:cNvSpPr/>
            <p:nvPr/>
          </p:nvSpPr>
          <p:spPr>
            <a:xfrm rot="-5400000">
              <a:off x="1618271" y="3949043"/>
              <a:ext cx="584476" cy="139670"/>
            </a:xfrm>
            <a:custGeom>
              <a:avLst/>
              <a:gdLst/>
              <a:ahLst/>
              <a:cxnLst/>
              <a:rect l="l" t="t" r="r" b="b"/>
              <a:pathLst>
                <a:path w="13437" h="3211" extrusionOk="0">
                  <a:moveTo>
                    <a:pt x="13080" y="1"/>
                  </a:moveTo>
                  <a:cubicBezTo>
                    <a:pt x="12837" y="1"/>
                    <a:pt x="12666" y="172"/>
                    <a:pt x="12666" y="358"/>
                  </a:cubicBezTo>
                  <a:cubicBezTo>
                    <a:pt x="12666" y="529"/>
                    <a:pt x="12780" y="714"/>
                    <a:pt x="12966" y="714"/>
                  </a:cubicBezTo>
                  <a:lnTo>
                    <a:pt x="12966" y="2968"/>
                  </a:lnTo>
                  <a:lnTo>
                    <a:pt x="1" y="2968"/>
                  </a:lnTo>
                  <a:lnTo>
                    <a:pt x="1" y="3210"/>
                  </a:lnTo>
                  <a:lnTo>
                    <a:pt x="13194" y="3210"/>
                  </a:lnTo>
                  <a:lnTo>
                    <a:pt x="13194" y="714"/>
                  </a:lnTo>
                  <a:cubicBezTo>
                    <a:pt x="13322" y="714"/>
                    <a:pt x="13436" y="529"/>
                    <a:pt x="13436" y="358"/>
                  </a:cubicBezTo>
                  <a:cubicBezTo>
                    <a:pt x="13436" y="172"/>
                    <a:pt x="13251" y="1"/>
                    <a:pt x="1308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0" name="Google Shape;360;p14"/>
            <p:cNvSpPr/>
            <p:nvPr/>
          </p:nvSpPr>
          <p:spPr>
            <a:xfrm rot="-5400000">
              <a:off x="133662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1" name="Google Shape;361;p14"/>
            <p:cNvSpPr/>
            <p:nvPr/>
          </p:nvSpPr>
          <p:spPr>
            <a:xfrm rot="-5400000">
              <a:off x="1071705" y="3588601"/>
              <a:ext cx="1315930" cy="129101"/>
            </a:xfrm>
            <a:custGeom>
              <a:avLst/>
              <a:gdLst/>
              <a:ahLst/>
              <a:cxnLst/>
              <a:rect l="l" t="t" r="r" b="b"/>
              <a:pathLst>
                <a:path w="30253" h="2968" extrusionOk="0">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2" name="Google Shape;362;p14"/>
            <p:cNvSpPr/>
            <p:nvPr/>
          </p:nvSpPr>
          <p:spPr>
            <a:xfrm rot="-5400000">
              <a:off x="1008135" y="3602585"/>
              <a:ext cx="1253859" cy="163203"/>
            </a:xfrm>
            <a:custGeom>
              <a:avLst/>
              <a:gdLst/>
              <a:ahLst/>
              <a:cxnLst/>
              <a:rect l="l" t="t" r="r" b="b"/>
              <a:pathLst>
                <a:path w="28826" h="3752" extrusionOk="0">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3" name="Google Shape;363;p14"/>
            <p:cNvSpPr/>
            <p:nvPr/>
          </p:nvSpPr>
          <p:spPr>
            <a:xfrm rot="-5400000">
              <a:off x="91135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4" name="Google Shape;364;p14"/>
            <p:cNvSpPr/>
            <p:nvPr/>
          </p:nvSpPr>
          <p:spPr>
            <a:xfrm rot="-5400000">
              <a:off x="86233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5" name="Google Shape;365;p14"/>
            <p:cNvSpPr/>
            <p:nvPr/>
          </p:nvSpPr>
          <p:spPr>
            <a:xfrm rot="-5400000">
              <a:off x="86885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66" name="Google Shape;366;p14"/>
          <p:cNvGrpSpPr/>
          <p:nvPr/>
        </p:nvGrpSpPr>
        <p:grpSpPr>
          <a:xfrm rot="-5400000">
            <a:off x="11011142" y="841404"/>
            <a:ext cx="1028775" cy="3340881"/>
            <a:chOff x="6278982" y="2751992"/>
            <a:chExt cx="478381" cy="1553513"/>
          </a:xfrm>
        </p:grpSpPr>
        <p:sp>
          <p:nvSpPr>
            <p:cNvPr id="367" name="Google Shape;367;p14"/>
            <p:cNvSpPr/>
            <p:nvPr/>
          </p:nvSpPr>
          <p:spPr>
            <a:xfrm rot="-5400000">
              <a:off x="6192439" y="3740581"/>
              <a:ext cx="1059686" cy="70161"/>
            </a:xfrm>
            <a:custGeom>
              <a:avLst/>
              <a:gdLst/>
              <a:ahLst/>
              <a:cxnLst/>
              <a:rect l="l" t="t" r="r" b="b"/>
              <a:pathLst>
                <a:path w="24362" h="1613" extrusionOk="0">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8" name="Google Shape;368;p14"/>
            <p:cNvSpPr/>
            <p:nvPr/>
          </p:nvSpPr>
          <p:spPr>
            <a:xfrm rot="-5400000">
              <a:off x="6010359" y="3607522"/>
              <a:ext cx="1325804" cy="70161"/>
            </a:xfrm>
            <a:custGeom>
              <a:avLst/>
              <a:gdLst/>
              <a:ahLst/>
              <a:cxnLst/>
              <a:rect l="l" t="t" r="r" b="b"/>
              <a:pathLst>
                <a:path w="30480" h="1613" extrusionOk="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9" name="Google Shape;369;p14"/>
            <p:cNvSpPr/>
            <p:nvPr/>
          </p:nvSpPr>
          <p:spPr>
            <a:xfrm rot="-5400000">
              <a:off x="6022147" y="3665853"/>
              <a:ext cx="1214755" cy="64550"/>
            </a:xfrm>
            <a:custGeom>
              <a:avLst/>
              <a:gdLst/>
              <a:ahLst/>
              <a:cxnLst/>
              <a:rect l="l" t="t" r="r" b="b"/>
              <a:pathLst>
                <a:path w="27927" h="1484" extrusionOk="0">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0" name="Google Shape;370;p14"/>
            <p:cNvSpPr/>
            <p:nvPr/>
          </p:nvSpPr>
          <p:spPr>
            <a:xfrm rot="-5400000">
              <a:off x="5843461" y="3619310"/>
              <a:ext cx="1279305" cy="93085"/>
            </a:xfrm>
            <a:custGeom>
              <a:avLst/>
              <a:gdLst/>
              <a:ahLst/>
              <a:cxnLst/>
              <a:rect l="l" t="t" r="r" b="b"/>
              <a:pathLst>
                <a:path w="29411" h="2140" extrusionOk="0">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1" name="Google Shape;371;p14"/>
            <p:cNvSpPr/>
            <p:nvPr/>
          </p:nvSpPr>
          <p:spPr>
            <a:xfrm rot="-5400000">
              <a:off x="5753204" y="3565025"/>
              <a:ext cx="1374825" cy="106134"/>
            </a:xfrm>
            <a:custGeom>
              <a:avLst/>
              <a:gdLst/>
              <a:ahLst/>
              <a:cxnLst/>
              <a:rect l="l" t="t" r="r" b="b"/>
              <a:pathLst>
                <a:path w="31607" h="2440" extrusionOk="0">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2" name="Google Shape;372;p14"/>
            <p:cNvSpPr/>
            <p:nvPr/>
          </p:nvSpPr>
          <p:spPr>
            <a:xfrm rot="-5400000">
              <a:off x="5618885" y="3466677"/>
              <a:ext cx="1553513" cy="124142"/>
            </a:xfrm>
            <a:custGeom>
              <a:avLst/>
              <a:gdLst/>
              <a:ahLst/>
              <a:cxnLst/>
              <a:rect l="l" t="t" r="r" b="b"/>
              <a:pathLst>
                <a:path w="35715" h="2854" extrusionOk="0">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3" name="Google Shape;373;p14"/>
            <p:cNvSpPr/>
            <p:nvPr/>
          </p:nvSpPr>
          <p:spPr>
            <a:xfrm rot="-5400000">
              <a:off x="5790418" y="3674835"/>
              <a:ext cx="1119234" cy="142106"/>
            </a:xfrm>
            <a:custGeom>
              <a:avLst/>
              <a:gdLst/>
              <a:ahLst/>
              <a:cxnLst/>
              <a:rect l="l" t="t" r="r" b="b"/>
              <a:pathLst>
                <a:path w="25731" h="3267" extrusionOk="0">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4" name="Google Shape;374;p14"/>
            <p:cNvSpPr/>
            <p:nvPr/>
          </p:nvSpPr>
          <p:spPr>
            <a:xfrm rot="-5400000">
              <a:off x="6430370" y="3978513"/>
              <a:ext cx="620405" cy="33580"/>
            </a:xfrm>
            <a:custGeom>
              <a:avLst/>
              <a:gdLst/>
              <a:ahLst/>
              <a:cxnLst/>
              <a:rect l="l" t="t" r="r" b="b"/>
              <a:pathLst>
                <a:path w="14263" h="772" extrusionOk="0">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5" name="Google Shape;375;p14"/>
            <p:cNvSpPr/>
            <p:nvPr/>
          </p:nvSpPr>
          <p:spPr>
            <a:xfrm rot="-5400000">
              <a:off x="5858989" y="3544234"/>
              <a:ext cx="1460429" cy="62114"/>
            </a:xfrm>
            <a:custGeom>
              <a:avLst/>
              <a:gdLst/>
              <a:ahLst/>
              <a:cxnLst/>
              <a:rect l="l" t="t" r="r" b="b"/>
              <a:pathLst>
                <a:path w="33575" h="1428" extrusionOk="0">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76" name="Google Shape;376;p14"/>
          <p:cNvGrpSpPr/>
          <p:nvPr/>
        </p:nvGrpSpPr>
        <p:grpSpPr>
          <a:xfrm rot="-5400000">
            <a:off x="11227037" y="-169138"/>
            <a:ext cx="944683" cy="3084668"/>
            <a:chOff x="6961407" y="2871131"/>
            <a:chExt cx="439278" cy="1434374"/>
          </a:xfrm>
        </p:grpSpPr>
        <p:sp>
          <p:nvSpPr>
            <p:cNvPr id="377" name="Google Shape;377;p14"/>
            <p:cNvSpPr/>
            <p:nvPr/>
          </p:nvSpPr>
          <p:spPr>
            <a:xfrm rot="-5400000">
              <a:off x="6647504" y="3552324"/>
              <a:ext cx="1374825" cy="131536"/>
            </a:xfrm>
            <a:custGeom>
              <a:avLst/>
              <a:gdLst/>
              <a:ahLst/>
              <a:cxnLst/>
              <a:rect l="l" t="t" r="r" b="b"/>
              <a:pathLst>
                <a:path w="31607" h="3024" extrusionOk="0">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8" name="Google Shape;378;p14"/>
            <p:cNvSpPr/>
            <p:nvPr/>
          </p:nvSpPr>
          <p:spPr>
            <a:xfrm rot="-5400000">
              <a:off x="6677278" y="3618071"/>
              <a:ext cx="1230283" cy="144586"/>
            </a:xfrm>
            <a:custGeom>
              <a:avLst/>
              <a:gdLst/>
              <a:ahLst/>
              <a:cxnLst/>
              <a:rect l="l" t="t" r="r" b="b"/>
              <a:pathLst>
                <a:path w="28284" h="3324" extrusionOk="0">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9" name="Google Shape;379;p14"/>
            <p:cNvSpPr/>
            <p:nvPr/>
          </p:nvSpPr>
          <p:spPr>
            <a:xfrm rot="-5400000">
              <a:off x="6529931" y="3512306"/>
              <a:ext cx="1434374" cy="152024"/>
            </a:xfrm>
            <a:custGeom>
              <a:avLst/>
              <a:gdLst/>
              <a:ahLst/>
              <a:cxnLst/>
              <a:rect l="l" t="t" r="r" b="b"/>
              <a:pathLst>
                <a:path w="32976" h="3495" extrusionOk="0">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0" name="Google Shape;380;p14"/>
            <p:cNvSpPr/>
            <p:nvPr/>
          </p:nvSpPr>
          <p:spPr>
            <a:xfrm rot="-5400000">
              <a:off x="6645331" y="3671116"/>
              <a:ext cx="1098138" cy="170641"/>
            </a:xfrm>
            <a:custGeom>
              <a:avLst/>
              <a:gdLst/>
              <a:ahLst/>
              <a:cxnLst/>
              <a:rect l="l" t="t" r="r" b="b"/>
              <a:pathLst>
                <a:path w="25246" h="3923" extrusionOk="0">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1" name="Google Shape;381;p14"/>
            <p:cNvSpPr/>
            <p:nvPr/>
          </p:nvSpPr>
          <p:spPr>
            <a:xfrm rot="-5400000">
              <a:off x="6506661" y="3582076"/>
              <a:ext cx="1284264" cy="162594"/>
            </a:xfrm>
            <a:custGeom>
              <a:avLst/>
              <a:gdLst/>
              <a:ahLst/>
              <a:cxnLst/>
              <a:rect l="l" t="t" r="r" b="b"/>
              <a:pathLst>
                <a:path w="29525" h="3738" extrusionOk="0">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2" name="Google Shape;382;p14"/>
            <p:cNvSpPr/>
            <p:nvPr/>
          </p:nvSpPr>
          <p:spPr>
            <a:xfrm rot="-5400000">
              <a:off x="6617711" y="3742147"/>
              <a:ext cx="953596" cy="173120"/>
            </a:xfrm>
            <a:custGeom>
              <a:avLst/>
              <a:gdLst/>
              <a:ahLst/>
              <a:cxnLst/>
              <a:rect l="l" t="t" r="r" b="b"/>
              <a:pathLst>
                <a:path w="21923" h="3980" extrusionOk="0">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3" name="Google Shape;383;p14"/>
            <p:cNvSpPr/>
            <p:nvPr/>
          </p:nvSpPr>
          <p:spPr>
            <a:xfrm rot="-5400000">
              <a:off x="6516884" y="3690342"/>
              <a:ext cx="1059686" cy="170641"/>
            </a:xfrm>
            <a:custGeom>
              <a:avLst/>
              <a:gdLst/>
              <a:ahLst/>
              <a:cxnLst/>
              <a:rect l="l" t="t" r="r" b="b"/>
              <a:pathLst>
                <a:path w="24362" h="3923" extrusionOk="0">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84" name="Google Shape;384;p14"/>
          <p:cNvGrpSpPr/>
          <p:nvPr/>
        </p:nvGrpSpPr>
        <p:grpSpPr>
          <a:xfrm rot="10800000">
            <a:off x="585134" y="-4"/>
            <a:ext cx="365829" cy="4430855"/>
            <a:chOff x="9" y="2835115"/>
            <a:chExt cx="134668" cy="1631069"/>
          </a:xfrm>
        </p:grpSpPr>
        <p:sp>
          <p:nvSpPr>
            <p:cNvPr id="385" name="Google Shape;385;p14"/>
            <p:cNvSpPr/>
            <p:nvPr/>
          </p:nvSpPr>
          <p:spPr>
            <a:xfrm rot="-5400000">
              <a:off x="-655129" y="3676378"/>
              <a:ext cx="1497053" cy="82558"/>
            </a:xfrm>
            <a:custGeom>
              <a:avLst/>
              <a:gdLst/>
              <a:ahLst/>
              <a:cxnLst/>
              <a:rect l="l" t="t" r="r" b="b"/>
              <a:pathLst>
                <a:path w="34417" h="1898" extrusionOk="0">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6" name="Google Shape;386;p14"/>
            <p:cNvSpPr/>
            <p:nvPr/>
          </p:nvSpPr>
          <p:spPr>
            <a:xfrm rot="-5400000">
              <a:off x="-420003" y="3973575"/>
              <a:ext cx="912621" cy="72597"/>
            </a:xfrm>
            <a:custGeom>
              <a:avLst/>
              <a:gdLst/>
              <a:ahLst/>
              <a:cxnLst/>
              <a:rect l="l" t="t" r="r" b="b"/>
              <a:pathLst>
                <a:path w="20981" h="1669" extrusionOk="0">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7" name="Google Shape;387;p14"/>
            <p:cNvSpPr/>
            <p:nvPr/>
          </p:nvSpPr>
          <p:spPr>
            <a:xfrm rot="-5400000">
              <a:off x="-388076" y="4029078"/>
              <a:ext cx="843156" cy="31057"/>
            </a:xfrm>
            <a:custGeom>
              <a:avLst/>
              <a:gdLst/>
              <a:ahLst/>
              <a:cxnLst/>
              <a:rect l="l" t="t" r="r" b="b"/>
              <a:pathLst>
                <a:path w="19384" h="714" extrusionOk="0">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8" name="Google Shape;388;p14"/>
            <p:cNvSpPr/>
            <p:nvPr/>
          </p:nvSpPr>
          <p:spPr>
            <a:xfrm rot="-5400000">
              <a:off x="-758457" y="3604107"/>
              <a:ext cx="1631069" cy="93085"/>
            </a:xfrm>
            <a:custGeom>
              <a:avLst/>
              <a:gdLst/>
              <a:ahLst/>
              <a:cxnLst/>
              <a:rect l="l" t="t" r="r" b="b"/>
              <a:pathLst>
                <a:path w="37498" h="2140" extrusionOk="0">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389" name="Google Shape;389;p14"/>
          <p:cNvSpPr txBox="1">
            <a:spLocks noGrp="1"/>
          </p:cNvSpPr>
          <p:nvPr>
            <p:ph type="title"/>
          </p:nvPr>
        </p:nvSpPr>
        <p:spPr>
          <a:xfrm>
            <a:off x="1417484" y="4458400"/>
            <a:ext cx="6442000" cy="7092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32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rPr lang="en-US"/>
              <a:t>Click to edit Master title style</a:t>
            </a:r>
            <a:endParaRPr/>
          </a:p>
        </p:txBody>
      </p:sp>
      <p:sp>
        <p:nvSpPr>
          <p:cNvPr id="390" name="Google Shape;390;p14"/>
          <p:cNvSpPr txBox="1">
            <a:spLocks noGrp="1"/>
          </p:cNvSpPr>
          <p:nvPr>
            <p:ph type="subTitle" idx="1"/>
          </p:nvPr>
        </p:nvSpPr>
        <p:spPr>
          <a:xfrm>
            <a:off x="1417500" y="1790467"/>
            <a:ext cx="7298800" cy="2420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lvl1pPr>
            <a:lvl2pPr lvl="1" algn="ctr" rtl="0">
              <a:lnSpc>
                <a:spcPct val="100000"/>
              </a:lnSpc>
              <a:spcBef>
                <a:spcPts val="0"/>
              </a:spcBef>
              <a:spcAft>
                <a:spcPts val="0"/>
              </a:spcAft>
              <a:buSzPts val="3000"/>
              <a:buNone/>
              <a:defRPr sz="4000"/>
            </a:lvl2pPr>
            <a:lvl3pPr lvl="2" algn="ctr" rtl="0">
              <a:lnSpc>
                <a:spcPct val="100000"/>
              </a:lnSpc>
              <a:spcBef>
                <a:spcPts val="0"/>
              </a:spcBef>
              <a:spcAft>
                <a:spcPts val="0"/>
              </a:spcAft>
              <a:buSzPts val="3000"/>
              <a:buNone/>
              <a:defRPr sz="4000"/>
            </a:lvl3pPr>
            <a:lvl4pPr lvl="3" algn="ctr" rtl="0">
              <a:lnSpc>
                <a:spcPct val="100000"/>
              </a:lnSpc>
              <a:spcBef>
                <a:spcPts val="0"/>
              </a:spcBef>
              <a:spcAft>
                <a:spcPts val="0"/>
              </a:spcAft>
              <a:buSzPts val="3000"/>
              <a:buNone/>
              <a:defRPr sz="4000"/>
            </a:lvl4pPr>
            <a:lvl5pPr lvl="4" algn="ctr" rtl="0">
              <a:lnSpc>
                <a:spcPct val="100000"/>
              </a:lnSpc>
              <a:spcBef>
                <a:spcPts val="0"/>
              </a:spcBef>
              <a:spcAft>
                <a:spcPts val="0"/>
              </a:spcAft>
              <a:buSzPts val="3000"/>
              <a:buNone/>
              <a:defRPr sz="4000"/>
            </a:lvl5pPr>
            <a:lvl6pPr lvl="5" algn="ctr" rtl="0">
              <a:lnSpc>
                <a:spcPct val="100000"/>
              </a:lnSpc>
              <a:spcBef>
                <a:spcPts val="0"/>
              </a:spcBef>
              <a:spcAft>
                <a:spcPts val="0"/>
              </a:spcAft>
              <a:buSzPts val="3000"/>
              <a:buNone/>
              <a:defRPr sz="4000"/>
            </a:lvl6pPr>
            <a:lvl7pPr lvl="6" algn="ctr" rtl="0">
              <a:lnSpc>
                <a:spcPct val="100000"/>
              </a:lnSpc>
              <a:spcBef>
                <a:spcPts val="0"/>
              </a:spcBef>
              <a:spcAft>
                <a:spcPts val="0"/>
              </a:spcAft>
              <a:buSzPts val="3000"/>
              <a:buNone/>
              <a:defRPr sz="4000"/>
            </a:lvl7pPr>
            <a:lvl8pPr lvl="7" algn="ctr" rtl="0">
              <a:lnSpc>
                <a:spcPct val="100000"/>
              </a:lnSpc>
              <a:spcBef>
                <a:spcPts val="0"/>
              </a:spcBef>
              <a:spcAft>
                <a:spcPts val="0"/>
              </a:spcAft>
              <a:buSzPts val="3000"/>
              <a:buNone/>
              <a:defRPr sz="4000"/>
            </a:lvl8pPr>
            <a:lvl9pPr lvl="8" algn="ctr" rtl="0">
              <a:lnSpc>
                <a:spcPct val="100000"/>
              </a:lnSpc>
              <a:spcBef>
                <a:spcPts val="0"/>
              </a:spcBef>
              <a:spcAft>
                <a:spcPts val="0"/>
              </a:spcAft>
              <a:buSzPts val="3000"/>
              <a:buNone/>
              <a:defRPr sz="4000"/>
            </a:lvl9pPr>
          </a:lstStyle>
          <a:p>
            <a:r>
              <a:rPr lang="en-US"/>
              <a:t>Click to edit Master subtitle style</a:t>
            </a:r>
            <a:endParaRPr/>
          </a:p>
        </p:txBody>
      </p:sp>
    </p:spTree>
    <p:extLst>
      <p:ext uri="{BB962C8B-B14F-4D97-AF65-F5344CB8AC3E}">
        <p14:creationId xmlns:p14="http://schemas.microsoft.com/office/powerpoint/2010/main" val="527730058"/>
      </p:ext>
    </p:extLst>
  </p:cSld>
  <p:clrMapOvr>
    <a:masterClrMapping/>
  </p:clrMapOvr>
  <p:transition spd="med">
    <p:pull/>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391"/>
        <p:cNvGrpSpPr/>
        <p:nvPr/>
      </p:nvGrpSpPr>
      <p:grpSpPr>
        <a:xfrm>
          <a:off x="0" y="0"/>
          <a:ext cx="0" cy="0"/>
          <a:chOff x="0" y="0"/>
          <a:chExt cx="0" cy="0"/>
        </a:xfrm>
      </p:grpSpPr>
      <p:sp>
        <p:nvSpPr>
          <p:cNvPr id="392" name="Google Shape;392;p15"/>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93" name="Google Shape;393;p1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sp>
        <p:nvSpPr>
          <p:cNvPr id="394" name="Google Shape;394;p15"/>
          <p:cNvSpPr txBox="1">
            <a:spLocks noGrp="1"/>
          </p:cNvSpPr>
          <p:nvPr>
            <p:ph type="subTitle" idx="1"/>
          </p:nvPr>
        </p:nvSpPr>
        <p:spPr>
          <a:xfrm>
            <a:off x="6502281" y="2287733"/>
            <a:ext cx="4225600" cy="2530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95" name="Google Shape;395;p15"/>
          <p:cNvSpPr txBox="1">
            <a:spLocks noGrp="1"/>
          </p:cNvSpPr>
          <p:nvPr>
            <p:ph type="subTitle" idx="2"/>
          </p:nvPr>
        </p:nvSpPr>
        <p:spPr>
          <a:xfrm>
            <a:off x="1464133" y="2287733"/>
            <a:ext cx="4225600" cy="2530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grpSp>
        <p:nvGrpSpPr>
          <p:cNvPr id="396" name="Google Shape;396;p15"/>
          <p:cNvGrpSpPr/>
          <p:nvPr/>
        </p:nvGrpSpPr>
        <p:grpSpPr>
          <a:xfrm>
            <a:off x="960021" y="5367265"/>
            <a:ext cx="1609153" cy="3386660"/>
            <a:chOff x="1390914" y="2912672"/>
            <a:chExt cx="664463" cy="1398445"/>
          </a:xfrm>
        </p:grpSpPr>
        <p:sp>
          <p:nvSpPr>
            <p:cNvPr id="397" name="Google Shape;397;p15"/>
            <p:cNvSpPr/>
            <p:nvPr/>
          </p:nvSpPr>
          <p:spPr>
            <a:xfrm rot="-5400000">
              <a:off x="1296281" y="3552020"/>
              <a:ext cx="1292963" cy="225230"/>
            </a:xfrm>
            <a:custGeom>
              <a:avLst/>
              <a:gdLst/>
              <a:ahLst/>
              <a:cxnLst/>
              <a:rect l="l" t="t" r="r" b="b"/>
              <a:pathLst>
                <a:path w="29725" h="5178" extrusionOk="0">
                  <a:moveTo>
                    <a:pt x="29368" y="1"/>
                  </a:moveTo>
                  <a:cubicBezTo>
                    <a:pt x="29183" y="1"/>
                    <a:pt x="29068" y="129"/>
                    <a:pt x="29011" y="243"/>
                  </a:cubicBezTo>
                  <a:lnTo>
                    <a:pt x="18728" y="243"/>
                  </a:lnTo>
                  <a:lnTo>
                    <a:pt x="18728" y="1555"/>
                  </a:lnTo>
                  <a:lnTo>
                    <a:pt x="14977" y="1555"/>
                  </a:lnTo>
                  <a:lnTo>
                    <a:pt x="14977" y="4935"/>
                  </a:lnTo>
                  <a:lnTo>
                    <a:pt x="1" y="4935"/>
                  </a:lnTo>
                  <a:lnTo>
                    <a:pt x="1" y="5178"/>
                  </a:lnTo>
                  <a:lnTo>
                    <a:pt x="15219" y="5178"/>
                  </a:lnTo>
                  <a:lnTo>
                    <a:pt x="15219" y="1783"/>
                  </a:lnTo>
                  <a:lnTo>
                    <a:pt x="18956" y="1783"/>
                  </a:lnTo>
                  <a:lnTo>
                    <a:pt x="18956" y="485"/>
                  </a:lnTo>
                  <a:lnTo>
                    <a:pt x="29011" y="485"/>
                  </a:lnTo>
                  <a:cubicBezTo>
                    <a:pt x="29068" y="657"/>
                    <a:pt x="29183" y="771"/>
                    <a:pt x="29368" y="771"/>
                  </a:cubicBezTo>
                  <a:cubicBezTo>
                    <a:pt x="29596" y="771"/>
                    <a:pt x="29725" y="600"/>
                    <a:pt x="29725" y="357"/>
                  </a:cubicBezTo>
                  <a:cubicBezTo>
                    <a:pt x="29725" y="186"/>
                    <a:pt x="29596" y="1"/>
                    <a:pt x="2936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8" name="Google Shape;398;p15"/>
            <p:cNvSpPr/>
            <p:nvPr/>
          </p:nvSpPr>
          <p:spPr>
            <a:xfrm rot="-5400000">
              <a:off x="1295063" y="3592342"/>
              <a:ext cx="1215407" cy="222142"/>
            </a:xfrm>
            <a:custGeom>
              <a:avLst/>
              <a:gdLst/>
              <a:ahLst/>
              <a:cxnLst/>
              <a:rect l="l" t="t" r="r" b="b"/>
              <a:pathLst>
                <a:path w="27942" h="5107" extrusionOk="0">
                  <a:moveTo>
                    <a:pt x="27585" y="0"/>
                  </a:moveTo>
                  <a:cubicBezTo>
                    <a:pt x="27400" y="0"/>
                    <a:pt x="27286" y="114"/>
                    <a:pt x="27229" y="228"/>
                  </a:cubicBezTo>
                  <a:lnTo>
                    <a:pt x="17302" y="228"/>
                  </a:lnTo>
                  <a:lnTo>
                    <a:pt x="17302" y="1369"/>
                  </a:lnTo>
                  <a:lnTo>
                    <a:pt x="14035" y="1369"/>
                  </a:lnTo>
                  <a:lnTo>
                    <a:pt x="14035" y="4864"/>
                  </a:lnTo>
                  <a:lnTo>
                    <a:pt x="1" y="4864"/>
                  </a:lnTo>
                  <a:lnTo>
                    <a:pt x="1" y="5106"/>
                  </a:lnTo>
                  <a:lnTo>
                    <a:pt x="14264" y="5106"/>
                  </a:lnTo>
                  <a:lnTo>
                    <a:pt x="14264" y="1598"/>
                  </a:lnTo>
                  <a:lnTo>
                    <a:pt x="17530" y="1598"/>
                  </a:lnTo>
                  <a:lnTo>
                    <a:pt x="17530" y="471"/>
                  </a:lnTo>
                  <a:lnTo>
                    <a:pt x="27229" y="471"/>
                  </a:lnTo>
                  <a:cubicBezTo>
                    <a:pt x="27286" y="656"/>
                    <a:pt x="27400" y="713"/>
                    <a:pt x="27585" y="713"/>
                  </a:cubicBezTo>
                  <a:cubicBezTo>
                    <a:pt x="27756" y="713"/>
                    <a:pt x="27942" y="585"/>
                    <a:pt x="27942" y="357"/>
                  </a:cubicBezTo>
                  <a:cubicBezTo>
                    <a:pt x="27942" y="171"/>
                    <a:pt x="27756" y="0"/>
                    <a:pt x="2758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9" name="Google Shape;399;p15"/>
            <p:cNvSpPr/>
            <p:nvPr/>
          </p:nvSpPr>
          <p:spPr>
            <a:xfrm rot="-5400000">
              <a:off x="1190518" y="3668963"/>
              <a:ext cx="1163297" cy="121010"/>
            </a:xfrm>
            <a:custGeom>
              <a:avLst/>
              <a:gdLst/>
              <a:ahLst/>
              <a:cxnLst/>
              <a:rect l="l" t="t" r="r" b="b"/>
              <a:pathLst>
                <a:path w="26744" h="2782" extrusionOk="0">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0" name="Google Shape;400;p15"/>
            <p:cNvSpPr/>
            <p:nvPr/>
          </p:nvSpPr>
          <p:spPr>
            <a:xfrm rot="-5400000">
              <a:off x="1172533" y="3722921"/>
              <a:ext cx="1034240" cy="142150"/>
            </a:xfrm>
            <a:custGeom>
              <a:avLst/>
              <a:gdLst/>
              <a:ahLst/>
              <a:cxnLst/>
              <a:rect l="l" t="t" r="r" b="b"/>
              <a:pathLst>
                <a:path w="23777" h="3268" extrusionOk="0">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1" name="Google Shape;401;p15"/>
            <p:cNvSpPr/>
            <p:nvPr/>
          </p:nvSpPr>
          <p:spPr>
            <a:xfrm rot="-5400000">
              <a:off x="137136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2" name="Google Shape;402;p15"/>
            <p:cNvSpPr/>
            <p:nvPr/>
          </p:nvSpPr>
          <p:spPr>
            <a:xfrm rot="-5400000">
              <a:off x="1624774" y="4028143"/>
              <a:ext cx="498873" cy="67073"/>
            </a:xfrm>
            <a:custGeom>
              <a:avLst/>
              <a:gdLst/>
              <a:ahLst/>
              <a:cxnLst/>
              <a:rect l="l" t="t" r="r" b="b"/>
              <a:pathLst>
                <a:path w="11469" h="1542" extrusionOk="0">
                  <a:moveTo>
                    <a:pt x="11112" y="1"/>
                  </a:moveTo>
                  <a:cubicBezTo>
                    <a:pt x="10940" y="1"/>
                    <a:pt x="10755" y="172"/>
                    <a:pt x="10755" y="358"/>
                  </a:cubicBezTo>
                  <a:cubicBezTo>
                    <a:pt x="10755" y="529"/>
                    <a:pt x="10883" y="714"/>
                    <a:pt x="10997" y="714"/>
                  </a:cubicBezTo>
                  <a:lnTo>
                    <a:pt x="10997" y="1313"/>
                  </a:lnTo>
                  <a:lnTo>
                    <a:pt x="1" y="1313"/>
                  </a:lnTo>
                  <a:lnTo>
                    <a:pt x="1" y="1541"/>
                  </a:lnTo>
                  <a:lnTo>
                    <a:pt x="11240" y="1541"/>
                  </a:lnTo>
                  <a:lnTo>
                    <a:pt x="11240" y="714"/>
                  </a:lnTo>
                  <a:cubicBezTo>
                    <a:pt x="11411" y="714"/>
                    <a:pt x="11468" y="529"/>
                    <a:pt x="11468" y="358"/>
                  </a:cubicBezTo>
                  <a:cubicBezTo>
                    <a:pt x="11468" y="172"/>
                    <a:pt x="11354" y="1"/>
                    <a:pt x="1111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3" name="Google Shape;403;p15"/>
            <p:cNvSpPr/>
            <p:nvPr/>
          </p:nvSpPr>
          <p:spPr>
            <a:xfrm rot="-5400000">
              <a:off x="1622294" y="3989082"/>
              <a:ext cx="540413" cy="103655"/>
            </a:xfrm>
            <a:custGeom>
              <a:avLst/>
              <a:gdLst/>
              <a:ahLst/>
              <a:cxnLst/>
              <a:rect l="l" t="t" r="r" b="b"/>
              <a:pathLst>
                <a:path w="12424" h="2383" extrusionOk="0">
                  <a:moveTo>
                    <a:pt x="12067" y="1"/>
                  </a:moveTo>
                  <a:cubicBezTo>
                    <a:pt x="11896" y="1"/>
                    <a:pt x="11711" y="172"/>
                    <a:pt x="11711" y="358"/>
                  </a:cubicBezTo>
                  <a:cubicBezTo>
                    <a:pt x="11711" y="529"/>
                    <a:pt x="11825" y="714"/>
                    <a:pt x="11953" y="714"/>
                  </a:cubicBezTo>
                  <a:lnTo>
                    <a:pt x="11953" y="2140"/>
                  </a:lnTo>
                  <a:lnTo>
                    <a:pt x="1" y="2140"/>
                  </a:lnTo>
                  <a:lnTo>
                    <a:pt x="1" y="2383"/>
                  </a:lnTo>
                  <a:lnTo>
                    <a:pt x="12181" y="2383"/>
                  </a:lnTo>
                  <a:lnTo>
                    <a:pt x="12181" y="714"/>
                  </a:lnTo>
                  <a:cubicBezTo>
                    <a:pt x="12367" y="714"/>
                    <a:pt x="12424" y="529"/>
                    <a:pt x="12424" y="358"/>
                  </a:cubicBezTo>
                  <a:cubicBezTo>
                    <a:pt x="12424" y="172"/>
                    <a:pt x="12310" y="1"/>
                    <a:pt x="1206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4" name="Google Shape;404;p15"/>
            <p:cNvSpPr/>
            <p:nvPr/>
          </p:nvSpPr>
          <p:spPr>
            <a:xfrm rot="-5400000">
              <a:off x="1618271" y="3949043"/>
              <a:ext cx="584476" cy="139670"/>
            </a:xfrm>
            <a:custGeom>
              <a:avLst/>
              <a:gdLst/>
              <a:ahLst/>
              <a:cxnLst/>
              <a:rect l="l" t="t" r="r" b="b"/>
              <a:pathLst>
                <a:path w="13437" h="3211" extrusionOk="0">
                  <a:moveTo>
                    <a:pt x="13080" y="1"/>
                  </a:moveTo>
                  <a:cubicBezTo>
                    <a:pt x="12837" y="1"/>
                    <a:pt x="12666" y="172"/>
                    <a:pt x="12666" y="358"/>
                  </a:cubicBezTo>
                  <a:cubicBezTo>
                    <a:pt x="12666" y="529"/>
                    <a:pt x="12780" y="714"/>
                    <a:pt x="12966" y="714"/>
                  </a:cubicBezTo>
                  <a:lnTo>
                    <a:pt x="12966" y="2968"/>
                  </a:lnTo>
                  <a:lnTo>
                    <a:pt x="1" y="2968"/>
                  </a:lnTo>
                  <a:lnTo>
                    <a:pt x="1" y="3210"/>
                  </a:lnTo>
                  <a:lnTo>
                    <a:pt x="13194" y="3210"/>
                  </a:lnTo>
                  <a:lnTo>
                    <a:pt x="13194" y="714"/>
                  </a:lnTo>
                  <a:cubicBezTo>
                    <a:pt x="13322" y="714"/>
                    <a:pt x="13436" y="529"/>
                    <a:pt x="13436" y="358"/>
                  </a:cubicBezTo>
                  <a:cubicBezTo>
                    <a:pt x="13436" y="172"/>
                    <a:pt x="13251" y="1"/>
                    <a:pt x="1308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5" name="Google Shape;405;p15"/>
            <p:cNvSpPr/>
            <p:nvPr/>
          </p:nvSpPr>
          <p:spPr>
            <a:xfrm rot="-5400000">
              <a:off x="133662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6" name="Google Shape;406;p15"/>
            <p:cNvSpPr/>
            <p:nvPr/>
          </p:nvSpPr>
          <p:spPr>
            <a:xfrm rot="-5400000">
              <a:off x="1071705" y="3588601"/>
              <a:ext cx="1315930" cy="129101"/>
            </a:xfrm>
            <a:custGeom>
              <a:avLst/>
              <a:gdLst/>
              <a:ahLst/>
              <a:cxnLst/>
              <a:rect l="l" t="t" r="r" b="b"/>
              <a:pathLst>
                <a:path w="30253" h="2968" extrusionOk="0">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7" name="Google Shape;407;p15"/>
            <p:cNvSpPr/>
            <p:nvPr/>
          </p:nvSpPr>
          <p:spPr>
            <a:xfrm rot="-5400000">
              <a:off x="1008135" y="3602585"/>
              <a:ext cx="1253859" cy="163203"/>
            </a:xfrm>
            <a:custGeom>
              <a:avLst/>
              <a:gdLst/>
              <a:ahLst/>
              <a:cxnLst/>
              <a:rect l="l" t="t" r="r" b="b"/>
              <a:pathLst>
                <a:path w="28826" h="3752" extrusionOk="0">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8" name="Google Shape;408;p15"/>
            <p:cNvSpPr/>
            <p:nvPr/>
          </p:nvSpPr>
          <p:spPr>
            <a:xfrm rot="-5400000">
              <a:off x="91135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9" name="Google Shape;409;p15"/>
            <p:cNvSpPr/>
            <p:nvPr/>
          </p:nvSpPr>
          <p:spPr>
            <a:xfrm rot="-5400000">
              <a:off x="86233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0" name="Google Shape;410;p15"/>
            <p:cNvSpPr/>
            <p:nvPr/>
          </p:nvSpPr>
          <p:spPr>
            <a:xfrm rot="-5400000">
              <a:off x="86885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11" name="Google Shape;411;p15"/>
          <p:cNvGrpSpPr/>
          <p:nvPr/>
        </p:nvGrpSpPr>
        <p:grpSpPr>
          <a:xfrm>
            <a:off x="10064102" y="5227001"/>
            <a:ext cx="1176945" cy="4228073"/>
            <a:chOff x="8623429" y="2586962"/>
            <a:chExt cx="478381" cy="1718543"/>
          </a:xfrm>
        </p:grpSpPr>
        <p:sp>
          <p:nvSpPr>
            <p:cNvPr id="412" name="Google Shape;412;p15"/>
            <p:cNvSpPr/>
            <p:nvPr/>
          </p:nvSpPr>
          <p:spPr>
            <a:xfrm rot="-5400000">
              <a:off x="8267028" y="3481249"/>
              <a:ext cx="1527458" cy="121054"/>
            </a:xfrm>
            <a:custGeom>
              <a:avLst/>
              <a:gdLst/>
              <a:ahLst/>
              <a:cxnLst/>
              <a:rect l="l" t="t" r="r" b="b"/>
              <a:pathLst>
                <a:path w="35116" h="2783" extrusionOk="0">
                  <a:moveTo>
                    <a:pt x="18185" y="1"/>
                  </a:moveTo>
                  <a:lnTo>
                    <a:pt x="15917" y="2254"/>
                  </a:lnTo>
                  <a:lnTo>
                    <a:pt x="0" y="2254"/>
                  </a:lnTo>
                  <a:lnTo>
                    <a:pt x="0" y="2497"/>
                  </a:lnTo>
                  <a:lnTo>
                    <a:pt x="16046" y="2497"/>
                  </a:lnTo>
                  <a:lnTo>
                    <a:pt x="18299" y="229"/>
                  </a:lnTo>
                  <a:lnTo>
                    <a:pt x="22878" y="229"/>
                  </a:lnTo>
                  <a:lnTo>
                    <a:pt x="25131" y="2497"/>
                  </a:lnTo>
                  <a:lnTo>
                    <a:pt x="34402" y="2497"/>
                  </a:lnTo>
                  <a:cubicBezTo>
                    <a:pt x="34459" y="2668"/>
                    <a:pt x="34588" y="2782"/>
                    <a:pt x="34759" y="2782"/>
                  </a:cubicBezTo>
                  <a:cubicBezTo>
                    <a:pt x="35001" y="2782"/>
                    <a:pt x="35115" y="2611"/>
                    <a:pt x="35115" y="2368"/>
                  </a:cubicBezTo>
                  <a:cubicBezTo>
                    <a:pt x="35115" y="2197"/>
                    <a:pt x="35001" y="2012"/>
                    <a:pt x="34759" y="2012"/>
                  </a:cubicBezTo>
                  <a:cubicBezTo>
                    <a:pt x="34588" y="2012"/>
                    <a:pt x="34459" y="2140"/>
                    <a:pt x="34402" y="2254"/>
                  </a:cubicBezTo>
                  <a:lnTo>
                    <a:pt x="25245" y="2254"/>
                  </a:lnTo>
                  <a:lnTo>
                    <a:pt x="22935"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3" name="Google Shape;413;p15"/>
            <p:cNvSpPr/>
            <p:nvPr/>
          </p:nvSpPr>
          <p:spPr>
            <a:xfrm rot="-5400000">
              <a:off x="8122184" y="3470418"/>
              <a:ext cx="1506971" cy="163203"/>
            </a:xfrm>
            <a:custGeom>
              <a:avLst/>
              <a:gdLst/>
              <a:ahLst/>
              <a:cxnLst/>
              <a:rect l="l" t="t" r="r" b="b"/>
              <a:pathLst>
                <a:path w="34645" h="3752" extrusionOk="0">
                  <a:moveTo>
                    <a:pt x="14135" y="0"/>
                  </a:moveTo>
                  <a:lnTo>
                    <a:pt x="14135" y="3509"/>
                  </a:lnTo>
                  <a:lnTo>
                    <a:pt x="0" y="3509"/>
                  </a:lnTo>
                  <a:lnTo>
                    <a:pt x="0" y="3751"/>
                  </a:lnTo>
                  <a:lnTo>
                    <a:pt x="14377" y="3751"/>
                  </a:lnTo>
                  <a:lnTo>
                    <a:pt x="14377" y="243"/>
                  </a:lnTo>
                  <a:lnTo>
                    <a:pt x="24832" y="243"/>
                  </a:lnTo>
                  <a:lnTo>
                    <a:pt x="27684" y="3095"/>
                  </a:lnTo>
                  <a:lnTo>
                    <a:pt x="33874" y="3095"/>
                  </a:lnTo>
                  <a:cubicBezTo>
                    <a:pt x="33931" y="3209"/>
                    <a:pt x="34103" y="3338"/>
                    <a:pt x="34231" y="3338"/>
                  </a:cubicBezTo>
                  <a:cubicBezTo>
                    <a:pt x="34459" y="3338"/>
                    <a:pt x="34645" y="3152"/>
                    <a:pt x="34645" y="2910"/>
                  </a:cubicBezTo>
                  <a:cubicBezTo>
                    <a:pt x="34645" y="2739"/>
                    <a:pt x="34459" y="2553"/>
                    <a:pt x="34231" y="2553"/>
                  </a:cubicBezTo>
                  <a:cubicBezTo>
                    <a:pt x="34046" y="2553"/>
                    <a:pt x="33931" y="2682"/>
                    <a:pt x="33874" y="2853"/>
                  </a:cubicBezTo>
                  <a:lnTo>
                    <a:pt x="27741" y="2853"/>
                  </a:lnTo>
                  <a:lnTo>
                    <a:pt x="2496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4" name="Google Shape;414;p15"/>
            <p:cNvSpPr/>
            <p:nvPr/>
          </p:nvSpPr>
          <p:spPr>
            <a:xfrm rot="-5400000">
              <a:off x="8039648" y="3426986"/>
              <a:ext cx="1578959" cy="178079"/>
            </a:xfrm>
            <a:custGeom>
              <a:avLst/>
              <a:gdLst/>
              <a:ahLst/>
              <a:cxnLst/>
              <a:rect l="l" t="t" r="r" b="b"/>
              <a:pathLst>
                <a:path w="36300" h="4094" extrusionOk="0">
                  <a:moveTo>
                    <a:pt x="13193" y="0"/>
                  </a:moveTo>
                  <a:lnTo>
                    <a:pt x="13193" y="3866"/>
                  </a:lnTo>
                  <a:lnTo>
                    <a:pt x="0" y="3866"/>
                  </a:lnTo>
                  <a:lnTo>
                    <a:pt x="0" y="4094"/>
                  </a:lnTo>
                  <a:lnTo>
                    <a:pt x="13421" y="4094"/>
                  </a:lnTo>
                  <a:lnTo>
                    <a:pt x="13421" y="228"/>
                  </a:lnTo>
                  <a:lnTo>
                    <a:pt x="25488" y="228"/>
                  </a:lnTo>
                  <a:lnTo>
                    <a:pt x="28397" y="3152"/>
                  </a:lnTo>
                  <a:lnTo>
                    <a:pt x="35586" y="3152"/>
                  </a:lnTo>
                  <a:cubicBezTo>
                    <a:pt x="35657" y="3266"/>
                    <a:pt x="35771" y="3381"/>
                    <a:pt x="35942" y="3381"/>
                  </a:cubicBezTo>
                  <a:cubicBezTo>
                    <a:pt x="36185" y="3381"/>
                    <a:pt x="36299" y="3266"/>
                    <a:pt x="36299" y="3024"/>
                  </a:cubicBezTo>
                  <a:cubicBezTo>
                    <a:pt x="36299" y="2853"/>
                    <a:pt x="36185" y="2667"/>
                    <a:pt x="35942" y="2667"/>
                  </a:cubicBezTo>
                  <a:cubicBezTo>
                    <a:pt x="35771" y="2667"/>
                    <a:pt x="35657" y="2724"/>
                    <a:pt x="35586" y="2910"/>
                  </a:cubicBezTo>
                  <a:lnTo>
                    <a:pt x="28454" y="2910"/>
                  </a:lnTo>
                  <a:lnTo>
                    <a:pt x="25602"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5" name="Google Shape;415;p15"/>
            <p:cNvSpPr/>
            <p:nvPr/>
          </p:nvSpPr>
          <p:spPr>
            <a:xfrm rot="-5400000">
              <a:off x="8073163" y="3501432"/>
              <a:ext cx="1413930" cy="194216"/>
            </a:xfrm>
            <a:custGeom>
              <a:avLst/>
              <a:gdLst/>
              <a:ahLst/>
              <a:cxnLst/>
              <a:rect l="l" t="t" r="r" b="b"/>
              <a:pathLst>
                <a:path w="32506" h="4465" extrusionOk="0">
                  <a:moveTo>
                    <a:pt x="12238" y="0"/>
                  </a:moveTo>
                  <a:lnTo>
                    <a:pt x="12238" y="4222"/>
                  </a:lnTo>
                  <a:lnTo>
                    <a:pt x="0" y="4222"/>
                  </a:lnTo>
                  <a:lnTo>
                    <a:pt x="0" y="4464"/>
                  </a:lnTo>
                  <a:lnTo>
                    <a:pt x="12480" y="4464"/>
                  </a:lnTo>
                  <a:lnTo>
                    <a:pt x="12480" y="243"/>
                  </a:lnTo>
                  <a:lnTo>
                    <a:pt x="26258" y="243"/>
                  </a:lnTo>
                  <a:lnTo>
                    <a:pt x="29353" y="3323"/>
                  </a:lnTo>
                  <a:lnTo>
                    <a:pt x="31792" y="3323"/>
                  </a:lnTo>
                  <a:cubicBezTo>
                    <a:pt x="31849" y="3452"/>
                    <a:pt x="31963" y="3566"/>
                    <a:pt x="32149" y="3566"/>
                  </a:cubicBezTo>
                  <a:cubicBezTo>
                    <a:pt x="32377" y="3566"/>
                    <a:pt x="32505" y="3395"/>
                    <a:pt x="32505" y="3209"/>
                  </a:cubicBezTo>
                  <a:cubicBezTo>
                    <a:pt x="32505" y="2967"/>
                    <a:pt x="32377" y="2796"/>
                    <a:pt x="32149" y="2796"/>
                  </a:cubicBezTo>
                  <a:cubicBezTo>
                    <a:pt x="31963" y="2796"/>
                    <a:pt x="31849" y="2910"/>
                    <a:pt x="31792" y="3095"/>
                  </a:cubicBezTo>
                  <a:lnTo>
                    <a:pt x="29467" y="3095"/>
                  </a:lnTo>
                  <a:lnTo>
                    <a:pt x="2638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6" name="Google Shape;416;p15"/>
            <p:cNvSpPr/>
            <p:nvPr/>
          </p:nvSpPr>
          <p:spPr>
            <a:xfrm rot="-5400000">
              <a:off x="8472362" y="4017291"/>
              <a:ext cx="439281" cy="137148"/>
            </a:xfrm>
            <a:custGeom>
              <a:avLst/>
              <a:gdLst/>
              <a:ahLst/>
              <a:cxnLst/>
              <a:rect l="l" t="t" r="r" b="b"/>
              <a:pathLst>
                <a:path w="10099" h="3153" extrusionOk="0">
                  <a:moveTo>
                    <a:pt x="9742" y="1"/>
                  </a:moveTo>
                  <a:cubicBezTo>
                    <a:pt x="9499" y="1"/>
                    <a:pt x="9328" y="186"/>
                    <a:pt x="9328" y="357"/>
                  </a:cubicBezTo>
                  <a:cubicBezTo>
                    <a:pt x="9328" y="543"/>
                    <a:pt x="9442" y="714"/>
                    <a:pt x="9628" y="714"/>
                  </a:cubicBezTo>
                  <a:lnTo>
                    <a:pt x="9628" y="2910"/>
                  </a:lnTo>
                  <a:lnTo>
                    <a:pt x="0" y="2910"/>
                  </a:lnTo>
                  <a:lnTo>
                    <a:pt x="0" y="3153"/>
                  </a:lnTo>
                  <a:lnTo>
                    <a:pt x="9856" y="3153"/>
                  </a:lnTo>
                  <a:lnTo>
                    <a:pt x="9856" y="714"/>
                  </a:lnTo>
                  <a:cubicBezTo>
                    <a:pt x="9984" y="714"/>
                    <a:pt x="10098" y="543"/>
                    <a:pt x="10098" y="357"/>
                  </a:cubicBezTo>
                  <a:cubicBezTo>
                    <a:pt x="10098" y="186"/>
                    <a:pt x="9913" y="1"/>
                    <a:pt x="974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7" name="Google Shape;417;p15"/>
            <p:cNvSpPr/>
            <p:nvPr/>
          </p:nvSpPr>
          <p:spPr>
            <a:xfrm rot="-5400000">
              <a:off x="8472688" y="3978513"/>
              <a:ext cx="477733" cy="176252"/>
            </a:xfrm>
            <a:custGeom>
              <a:avLst/>
              <a:gdLst/>
              <a:ahLst/>
              <a:cxnLst/>
              <a:rect l="l" t="t" r="r" b="b"/>
              <a:pathLst>
                <a:path w="10983" h="4052" extrusionOk="0">
                  <a:moveTo>
                    <a:pt x="10569" y="1"/>
                  </a:moveTo>
                  <a:cubicBezTo>
                    <a:pt x="10398" y="1"/>
                    <a:pt x="10212" y="186"/>
                    <a:pt x="10212" y="357"/>
                  </a:cubicBezTo>
                  <a:cubicBezTo>
                    <a:pt x="10212" y="543"/>
                    <a:pt x="10341" y="714"/>
                    <a:pt x="10455" y="714"/>
                  </a:cubicBezTo>
                  <a:lnTo>
                    <a:pt x="10455" y="3809"/>
                  </a:lnTo>
                  <a:lnTo>
                    <a:pt x="0" y="3809"/>
                  </a:lnTo>
                  <a:lnTo>
                    <a:pt x="0" y="4052"/>
                  </a:lnTo>
                  <a:lnTo>
                    <a:pt x="10697" y="4052"/>
                  </a:lnTo>
                  <a:lnTo>
                    <a:pt x="10697" y="714"/>
                  </a:lnTo>
                  <a:cubicBezTo>
                    <a:pt x="10868" y="714"/>
                    <a:pt x="10983" y="543"/>
                    <a:pt x="10983" y="357"/>
                  </a:cubicBezTo>
                  <a:cubicBezTo>
                    <a:pt x="10983" y="186"/>
                    <a:pt x="10811" y="1"/>
                    <a:pt x="1056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8" name="Google Shape;418;p15"/>
            <p:cNvSpPr/>
            <p:nvPr/>
          </p:nvSpPr>
          <p:spPr>
            <a:xfrm rot="-5400000">
              <a:off x="8182970" y="3430727"/>
              <a:ext cx="1620499" cy="129057"/>
            </a:xfrm>
            <a:custGeom>
              <a:avLst/>
              <a:gdLst/>
              <a:ahLst/>
              <a:cxnLst/>
              <a:rect l="l" t="t" r="r" b="b"/>
              <a:pathLst>
                <a:path w="37255" h="2967" extrusionOk="0">
                  <a:moveTo>
                    <a:pt x="17700" y="0"/>
                  </a:moveTo>
                  <a:lnTo>
                    <a:pt x="15261" y="2382"/>
                  </a:lnTo>
                  <a:lnTo>
                    <a:pt x="0" y="2382"/>
                  </a:lnTo>
                  <a:lnTo>
                    <a:pt x="0" y="2610"/>
                  </a:lnTo>
                  <a:lnTo>
                    <a:pt x="15390" y="2610"/>
                  </a:lnTo>
                  <a:lnTo>
                    <a:pt x="17829" y="243"/>
                  </a:lnTo>
                  <a:lnTo>
                    <a:pt x="23462" y="243"/>
                  </a:lnTo>
                  <a:lnTo>
                    <a:pt x="26030" y="2739"/>
                  </a:lnTo>
                  <a:lnTo>
                    <a:pt x="36484" y="2739"/>
                  </a:lnTo>
                  <a:cubicBezTo>
                    <a:pt x="36542" y="2910"/>
                    <a:pt x="36727" y="2967"/>
                    <a:pt x="36841" y="2967"/>
                  </a:cubicBezTo>
                  <a:cubicBezTo>
                    <a:pt x="37084" y="2967"/>
                    <a:pt x="37255" y="2853"/>
                    <a:pt x="37255" y="2610"/>
                  </a:cubicBezTo>
                  <a:cubicBezTo>
                    <a:pt x="37255" y="2382"/>
                    <a:pt x="37084" y="2254"/>
                    <a:pt x="36841" y="2254"/>
                  </a:cubicBezTo>
                  <a:cubicBezTo>
                    <a:pt x="36727" y="2254"/>
                    <a:pt x="36542" y="2311"/>
                    <a:pt x="36484" y="2496"/>
                  </a:cubicBezTo>
                  <a:lnTo>
                    <a:pt x="26087" y="2496"/>
                  </a:lnTo>
                  <a:lnTo>
                    <a:pt x="23591"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9" name="Google Shape;419;p15"/>
            <p:cNvSpPr/>
            <p:nvPr/>
          </p:nvSpPr>
          <p:spPr>
            <a:xfrm rot="-5400000">
              <a:off x="8089908" y="3371157"/>
              <a:ext cx="1718543" cy="150153"/>
            </a:xfrm>
            <a:custGeom>
              <a:avLst/>
              <a:gdLst/>
              <a:ahLst/>
              <a:cxnLst/>
              <a:rect l="l" t="t" r="r" b="b"/>
              <a:pathLst>
                <a:path w="39509" h="3452" extrusionOk="0">
                  <a:moveTo>
                    <a:pt x="17344" y="0"/>
                  </a:moveTo>
                  <a:lnTo>
                    <a:pt x="14620" y="2681"/>
                  </a:lnTo>
                  <a:lnTo>
                    <a:pt x="0" y="2681"/>
                  </a:lnTo>
                  <a:lnTo>
                    <a:pt x="0" y="2924"/>
                  </a:lnTo>
                  <a:lnTo>
                    <a:pt x="14734" y="2924"/>
                  </a:lnTo>
                  <a:lnTo>
                    <a:pt x="17401" y="243"/>
                  </a:lnTo>
                  <a:lnTo>
                    <a:pt x="24062" y="243"/>
                  </a:lnTo>
                  <a:lnTo>
                    <a:pt x="27028" y="3152"/>
                  </a:lnTo>
                  <a:lnTo>
                    <a:pt x="38738" y="3152"/>
                  </a:lnTo>
                  <a:cubicBezTo>
                    <a:pt x="38795" y="3338"/>
                    <a:pt x="38980" y="3452"/>
                    <a:pt x="39095" y="3452"/>
                  </a:cubicBezTo>
                  <a:cubicBezTo>
                    <a:pt x="39337" y="3452"/>
                    <a:pt x="39508" y="3281"/>
                    <a:pt x="39508" y="3038"/>
                  </a:cubicBezTo>
                  <a:cubicBezTo>
                    <a:pt x="39508" y="2853"/>
                    <a:pt x="39337" y="2681"/>
                    <a:pt x="39095" y="2681"/>
                  </a:cubicBezTo>
                  <a:cubicBezTo>
                    <a:pt x="38980" y="2681"/>
                    <a:pt x="38795" y="2796"/>
                    <a:pt x="38738" y="2924"/>
                  </a:cubicBezTo>
                  <a:lnTo>
                    <a:pt x="27157" y="2924"/>
                  </a:lnTo>
                  <a:lnTo>
                    <a:pt x="2417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0" name="Google Shape;420;p15"/>
            <p:cNvSpPr/>
            <p:nvPr/>
          </p:nvSpPr>
          <p:spPr>
            <a:xfrm rot="-5400000">
              <a:off x="8069444" y="3539297"/>
              <a:ext cx="1330763" cy="201654"/>
            </a:xfrm>
            <a:custGeom>
              <a:avLst/>
              <a:gdLst/>
              <a:ahLst/>
              <a:cxnLst/>
              <a:rect l="l" t="t" r="r" b="b"/>
              <a:pathLst>
                <a:path w="30594" h="4636" extrusionOk="0">
                  <a:moveTo>
                    <a:pt x="11282" y="0"/>
                  </a:moveTo>
                  <a:lnTo>
                    <a:pt x="11282" y="4393"/>
                  </a:lnTo>
                  <a:lnTo>
                    <a:pt x="0" y="4393"/>
                  </a:lnTo>
                  <a:lnTo>
                    <a:pt x="0" y="4636"/>
                  </a:lnTo>
                  <a:lnTo>
                    <a:pt x="11524" y="4636"/>
                  </a:lnTo>
                  <a:lnTo>
                    <a:pt x="11524" y="243"/>
                  </a:lnTo>
                  <a:lnTo>
                    <a:pt x="26914" y="243"/>
                  </a:lnTo>
                  <a:lnTo>
                    <a:pt x="29881" y="3152"/>
                  </a:lnTo>
                  <a:cubicBezTo>
                    <a:pt x="29824" y="3209"/>
                    <a:pt x="29824" y="3267"/>
                    <a:pt x="29824" y="3324"/>
                  </a:cubicBezTo>
                  <a:cubicBezTo>
                    <a:pt x="29824" y="3566"/>
                    <a:pt x="30009" y="3737"/>
                    <a:pt x="30180" y="3737"/>
                  </a:cubicBezTo>
                  <a:cubicBezTo>
                    <a:pt x="30423" y="3737"/>
                    <a:pt x="30594" y="3566"/>
                    <a:pt x="30594" y="3324"/>
                  </a:cubicBezTo>
                  <a:cubicBezTo>
                    <a:pt x="30594" y="3152"/>
                    <a:pt x="30423" y="2967"/>
                    <a:pt x="30180" y="2967"/>
                  </a:cubicBezTo>
                  <a:cubicBezTo>
                    <a:pt x="30123" y="2967"/>
                    <a:pt x="30123" y="2967"/>
                    <a:pt x="30066" y="3024"/>
                  </a:cubicBezTo>
                  <a:lnTo>
                    <a:pt x="2702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1" name="Google Shape;421;p15"/>
            <p:cNvSpPr/>
            <p:nvPr/>
          </p:nvSpPr>
          <p:spPr>
            <a:xfrm rot="-5400000">
              <a:off x="8940152" y="3389472"/>
              <a:ext cx="230232" cy="93085"/>
            </a:xfrm>
            <a:custGeom>
              <a:avLst/>
              <a:gdLst/>
              <a:ahLst/>
              <a:cxnLst/>
              <a:rect l="l" t="t" r="r" b="b"/>
              <a:pathLst>
                <a:path w="5293" h="2140" extrusionOk="0">
                  <a:moveTo>
                    <a:pt x="4879" y="0"/>
                  </a:moveTo>
                  <a:cubicBezTo>
                    <a:pt x="4765" y="0"/>
                    <a:pt x="4579" y="114"/>
                    <a:pt x="4522" y="243"/>
                  </a:cubicBezTo>
                  <a:lnTo>
                    <a:pt x="1912" y="243"/>
                  </a:lnTo>
                  <a:lnTo>
                    <a:pt x="1" y="2140"/>
                  </a:lnTo>
                  <a:lnTo>
                    <a:pt x="357" y="2140"/>
                  </a:lnTo>
                  <a:lnTo>
                    <a:pt x="2026" y="471"/>
                  </a:lnTo>
                  <a:lnTo>
                    <a:pt x="4522" y="471"/>
                  </a:lnTo>
                  <a:cubicBezTo>
                    <a:pt x="4579" y="656"/>
                    <a:pt x="4765" y="770"/>
                    <a:pt x="4879" y="770"/>
                  </a:cubicBezTo>
                  <a:cubicBezTo>
                    <a:pt x="5121" y="770"/>
                    <a:pt x="5292" y="599"/>
                    <a:pt x="5292" y="357"/>
                  </a:cubicBezTo>
                  <a:cubicBezTo>
                    <a:pt x="5292" y="186"/>
                    <a:pt x="5121" y="0"/>
                    <a:pt x="487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2" name="Google Shape;422;p15"/>
            <p:cNvSpPr/>
            <p:nvPr/>
          </p:nvSpPr>
          <p:spPr>
            <a:xfrm rot="-5400000">
              <a:off x="8976450" y="3345735"/>
              <a:ext cx="196696" cy="54024"/>
            </a:xfrm>
            <a:custGeom>
              <a:avLst/>
              <a:gdLst/>
              <a:ahLst/>
              <a:cxnLst/>
              <a:rect l="l" t="t" r="r" b="b"/>
              <a:pathLst>
                <a:path w="4522" h="1242" extrusionOk="0">
                  <a:moveTo>
                    <a:pt x="4165" y="1"/>
                  </a:moveTo>
                  <a:cubicBezTo>
                    <a:pt x="3994" y="1"/>
                    <a:pt x="3866" y="115"/>
                    <a:pt x="3809" y="229"/>
                  </a:cubicBezTo>
                  <a:lnTo>
                    <a:pt x="1013" y="229"/>
                  </a:lnTo>
                  <a:lnTo>
                    <a:pt x="1" y="1242"/>
                  </a:lnTo>
                  <a:lnTo>
                    <a:pt x="357" y="1242"/>
                  </a:lnTo>
                  <a:lnTo>
                    <a:pt x="1142" y="471"/>
                  </a:lnTo>
                  <a:lnTo>
                    <a:pt x="3809" y="471"/>
                  </a:lnTo>
                  <a:cubicBezTo>
                    <a:pt x="3866" y="642"/>
                    <a:pt x="3994" y="771"/>
                    <a:pt x="4165" y="771"/>
                  </a:cubicBezTo>
                  <a:cubicBezTo>
                    <a:pt x="4351" y="771"/>
                    <a:pt x="4522" y="585"/>
                    <a:pt x="4522" y="357"/>
                  </a:cubicBezTo>
                  <a:cubicBezTo>
                    <a:pt x="4522" y="172"/>
                    <a:pt x="4351" y="1"/>
                    <a:pt x="4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23" name="Google Shape;423;p15"/>
          <p:cNvGrpSpPr/>
          <p:nvPr/>
        </p:nvGrpSpPr>
        <p:grpSpPr>
          <a:xfrm>
            <a:off x="2514255" y="5367290"/>
            <a:ext cx="1028775" cy="3340881"/>
            <a:chOff x="6278982" y="2751992"/>
            <a:chExt cx="478381" cy="1553513"/>
          </a:xfrm>
        </p:grpSpPr>
        <p:sp>
          <p:nvSpPr>
            <p:cNvPr id="424" name="Google Shape;424;p15"/>
            <p:cNvSpPr/>
            <p:nvPr/>
          </p:nvSpPr>
          <p:spPr>
            <a:xfrm rot="-5400000">
              <a:off x="6192439" y="3740581"/>
              <a:ext cx="1059686" cy="70161"/>
            </a:xfrm>
            <a:custGeom>
              <a:avLst/>
              <a:gdLst/>
              <a:ahLst/>
              <a:cxnLst/>
              <a:rect l="l" t="t" r="r" b="b"/>
              <a:pathLst>
                <a:path w="24362" h="1613" extrusionOk="0">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5" name="Google Shape;425;p15"/>
            <p:cNvSpPr/>
            <p:nvPr/>
          </p:nvSpPr>
          <p:spPr>
            <a:xfrm rot="-5400000">
              <a:off x="6010359" y="3607522"/>
              <a:ext cx="1325804" cy="70161"/>
            </a:xfrm>
            <a:custGeom>
              <a:avLst/>
              <a:gdLst/>
              <a:ahLst/>
              <a:cxnLst/>
              <a:rect l="l" t="t" r="r" b="b"/>
              <a:pathLst>
                <a:path w="30480" h="1613" extrusionOk="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6" name="Google Shape;426;p15"/>
            <p:cNvSpPr/>
            <p:nvPr/>
          </p:nvSpPr>
          <p:spPr>
            <a:xfrm rot="-5400000">
              <a:off x="6022147" y="3665853"/>
              <a:ext cx="1214755" cy="64550"/>
            </a:xfrm>
            <a:custGeom>
              <a:avLst/>
              <a:gdLst/>
              <a:ahLst/>
              <a:cxnLst/>
              <a:rect l="l" t="t" r="r" b="b"/>
              <a:pathLst>
                <a:path w="27927" h="1484" extrusionOk="0">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7" name="Google Shape;427;p15"/>
            <p:cNvSpPr/>
            <p:nvPr/>
          </p:nvSpPr>
          <p:spPr>
            <a:xfrm rot="-5400000">
              <a:off x="5843461" y="3619310"/>
              <a:ext cx="1279305" cy="93085"/>
            </a:xfrm>
            <a:custGeom>
              <a:avLst/>
              <a:gdLst/>
              <a:ahLst/>
              <a:cxnLst/>
              <a:rect l="l" t="t" r="r" b="b"/>
              <a:pathLst>
                <a:path w="29411" h="2140" extrusionOk="0">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8" name="Google Shape;428;p15"/>
            <p:cNvSpPr/>
            <p:nvPr/>
          </p:nvSpPr>
          <p:spPr>
            <a:xfrm rot="-5400000">
              <a:off x="5753204" y="3565025"/>
              <a:ext cx="1374825" cy="106134"/>
            </a:xfrm>
            <a:custGeom>
              <a:avLst/>
              <a:gdLst/>
              <a:ahLst/>
              <a:cxnLst/>
              <a:rect l="l" t="t" r="r" b="b"/>
              <a:pathLst>
                <a:path w="31607" h="2440" extrusionOk="0">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9" name="Google Shape;429;p15"/>
            <p:cNvSpPr/>
            <p:nvPr/>
          </p:nvSpPr>
          <p:spPr>
            <a:xfrm rot="-5400000">
              <a:off x="5618885" y="3466677"/>
              <a:ext cx="1553513" cy="124142"/>
            </a:xfrm>
            <a:custGeom>
              <a:avLst/>
              <a:gdLst/>
              <a:ahLst/>
              <a:cxnLst/>
              <a:rect l="l" t="t" r="r" b="b"/>
              <a:pathLst>
                <a:path w="35715" h="2854" extrusionOk="0">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0" name="Google Shape;430;p15"/>
            <p:cNvSpPr/>
            <p:nvPr/>
          </p:nvSpPr>
          <p:spPr>
            <a:xfrm rot="-5400000">
              <a:off x="5790418" y="3674835"/>
              <a:ext cx="1119234" cy="142106"/>
            </a:xfrm>
            <a:custGeom>
              <a:avLst/>
              <a:gdLst/>
              <a:ahLst/>
              <a:cxnLst/>
              <a:rect l="l" t="t" r="r" b="b"/>
              <a:pathLst>
                <a:path w="25731" h="3267" extrusionOk="0">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1" name="Google Shape;431;p15"/>
            <p:cNvSpPr/>
            <p:nvPr/>
          </p:nvSpPr>
          <p:spPr>
            <a:xfrm rot="-5400000">
              <a:off x="6430370" y="3978513"/>
              <a:ext cx="620405" cy="33580"/>
            </a:xfrm>
            <a:custGeom>
              <a:avLst/>
              <a:gdLst/>
              <a:ahLst/>
              <a:cxnLst/>
              <a:rect l="l" t="t" r="r" b="b"/>
              <a:pathLst>
                <a:path w="14263" h="772" extrusionOk="0">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2" name="Google Shape;432;p15"/>
            <p:cNvSpPr/>
            <p:nvPr/>
          </p:nvSpPr>
          <p:spPr>
            <a:xfrm rot="-5400000">
              <a:off x="5858989" y="3544234"/>
              <a:ext cx="1460429" cy="62114"/>
            </a:xfrm>
            <a:custGeom>
              <a:avLst/>
              <a:gdLst/>
              <a:ahLst/>
              <a:cxnLst/>
              <a:rect l="l" t="t" r="r" b="b"/>
              <a:pathLst>
                <a:path w="33575" h="1428" extrusionOk="0">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33" name="Google Shape;433;p15"/>
          <p:cNvGrpSpPr/>
          <p:nvPr/>
        </p:nvGrpSpPr>
        <p:grpSpPr>
          <a:xfrm>
            <a:off x="3694949" y="5669246"/>
            <a:ext cx="944683" cy="3084668"/>
            <a:chOff x="6961407" y="2871131"/>
            <a:chExt cx="439278" cy="1434374"/>
          </a:xfrm>
        </p:grpSpPr>
        <p:sp>
          <p:nvSpPr>
            <p:cNvPr id="434" name="Google Shape;434;p15"/>
            <p:cNvSpPr/>
            <p:nvPr/>
          </p:nvSpPr>
          <p:spPr>
            <a:xfrm rot="-5400000">
              <a:off x="6647504" y="3552324"/>
              <a:ext cx="1374825" cy="131536"/>
            </a:xfrm>
            <a:custGeom>
              <a:avLst/>
              <a:gdLst/>
              <a:ahLst/>
              <a:cxnLst/>
              <a:rect l="l" t="t" r="r" b="b"/>
              <a:pathLst>
                <a:path w="31607" h="3024" extrusionOk="0">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5" name="Google Shape;435;p15"/>
            <p:cNvSpPr/>
            <p:nvPr/>
          </p:nvSpPr>
          <p:spPr>
            <a:xfrm rot="-5400000">
              <a:off x="6677278" y="3618071"/>
              <a:ext cx="1230283" cy="144586"/>
            </a:xfrm>
            <a:custGeom>
              <a:avLst/>
              <a:gdLst/>
              <a:ahLst/>
              <a:cxnLst/>
              <a:rect l="l" t="t" r="r" b="b"/>
              <a:pathLst>
                <a:path w="28284" h="3324" extrusionOk="0">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6" name="Google Shape;436;p15"/>
            <p:cNvSpPr/>
            <p:nvPr/>
          </p:nvSpPr>
          <p:spPr>
            <a:xfrm rot="-5400000">
              <a:off x="6529931" y="3512306"/>
              <a:ext cx="1434374" cy="152024"/>
            </a:xfrm>
            <a:custGeom>
              <a:avLst/>
              <a:gdLst/>
              <a:ahLst/>
              <a:cxnLst/>
              <a:rect l="l" t="t" r="r" b="b"/>
              <a:pathLst>
                <a:path w="32976" h="3495" extrusionOk="0">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7" name="Google Shape;437;p15"/>
            <p:cNvSpPr/>
            <p:nvPr/>
          </p:nvSpPr>
          <p:spPr>
            <a:xfrm rot="-5400000">
              <a:off x="6645331" y="3671116"/>
              <a:ext cx="1098138" cy="170641"/>
            </a:xfrm>
            <a:custGeom>
              <a:avLst/>
              <a:gdLst/>
              <a:ahLst/>
              <a:cxnLst/>
              <a:rect l="l" t="t" r="r" b="b"/>
              <a:pathLst>
                <a:path w="25246" h="3923" extrusionOk="0">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8" name="Google Shape;438;p15"/>
            <p:cNvSpPr/>
            <p:nvPr/>
          </p:nvSpPr>
          <p:spPr>
            <a:xfrm rot="-5400000">
              <a:off x="6506661" y="3582076"/>
              <a:ext cx="1284264" cy="162594"/>
            </a:xfrm>
            <a:custGeom>
              <a:avLst/>
              <a:gdLst/>
              <a:ahLst/>
              <a:cxnLst/>
              <a:rect l="l" t="t" r="r" b="b"/>
              <a:pathLst>
                <a:path w="29525" h="3738" extrusionOk="0">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9" name="Google Shape;439;p15"/>
            <p:cNvSpPr/>
            <p:nvPr/>
          </p:nvSpPr>
          <p:spPr>
            <a:xfrm rot="-5400000">
              <a:off x="6617711" y="3742147"/>
              <a:ext cx="953596" cy="173120"/>
            </a:xfrm>
            <a:custGeom>
              <a:avLst/>
              <a:gdLst/>
              <a:ahLst/>
              <a:cxnLst/>
              <a:rect l="l" t="t" r="r" b="b"/>
              <a:pathLst>
                <a:path w="21923" h="3980" extrusionOk="0">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0" name="Google Shape;440;p15"/>
            <p:cNvSpPr/>
            <p:nvPr/>
          </p:nvSpPr>
          <p:spPr>
            <a:xfrm rot="-5400000">
              <a:off x="6516884" y="3690342"/>
              <a:ext cx="1059686" cy="170641"/>
            </a:xfrm>
            <a:custGeom>
              <a:avLst/>
              <a:gdLst/>
              <a:ahLst/>
              <a:cxnLst/>
              <a:rect l="l" t="t" r="r" b="b"/>
              <a:pathLst>
                <a:path w="24362" h="3923" extrusionOk="0">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41" name="Google Shape;441;p15"/>
          <p:cNvGrpSpPr/>
          <p:nvPr/>
        </p:nvGrpSpPr>
        <p:grpSpPr>
          <a:xfrm>
            <a:off x="9152935" y="5227005"/>
            <a:ext cx="844688" cy="2956608"/>
            <a:chOff x="7780935" y="2930680"/>
            <a:chExt cx="392780" cy="1374825"/>
          </a:xfrm>
        </p:grpSpPr>
        <p:sp>
          <p:nvSpPr>
            <p:cNvPr id="442" name="Google Shape;442;p15"/>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3" name="Google Shape;443;p15"/>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4" name="Google Shape;444;p15"/>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5" name="Google Shape;445;p15"/>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6" name="Google Shape;446;p15"/>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7" name="Google Shape;447;p15"/>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48" name="Google Shape;448;p15"/>
          <p:cNvGrpSpPr/>
          <p:nvPr/>
        </p:nvGrpSpPr>
        <p:grpSpPr>
          <a:xfrm>
            <a:off x="8437781" y="5226959"/>
            <a:ext cx="585081" cy="2956685"/>
            <a:chOff x="1015564" y="2912672"/>
            <a:chExt cx="276730" cy="1398445"/>
          </a:xfrm>
        </p:grpSpPr>
        <p:sp>
          <p:nvSpPr>
            <p:cNvPr id="449" name="Google Shape;449;p15"/>
            <p:cNvSpPr/>
            <p:nvPr/>
          </p:nvSpPr>
          <p:spPr>
            <a:xfrm rot="-5400000">
              <a:off x="99601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0" name="Google Shape;450;p15"/>
            <p:cNvSpPr/>
            <p:nvPr/>
          </p:nvSpPr>
          <p:spPr>
            <a:xfrm rot="-5400000">
              <a:off x="96127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1" name="Google Shape;451;p15"/>
            <p:cNvSpPr/>
            <p:nvPr/>
          </p:nvSpPr>
          <p:spPr>
            <a:xfrm rot="-5400000">
              <a:off x="53600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2" name="Google Shape;452;p15"/>
            <p:cNvSpPr/>
            <p:nvPr/>
          </p:nvSpPr>
          <p:spPr>
            <a:xfrm rot="-5400000">
              <a:off x="48698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3" name="Google Shape;453;p15"/>
            <p:cNvSpPr/>
            <p:nvPr/>
          </p:nvSpPr>
          <p:spPr>
            <a:xfrm rot="-5400000">
              <a:off x="49350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1509802124"/>
      </p:ext>
    </p:extLst>
  </p:cSld>
  <p:clrMapOvr>
    <a:masterClrMapping/>
  </p:clrMapOvr>
  <p:transition spd="med">
    <p:pull/>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454"/>
        <p:cNvGrpSpPr/>
        <p:nvPr/>
      </p:nvGrpSpPr>
      <p:grpSpPr>
        <a:xfrm>
          <a:off x="0" y="0"/>
          <a:ext cx="0" cy="0"/>
          <a:chOff x="0" y="0"/>
          <a:chExt cx="0" cy="0"/>
        </a:xfrm>
      </p:grpSpPr>
      <p:sp>
        <p:nvSpPr>
          <p:cNvPr id="455" name="Google Shape;455;p16"/>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56" name="Google Shape;456;p16"/>
          <p:cNvSpPr txBox="1">
            <a:spLocks noGrp="1"/>
          </p:cNvSpPr>
          <p:nvPr>
            <p:ph type="title"/>
          </p:nvPr>
        </p:nvSpPr>
        <p:spPr>
          <a:xfrm>
            <a:off x="960000" y="2262267"/>
            <a:ext cx="3451200" cy="887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457" name="Google Shape;457;p16"/>
          <p:cNvSpPr txBox="1">
            <a:spLocks noGrp="1"/>
          </p:cNvSpPr>
          <p:nvPr>
            <p:ph type="subTitle" idx="1"/>
          </p:nvPr>
        </p:nvSpPr>
        <p:spPr>
          <a:xfrm>
            <a:off x="960000" y="3038060"/>
            <a:ext cx="3451200" cy="1446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765690189"/>
      </p:ext>
    </p:extLst>
  </p:cSld>
  <p:clrMapOvr>
    <a:masterClrMapping/>
  </p:clrMapOvr>
  <p:transition spd="med">
    <p:pull/>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458"/>
        <p:cNvGrpSpPr/>
        <p:nvPr/>
      </p:nvGrpSpPr>
      <p:grpSpPr>
        <a:xfrm>
          <a:off x="0" y="0"/>
          <a:ext cx="0" cy="0"/>
          <a:chOff x="0" y="0"/>
          <a:chExt cx="0" cy="0"/>
        </a:xfrm>
      </p:grpSpPr>
      <p:sp>
        <p:nvSpPr>
          <p:cNvPr id="459" name="Google Shape;459;p17"/>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60" name="Google Shape;460;p17"/>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grpSp>
        <p:nvGrpSpPr>
          <p:cNvPr id="461" name="Google Shape;461;p17"/>
          <p:cNvGrpSpPr/>
          <p:nvPr/>
        </p:nvGrpSpPr>
        <p:grpSpPr>
          <a:xfrm>
            <a:off x="155920" y="4198140"/>
            <a:ext cx="731149" cy="3175035"/>
            <a:chOff x="4792514" y="2979701"/>
            <a:chExt cx="305307" cy="1325804"/>
          </a:xfrm>
        </p:grpSpPr>
        <p:sp>
          <p:nvSpPr>
            <p:cNvPr id="462" name="Google Shape;462;p17"/>
            <p:cNvSpPr/>
            <p:nvPr/>
          </p:nvSpPr>
          <p:spPr>
            <a:xfrm rot="-5400000">
              <a:off x="4409125" y="3616809"/>
              <a:ext cx="1266256" cy="111136"/>
            </a:xfrm>
            <a:custGeom>
              <a:avLst/>
              <a:gdLst/>
              <a:ahLst/>
              <a:cxnLst/>
              <a:rect l="l" t="t" r="r" b="b"/>
              <a:pathLst>
                <a:path w="29111" h="2555" extrusionOk="0">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3" name="Google Shape;463;p17"/>
            <p:cNvSpPr/>
            <p:nvPr/>
          </p:nvSpPr>
          <p:spPr>
            <a:xfrm rot="-5400000">
              <a:off x="4335310" y="3589536"/>
              <a:ext cx="1325804" cy="106134"/>
            </a:xfrm>
            <a:custGeom>
              <a:avLst/>
              <a:gdLst/>
              <a:ahLst/>
              <a:cxnLst/>
              <a:rect l="l" t="t" r="r" b="b"/>
              <a:pathLst>
                <a:path w="30480" h="2440" extrusionOk="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4" name="Google Shape;464;p17"/>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5" name="Google Shape;465;p17"/>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6" name="Google Shape;466;p17"/>
            <p:cNvSpPr/>
            <p:nvPr/>
          </p:nvSpPr>
          <p:spPr>
            <a:xfrm rot="-5400000">
              <a:off x="4328765" y="3810699"/>
              <a:ext cx="958554" cy="31057"/>
            </a:xfrm>
            <a:custGeom>
              <a:avLst/>
              <a:gdLst/>
              <a:ahLst/>
              <a:cxnLst/>
              <a:rect l="l" t="t" r="r" b="b"/>
              <a:pathLst>
                <a:path w="22037" h="714" extrusionOk="0">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67" name="Google Shape;467;p17"/>
          <p:cNvGrpSpPr/>
          <p:nvPr/>
        </p:nvGrpSpPr>
        <p:grpSpPr>
          <a:xfrm rot="10800000">
            <a:off x="11107064" y="-1942024"/>
            <a:ext cx="1026777" cy="3863064"/>
            <a:chOff x="4164677" y="2702970"/>
            <a:chExt cx="428753" cy="1613105"/>
          </a:xfrm>
        </p:grpSpPr>
        <p:sp>
          <p:nvSpPr>
            <p:cNvPr id="468" name="Google Shape;468;p17"/>
            <p:cNvSpPr/>
            <p:nvPr/>
          </p:nvSpPr>
          <p:spPr>
            <a:xfrm rot="-5400000">
              <a:off x="4350516" y="3592343"/>
              <a:ext cx="447328" cy="38495"/>
            </a:xfrm>
            <a:custGeom>
              <a:avLst/>
              <a:gdLst/>
              <a:ahLst/>
              <a:cxnLst/>
              <a:rect l="l" t="t" r="r" b="b"/>
              <a:pathLst>
                <a:path w="10284" h="885" extrusionOk="0">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9" name="Google Shape;469;p17"/>
            <p:cNvSpPr/>
            <p:nvPr/>
          </p:nvSpPr>
          <p:spPr>
            <a:xfrm rot="-5400000">
              <a:off x="4342753" y="2990231"/>
              <a:ext cx="395827" cy="105525"/>
            </a:xfrm>
            <a:custGeom>
              <a:avLst/>
              <a:gdLst/>
              <a:ahLst/>
              <a:cxnLst/>
              <a:rect l="l" t="t" r="r" b="b"/>
              <a:pathLst>
                <a:path w="9100" h="2426" extrusionOk="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0" name="Google Shape;470;p17"/>
            <p:cNvSpPr/>
            <p:nvPr/>
          </p:nvSpPr>
          <p:spPr>
            <a:xfrm rot="-5400000">
              <a:off x="4236967" y="2935946"/>
              <a:ext cx="565859" cy="147065"/>
            </a:xfrm>
            <a:custGeom>
              <a:avLst/>
              <a:gdLst/>
              <a:ahLst/>
              <a:cxnLst/>
              <a:rect l="l" t="t" r="r" b="b"/>
              <a:pathLst>
                <a:path w="13009" h="3381" extrusionOk="0">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1" name="Google Shape;471;p17"/>
            <p:cNvSpPr/>
            <p:nvPr/>
          </p:nvSpPr>
          <p:spPr>
            <a:xfrm rot="-5400000">
              <a:off x="4284728" y="3027769"/>
              <a:ext cx="421317" cy="196087"/>
            </a:xfrm>
            <a:custGeom>
              <a:avLst/>
              <a:gdLst/>
              <a:ahLst/>
              <a:cxnLst/>
              <a:rect l="l" t="t" r="r" b="b"/>
              <a:pathLst>
                <a:path w="9686" h="4508" extrusionOk="0">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2" name="Google Shape;472;p17"/>
            <p:cNvSpPr/>
            <p:nvPr/>
          </p:nvSpPr>
          <p:spPr>
            <a:xfrm rot="-5400000">
              <a:off x="3936988" y="3222875"/>
              <a:ext cx="1067777" cy="245108"/>
            </a:xfrm>
            <a:custGeom>
              <a:avLst/>
              <a:gdLst/>
              <a:ahLst/>
              <a:cxnLst/>
              <a:rect l="l" t="t" r="r" b="b"/>
              <a:pathLst>
                <a:path w="24548" h="5635" extrusionOk="0">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3" name="Google Shape;473;p17"/>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4" name="Google Shape;474;p17"/>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5" name="Google Shape;475;p17"/>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6" name="Google Shape;476;p17"/>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2250075906"/>
      </p:ext>
    </p:extLst>
  </p:cSld>
  <p:clrMapOvr>
    <a:masterClrMapping/>
  </p:clrMapOvr>
  <p:transition spd="med">
    <p:pull/>
  </p:transition>
</p:sldLayout>
</file>

<file path=ppt/slideLayouts/slideLayout178.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477"/>
        <p:cNvGrpSpPr/>
        <p:nvPr/>
      </p:nvGrpSpPr>
      <p:grpSpPr>
        <a:xfrm>
          <a:off x="0" y="0"/>
          <a:ext cx="0" cy="0"/>
          <a:chOff x="0" y="0"/>
          <a:chExt cx="0" cy="0"/>
        </a:xfrm>
      </p:grpSpPr>
      <p:sp>
        <p:nvSpPr>
          <p:cNvPr id="478" name="Google Shape;478;p18"/>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79" name="Google Shape;479;p18"/>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grpSp>
        <p:nvGrpSpPr>
          <p:cNvPr id="480" name="Google Shape;480;p18"/>
          <p:cNvGrpSpPr/>
          <p:nvPr/>
        </p:nvGrpSpPr>
        <p:grpSpPr>
          <a:xfrm rot="10800000">
            <a:off x="423934" y="-702689"/>
            <a:ext cx="322503" cy="3906084"/>
            <a:chOff x="9" y="2835115"/>
            <a:chExt cx="134668" cy="1631069"/>
          </a:xfrm>
        </p:grpSpPr>
        <p:sp>
          <p:nvSpPr>
            <p:cNvPr id="481" name="Google Shape;481;p18"/>
            <p:cNvSpPr/>
            <p:nvPr/>
          </p:nvSpPr>
          <p:spPr>
            <a:xfrm rot="-5400000">
              <a:off x="-655129" y="3676378"/>
              <a:ext cx="1497053" cy="82558"/>
            </a:xfrm>
            <a:custGeom>
              <a:avLst/>
              <a:gdLst/>
              <a:ahLst/>
              <a:cxnLst/>
              <a:rect l="l" t="t" r="r" b="b"/>
              <a:pathLst>
                <a:path w="34417" h="1898" extrusionOk="0">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2" name="Google Shape;482;p18"/>
            <p:cNvSpPr/>
            <p:nvPr/>
          </p:nvSpPr>
          <p:spPr>
            <a:xfrm rot="-5400000">
              <a:off x="-420003" y="3973575"/>
              <a:ext cx="912621" cy="72597"/>
            </a:xfrm>
            <a:custGeom>
              <a:avLst/>
              <a:gdLst/>
              <a:ahLst/>
              <a:cxnLst/>
              <a:rect l="l" t="t" r="r" b="b"/>
              <a:pathLst>
                <a:path w="20981" h="1669" extrusionOk="0">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3" name="Google Shape;483;p18"/>
            <p:cNvSpPr/>
            <p:nvPr/>
          </p:nvSpPr>
          <p:spPr>
            <a:xfrm rot="-5400000">
              <a:off x="-388076" y="4029078"/>
              <a:ext cx="843156" cy="31057"/>
            </a:xfrm>
            <a:custGeom>
              <a:avLst/>
              <a:gdLst/>
              <a:ahLst/>
              <a:cxnLst/>
              <a:rect l="l" t="t" r="r" b="b"/>
              <a:pathLst>
                <a:path w="19384" h="714" extrusionOk="0">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4" name="Google Shape;484;p18"/>
            <p:cNvSpPr/>
            <p:nvPr/>
          </p:nvSpPr>
          <p:spPr>
            <a:xfrm rot="-5400000">
              <a:off x="-758457" y="3604107"/>
              <a:ext cx="1631069" cy="93085"/>
            </a:xfrm>
            <a:custGeom>
              <a:avLst/>
              <a:gdLst/>
              <a:ahLst/>
              <a:cxnLst/>
              <a:rect l="l" t="t" r="r" b="b"/>
              <a:pathLst>
                <a:path w="37498" h="2140" extrusionOk="0">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85" name="Google Shape;485;p18"/>
          <p:cNvGrpSpPr/>
          <p:nvPr/>
        </p:nvGrpSpPr>
        <p:grpSpPr>
          <a:xfrm>
            <a:off x="11370262" y="4007757"/>
            <a:ext cx="650940" cy="3175035"/>
            <a:chOff x="4826006" y="2979701"/>
            <a:chExt cx="271814" cy="1325804"/>
          </a:xfrm>
        </p:grpSpPr>
        <p:sp>
          <p:nvSpPr>
            <p:cNvPr id="486" name="Google Shape;486;p18"/>
            <p:cNvSpPr/>
            <p:nvPr/>
          </p:nvSpPr>
          <p:spPr>
            <a:xfrm rot="-5400000">
              <a:off x="4409125" y="3616809"/>
              <a:ext cx="1266256" cy="111136"/>
            </a:xfrm>
            <a:custGeom>
              <a:avLst/>
              <a:gdLst/>
              <a:ahLst/>
              <a:cxnLst/>
              <a:rect l="l" t="t" r="r" b="b"/>
              <a:pathLst>
                <a:path w="29111" h="2555" extrusionOk="0">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7" name="Google Shape;487;p18"/>
            <p:cNvSpPr/>
            <p:nvPr/>
          </p:nvSpPr>
          <p:spPr>
            <a:xfrm rot="-5400000">
              <a:off x="4335310" y="3589536"/>
              <a:ext cx="1325804" cy="106134"/>
            </a:xfrm>
            <a:custGeom>
              <a:avLst/>
              <a:gdLst/>
              <a:ahLst/>
              <a:cxnLst/>
              <a:rect l="l" t="t" r="r" b="b"/>
              <a:pathLst>
                <a:path w="30480" h="2440" extrusionOk="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8" name="Google Shape;488;p18"/>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9" name="Google Shape;489;p18"/>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2012321466"/>
      </p:ext>
    </p:extLst>
  </p:cSld>
  <p:clrMapOvr>
    <a:masterClrMapping/>
  </p:clrMapOvr>
  <p:transition spd="med">
    <p:pull/>
  </p:transition>
</p:sldLayout>
</file>

<file path=ppt/slideLayouts/slideLayout179.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490"/>
        <p:cNvGrpSpPr/>
        <p:nvPr/>
      </p:nvGrpSpPr>
      <p:grpSpPr>
        <a:xfrm>
          <a:off x="0" y="0"/>
          <a:ext cx="0" cy="0"/>
          <a:chOff x="0" y="0"/>
          <a:chExt cx="0" cy="0"/>
        </a:xfrm>
      </p:grpSpPr>
      <p:sp>
        <p:nvSpPr>
          <p:cNvPr id="491" name="Google Shape;491;p19"/>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92" name="Google Shape;492;p19"/>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grpSp>
        <p:nvGrpSpPr>
          <p:cNvPr id="493" name="Google Shape;493;p19"/>
          <p:cNvGrpSpPr/>
          <p:nvPr/>
        </p:nvGrpSpPr>
        <p:grpSpPr>
          <a:xfrm rot="-5400000">
            <a:off x="10798428" y="4616689"/>
            <a:ext cx="885217" cy="3399516"/>
            <a:chOff x="2474121" y="2891575"/>
            <a:chExt cx="369642" cy="1419541"/>
          </a:xfrm>
        </p:grpSpPr>
        <p:sp>
          <p:nvSpPr>
            <p:cNvPr id="494" name="Google Shape;494;p19"/>
            <p:cNvSpPr/>
            <p:nvPr/>
          </p:nvSpPr>
          <p:spPr>
            <a:xfrm rot="-5400000">
              <a:off x="1917918" y="3535251"/>
              <a:ext cx="1419541" cy="132189"/>
            </a:xfrm>
            <a:custGeom>
              <a:avLst/>
              <a:gdLst/>
              <a:ahLst/>
              <a:cxnLst/>
              <a:rect l="l" t="t" r="r" b="b"/>
              <a:pathLst>
                <a:path w="32635" h="3039" extrusionOk="0">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5" name="Google Shape;495;p19"/>
            <p:cNvSpPr/>
            <p:nvPr/>
          </p:nvSpPr>
          <p:spPr>
            <a:xfrm rot="-5400000">
              <a:off x="2498458" y="3965811"/>
              <a:ext cx="504441" cy="186169"/>
            </a:xfrm>
            <a:custGeom>
              <a:avLst/>
              <a:gdLst/>
              <a:ahLst/>
              <a:cxnLst/>
              <a:rect l="l" t="t" r="r" b="b"/>
              <a:pathLst>
                <a:path w="11597" h="4280" extrusionOk="0">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6" name="Google Shape;496;p19"/>
            <p:cNvSpPr/>
            <p:nvPr/>
          </p:nvSpPr>
          <p:spPr>
            <a:xfrm rot="-5400000">
              <a:off x="2542499" y="4009852"/>
              <a:ext cx="452331" cy="150197"/>
            </a:xfrm>
            <a:custGeom>
              <a:avLst/>
              <a:gdLst/>
              <a:ahLst/>
              <a:cxnLst/>
              <a:rect l="l" t="t" r="r" b="b"/>
              <a:pathLst>
                <a:path w="10399" h="3453" extrusionOk="0">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7" name="Google Shape;497;p19"/>
            <p:cNvSpPr/>
            <p:nvPr/>
          </p:nvSpPr>
          <p:spPr>
            <a:xfrm rot="-5400000">
              <a:off x="2065591" y="3641342"/>
              <a:ext cx="1212319" cy="127230"/>
            </a:xfrm>
            <a:custGeom>
              <a:avLst/>
              <a:gdLst/>
              <a:ahLst/>
              <a:cxnLst/>
              <a:rect l="l" t="t" r="r" b="b"/>
              <a:pathLst>
                <a:path w="27871" h="2925" extrusionOk="0">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8" name="Google Shape;498;p19"/>
            <p:cNvSpPr/>
            <p:nvPr/>
          </p:nvSpPr>
          <p:spPr>
            <a:xfrm rot="-5400000">
              <a:off x="1972508" y="3742473"/>
              <a:ext cx="1103749" cy="33537"/>
            </a:xfrm>
            <a:custGeom>
              <a:avLst/>
              <a:gdLst/>
              <a:ahLst/>
              <a:cxnLst/>
              <a:rect l="l" t="t" r="r" b="b"/>
              <a:pathLst>
                <a:path w="25375" h="771" extrusionOk="0">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9" name="Google Shape;499;p19"/>
            <p:cNvSpPr/>
            <p:nvPr/>
          </p:nvSpPr>
          <p:spPr>
            <a:xfrm rot="-5400000">
              <a:off x="2020290" y="3823748"/>
              <a:ext cx="941199" cy="33537"/>
            </a:xfrm>
            <a:custGeom>
              <a:avLst/>
              <a:gdLst/>
              <a:ahLst/>
              <a:cxnLst/>
              <a:rect l="l" t="t" r="r" b="b"/>
              <a:pathLst>
                <a:path w="21638" h="771" extrusionOk="0">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00" name="Google Shape;500;p19"/>
          <p:cNvGrpSpPr/>
          <p:nvPr/>
        </p:nvGrpSpPr>
        <p:grpSpPr>
          <a:xfrm rot="5400000">
            <a:off x="501885" y="-1101691"/>
            <a:ext cx="662713" cy="3348995"/>
            <a:chOff x="1015564" y="2912672"/>
            <a:chExt cx="276730" cy="1398445"/>
          </a:xfrm>
        </p:grpSpPr>
        <p:sp>
          <p:nvSpPr>
            <p:cNvPr id="501" name="Google Shape;501;p19"/>
            <p:cNvSpPr/>
            <p:nvPr/>
          </p:nvSpPr>
          <p:spPr>
            <a:xfrm rot="-5400000">
              <a:off x="99601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2" name="Google Shape;502;p19"/>
            <p:cNvSpPr/>
            <p:nvPr/>
          </p:nvSpPr>
          <p:spPr>
            <a:xfrm rot="-5400000">
              <a:off x="96127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3" name="Google Shape;503;p19"/>
            <p:cNvSpPr/>
            <p:nvPr/>
          </p:nvSpPr>
          <p:spPr>
            <a:xfrm rot="-5400000">
              <a:off x="53600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4" name="Google Shape;504;p19"/>
            <p:cNvSpPr/>
            <p:nvPr/>
          </p:nvSpPr>
          <p:spPr>
            <a:xfrm rot="-5400000">
              <a:off x="48698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5" name="Google Shape;505;p19"/>
            <p:cNvSpPr/>
            <p:nvPr/>
          </p:nvSpPr>
          <p:spPr>
            <a:xfrm rot="-5400000">
              <a:off x="49350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4018167715"/>
      </p:ext>
    </p:extLst>
  </p:cSld>
  <p:clrMapOvr>
    <a:masterClrMapping/>
  </p:clrMapOvr>
  <p:transition spd="med">
    <p:pull/>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text 3">
  <p:cSld name="Title + text 3">
    <p:spTree>
      <p:nvGrpSpPr>
        <p:cNvPr id="1" name="Shape 238"/>
        <p:cNvGrpSpPr/>
        <p:nvPr/>
      </p:nvGrpSpPr>
      <p:grpSpPr>
        <a:xfrm>
          <a:off x="0" y="0"/>
          <a:ext cx="0" cy="0"/>
          <a:chOff x="0" y="0"/>
          <a:chExt cx="0" cy="0"/>
        </a:xfrm>
      </p:grpSpPr>
      <p:sp>
        <p:nvSpPr>
          <p:cNvPr id="239" name="Google Shape;239;p19"/>
          <p:cNvSpPr/>
          <p:nvPr/>
        </p:nvSpPr>
        <p:spPr>
          <a:xfrm>
            <a:off x="2423633" y="0"/>
            <a:ext cx="9768400" cy="520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0" name="Google Shape;240;p19"/>
          <p:cNvSpPr txBox="1">
            <a:spLocks noGrp="1"/>
          </p:cNvSpPr>
          <p:nvPr>
            <p:ph type="body" idx="1"/>
          </p:nvPr>
        </p:nvSpPr>
        <p:spPr>
          <a:xfrm>
            <a:off x="6106033" y="3184267"/>
            <a:ext cx="5243600" cy="2841200"/>
          </a:xfrm>
          <a:prstGeom prst="rect">
            <a:avLst/>
          </a:prstGeom>
        </p:spPr>
        <p:txBody>
          <a:bodyPr spcFirstLastPara="1" wrap="square" lIns="91425" tIns="91425" rIns="91425" bIns="91425" anchor="t" anchorCtr="0">
            <a:noAutofit/>
          </a:bodyPr>
          <a:lstStyle>
            <a:lvl1pPr marL="609585" lvl="0" indent="-440256" algn="r" rtl="0">
              <a:lnSpc>
                <a:spcPct val="100000"/>
              </a:lnSpc>
              <a:spcBef>
                <a:spcPts val="0"/>
              </a:spcBef>
              <a:spcAft>
                <a:spcPts val="0"/>
              </a:spcAft>
              <a:buSzPts val="1600"/>
              <a:buChar char="●"/>
              <a:defRPr sz="2133"/>
            </a:lvl1pPr>
            <a:lvl2pPr marL="1219170" lvl="1" indent="-440256" rtl="0">
              <a:spcBef>
                <a:spcPts val="0"/>
              </a:spcBef>
              <a:spcAft>
                <a:spcPts val="0"/>
              </a:spcAft>
              <a:buSzPts val="1600"/>
              <a:buChar char="○"/>
              <a:defRPr/>
            </a:lvl2pPr>
            <a:lvl3pPr marL="1828754" lvl="2" indent="-431789" rtl="0">
              <a:spcBef>
                <a:spcPts val="2133"/>
              </a:spcBef>
              <a:spcAft>
                <a:spcPts val="0"/>
              </a:spcAft>
              <a:buSzPts val="1500"/>
              <a:buChar char="■"/>
              <a:defRPr/>
            </a:lvl3pPr>
            <a:lvl4pPr marL="2438339" lvl="3" indent="-431789" rtl="0">
              <a:spcBef>
                <a:spcPts val="2133"/>
              </a:spcBef>
              <a:spcAft>
                <a:spcPts val="0"/>
              </a:spcAft>
              <a:buSzPts val="15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14856" rtl="0">
              <a:spcBef>
                <a:spcPts val="2133"/>
              </a:spcBef>
              <a:spcAft>
                <a:spcPts val="0"/>
              </a:spcAft>
              <a:buSzPts val="1300"/>
              <a:buChar char="●"/>
              <a:defRPr/>
            </a:lvl7pPr>
            <a:lvl8pPr marL="4876678" lvl="7" indent="-414856" rtl="0">
              <a:spcBef>
                <a:spcPts val="2133"/>
              </a:spcBef>
              <a:spcAft>
                <a:spcPts val="0"/>
              </a:spcAft>
              <a:buSzPts val="1300"/>
              <a:buChar char="○"/>
              <a:defRPr/>
            </a:lvl8pPr>
            <a:lvl9pPr marL="5486263" lvl="8" indent="-423323" rtl="0">
              <a:spcBef>
                <a:spcPts val="2133"/>
              </a:spcBef>
              <a:spcAft>
                <a:spcPts val="2133"/>
              </a:spcAft>
              <a:buSzPts val="1400"/>
              <a:buChar char="■"/>
              <a:defRPr/>
            </a:lvl9pPr>
          </a:lstStyle>
          <a:p>
            <a:pPr lvl="0"/>
            <a:r>
              <a:rPr lang="en-US"/>
              <a:t>Click to edit Master text styles</a:t>
            </a:r>
          </a:p>
        </p:txBody>
      </p:sp>
      <p:sp>
        <p:nvSpPr>
          <p:cNvPr id="241" name="Google Shape;241;p19"/>
          <p:cNvSpPr txBox="1">
            <a:spLocks noGrp="1"/>
          </p:cNvSpPr>
          <p:nvPr>
            <p:ph type="title"/>
          </p:nvPr>
        </p:nvSpPr>
        <p:spPr>
          <a:xfrm>
            <a:off x="6106041" y="2286400"/>
            <a:ext cx="5284400" cy="892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4000">
                <a:solidFill>
                  <a:schemeClr val="dk2"/>
                </a:solidFill>
              </a:defRPr>
            </a:lvl1pPr>
            <a:lvl2pPr lvl="1" algn="r" rtl="0">
              <a:spcBef>
                <a:spcPts val="0"/>
              </a:spcBef>
              <a:spcAft>
                <a:spcPts val="0"/>
              </a:spcAft>
              <a:buNone/>
              <a:defRPr sz="4000"/>
            </a:lvl2pPr>
            <a:lvl3pPr lvl="2" algn="r" rtl="0">
              <a:spcBef>
                <a:spcPts val="0"/>
              </a:spcBef>
              <a:spcAft>
                <a:spcPts val="0"/>
              </a:spcAft>
              <a:buNone/>
              <a:defRPr sz="4000"/>
            </a:lvl3pPr>
            <a:lvl4pPr lvl="3" algn="r" rtl="0">
              <a:spcBef>
                <a:spcPts val="0"/>
              </a:spcBef>
              <a:spcAft>
                <a:spcPts val="0"/>
              </a:spcAft>
              <a:buNone/>
              <a:defRPr sz="4000"/>
            </a:lvl4pPr>
            <a:lvl5pPr lvl="4" algn="r" rtl="0">
              <a:spcBef>
                <a:spcPts val="0"/>
              </a:spcBef>
              <a:spcAft>
                <a:spcPts val="0"/>
              </a:spcAft>
              <a:buNone/>
              <a:defRPr sz="4000"/>
            </a:lvl5pPr>
            <a:lvl6pPr lvl="5" algn="r" rtl="0">
              <a:spcBef>
                <a:spcPts val="0"/>
              </a:spcBef>
              <a:spcAft>
                <a:spcPts val="0"/>
              </a:spcAft>
              <a:buNone/>
              <a:defRPr sz="4000"/>
            </a:lvl6pPr>
            <a:lvl7pPr lvl="6" algn="r" rtl="0">
              <a:spcBef>
                <a:spcPts val="0"/>
              </a:spcBef>
              <a:spcAft>
                <a:spcPts val="0"/>
              </a:spcAft>
              <a:buNone/>
              <a:defRPr sz="4000"/>
            </a:lvl7pPr>
            <a:lvl8pPr lvl="7" algn="r" rtl="0">
              <a:spcBef>
                <a:spcPts val="0"/>
              </a:spcBef>
              <a:spcAft>
                <a:spcPts val="0"/>
              </a:spcAft>
              <a:buNone/>
              <a:defRPr sz="4000"/>
            </a:lvl8pPr>
            <a:lvl9pPr lvl="8" algn="r" rtl="0">
              <a:spcBef>
                <a:spcPts val="0"/>
              </a:spcBef>
              <a:spcAft>
                <a:spcPts val="0"/>
              </a:spcAft>
              <a:buNone/>
              <a:defRPr sz="4000"/>
            </a:lvl9pPr>
          </a:lstStyle>
          <a:p>
            <a:r>
              <a:rPr lang="en-US"/>
              <a:t>Click to edit Master title style</a:t>
            </a:r>
            <a:endParaRPr/>
          </a:p>
        </p:txBody>
      </p:sp>
      <p:sp>
        <p:nvSpPr>
          <p:cNvPr id="242" name="Google Shape;242;p19"/>
          <p:cNvSpPr/>
          <p:nvPr/>
        </p:nvSpPr>
        <p:spPr>
          <a:xfrm>
            <a:off x="1" y="2875516"/>
            <a:ext cx="2810529" cy="171685"/>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3" name="Google Shape;243;p19"/>
          <p:cNvSpPr/>
          <p:nvPr/>
        </p:nvSpPr>
        <p:spPr>
          <a:xfrm>
            <a:off x="2810627" y="2875516"/>
            <a:ext cx="1487384" cy="171685"/>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4" name="Google Shape;244;p19"/>
          <p:cNvSpPr/>
          <p:nvPr/>
        </p:nvSpPr>
        <p:spPr>
          <a:xfrm>
            <a:off x="574523" y="3159808"/>
            <a:ext cx="2193368" cy="171685"/>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5" name="Google Shape;245;p19"/>
          <p:cNvSpPr/>
          <p:nvPr/>
        </p:nvSpPr>
        <p:spPr>
          <a:xfrm>
            <a:off x="2130436" y="3159808"/>
            <a:ext cx="637521" cy="171685"/>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6" name="Google Shape;246;p19"/>
          <p:cNvSpPr/>
          <p:nvPr/>
        </p:nvSpPr>
        <p:spPr>
          <a:xfrm>
            <a:off x="3554339" y="3159808"/>
            <a:ext cx="743703" cy="171685"/>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7" name="Google Shape;247;p19"/>
          <p:cNvSpPr/>
          <p:nvPr/>
        </p:nvSpPr>
        <p:spPr>
          <a:xfrm>
            <a:off x="0" y="4296951"/>
            <a:ext cx="1963667" cy="171189"/>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8" name="Google Shape;248;p19"/>
          <p:cNvSpPr/>
          <p:nvPr/>
        </p:nvSpPr>
        <p:spPr>
          <a:xfrm>
            <a:off x="2936158" y="3159808"/>
            <a:ext cx="171685" cy="171685"/>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9" name="Google Shape;249;p19"/>
          <p:cNvSpPr/>
          <p:nvPr/>
        </p:nvSpPr>
        <p:spPr>
          <a:xfrm>
            <a:off x="3209029" y="3159808"/>
            <a:ext cx="171685" cy="171685"/>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0" name="Google Shape;250;p19"/>
          <p:cNvSpPr/>
          <p:nvPr/>
        </p:nvSpPr>
        <p:spPr>
          <a:xfrm>
            <a:off x="2748119" y="3728390"/>
            <a:ext cx="171685" cy="171665"/>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1" name="Google Shape;251;p19"/>
          <p:cNvSpPr/>
          <p:nvPr/>
        </p:nvSpPr>
        <p:spPr>
          <a:xfrm>
            <a:off x="2475248" y="3728390"/>
            <a:ext cx="171168" cy="171665"/>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2" name="Google Shape;252;p19"/>
          <p:cNvSpPr/>
          <p:nvPr/>
        </p:nvSpPr>
        <p:spPr>
          <a:xfrm>
            <a:off x="855340" y="3728390"/>
            <a:ext cx="171685" cy="171665"/>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3" name="Google Shape;253;p19"/>
          <p:cNvSpPr/>
          <p:nvPr/>
        </p:nvSpPr>
        <p:spPr>
          <a:xfrm>
            <a:off x="4126401" y="3444099"/>
            <a:ext cx="171665" cy="171685"/>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4" name="Google Shape;254;p19"/>
          <p:cNvSpPr/>
          <p:nvPr/>
        </p:nvSpPr>
        <p:spPr>
          <a:xfrm>
            <a:off x="255512" y="3159808"/>
            <a:ext cx="171685" cy="171685"/>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5" name="Google Shape;255;p19"/>
          <p:cNvSpPr/>
          <p:nvPr/>
        </p:nvSpPr>
        <p:spPr>
          <a:xfrm>
            <a:off x="1786098" y="4012185"/>
            <a:ext cx="2192871" cy="171665"/>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6" name="Google Shape;256;p19"/>
          <p:cNvSpPr/>
          <p:nvPr/>
        </p:nvSpPr>
        <p:spPr>
          <a:xfrm>
            <a:off x="1786098" y="4012185"/>
            <a:ext cx="637541" cy="171665"/>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7" name="Google Shape;257;p19"/>
          <p:cNvSpPr/>
          <p:nvPr/>
        </p:nvSpPr>
        <p:spPr>
          <a:xfrm>
            <a:off x="1" y="4012680"/>
            <a:ext cx="999700" cy="171168"/>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8" name="Google Shape;258;p19"/>
          <p:cNvSpPr/>
          <p:nvPr/>
        </p:nvSpPr>
        <p:spPr>
          <a:xfrm>
            <a:off x="1446249" y="4012185"/>
            <a:ext cx="171685" cy="171665"/>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9" name="Google Shape;259;p19"/>
          <p:cNvSpPr/>
          <p:nvPr/>
        </p:nvSpPr>
        <p:spPr>
          <a:xfrm>
            <a:off x="1172884" y="4012185"/>
            <a:ext cx="171665" cy="171665"/>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0" name="Google Shape;260;p19"/>
          <p:cNvSpPr/>
          <p:nvPr/>
        </p:nvSpPr>
        <p:spPr>
          <a:xfrm>
            <a:off x="711973" y="4580744"/>
            <a:ext cx="171665" cy="171685"/>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1" name="Google Shape;261;p19"/>
          <p:cNvSpPr/>
          <p:nvPr/>
        </p:nvSpPr>
        <p:spPr>
          <a:xfrm>
            <a:off x="451497" y="4580744"/>
            <a:ext cx="171665" cy="171685"/>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2" name="Google Shape;262;p19"/>
          <p:cNvSpPr/>
          <p:nvPr/>
        </p:nvSpPr>
        <p:spPr>
          <a:xfrm>
            <a:off x="190522" y="4580744"/>
            <a:ext cx="171685" cy="171685"/>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3" name="Google Shape;263;p19"/>
          <p:cNvSpPr/>
          <p:nvPr/>
        </p:nvSpPr>
        <p:spPr>
          <a:xfrm>
            <a:off x="4126401" y="4012185"/>
            <a:ext cx="171665" cy="171665"/>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4" name="Google Shape;264;p19"/>
          <p:cNvSpPr/>
          <p:nvPr/>
        </p:nvSpPr>
        <p:spPr>
          <a:xfrm>
            <a:off x="2235109" y="3444099"/>
            <a:ext cx="1753312" cy="171685"/>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5" name="Google Shape;265;p19"/>
          <p:cNvSpPr/>
          <p:nvPr/>
        </p:nvSpPr>
        <p:spPr>
          <a:xfrm>
            <a:off x="3022977" y="3728390"/>
            <a:ext cx="1275041" cy="171665"/>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6" name="Google Shape;266;p19"/>
          <p:cNvSpPr/>
          <p:nvPr/>
        </p:nvSpPr>
        <p:spPr>
          <a:xfrm>
            <a:off x="855340" y="3728390"/>
            <a:ext cx="1195179" cy="171665"/>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7" name="Google Shape;267;p19"/>
          <p:cNvSpPr/>
          <p:nvPr/>
        </p:nvSpPr>
        <p:spPr>
          <a:xfrm>
            <a:off x="1" y="3728390"/>
            <a:ext cx="599327" cy="171665"/>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8" name="Google Shape;268;p19"/>
          <p:cNvSpPr/>
          <p:nvPr/>
        </p:nvSpPr>
        <p:spPr>
          <a:xfrm>
            <a:off x="2235110" y="4296454"/>
            <a:ext cx="2062876" cy="171685"/>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9" name="Google Shape;269;p19"/>
          <p:cNvSpPr/>
          <p:nvPr/>
        </p:nvSpPr>
        <p:spPr>
          <a:xfrm>
            <a:off x="3363342" y="4580744"/>
            <a:ext cx="934692" cy="171685"/>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0" name="Google Shape;270;p19"/>
          <p:cNvSpPr/>
          <p:nvPr/>
        </p:nvSpPr>
        <p:spPr>
          <a:xfrm>
            <a:off x="1" y="3444099"/>
            <a:ext cx="1703697" cy="171685"/>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1" name="Google Shape;271;p19"/>
          <p:cNvSpPr/>
          <p:nvPr/>
        </p:nvSpPr>
        <p:spPr>
          <a:xfrm>
            <a:off x="1083085" y="4580744"/>
            <a:ext cx="2083711" cy="171685"/>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2" name="Google Shape;272;p19"/>
          <p:cNvSpPr/>
          <p:nvPr/>
        </p:nvSpPr>
        <p:spPr>
          <a:xfrm>
            <a:off x="4298051" y="1965601"/>
            <a:ext cx="1448693" cy="3696620"/>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3" name="Google Shape;273;p19"/>
          <p:cNvSpPr/>
          <p:nvPr/>
        </p:nvSpPr>
        <p:spPr>
          <a:xfrm>
            <a:off x="-16" y="5929200"/>
            <a:ext cx="1448800" cy="9288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648103663"/>
      </p:ext>
    </p:extLst>
  </p:cSld>
  <p:clrMapOvr>
    <a:masterClrMapping/>
  </p:clrMapOvr>
  <p:transition spd="med">
    <p:pull/>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506"/>
        <p:cNvGrpSpPr/>
        <p:nvPr/>
      </p:nvGrpSpPr>
      <p:grpSpPr>
        <a:xfrm>
          <a:off x="0" y="0"/>
          <a:ext cx="0" cy="0"/>
          <a:chOff x="0" y="0"/>
          <a:chExt cx="0" cy="0"/>
        </a:xfrm>
      </p:grpSpPr>
      <p:sp>
        <p:nvSpPr>
          <p:cNvPr id="507" name="Google Shape;507;p20"/>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08" name="Google Shape;508;p20"/>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grpSp>
        <p:nvGrpSpPr>
          <p:cNvPr id="509" name="Google Shape;509;p20"/>
          <p:cNvGrpSpPr/>
          <p:nvPr/>
        </p:nvGrpSpPr>
        <p:grpSpPr>
          <a:xfrm rot="5400000">
            <a:off x="73631" y="5057409"/>
            <a:ext cx="829072" cy="2600951"/>
            <a:chOff x="5492946" y="3186271"/>
            <a:chExt cx="356764" cy="1119234"/>
          </a:xfrm>
        </p:grpSpPr>
        <p:sp>
          <p:nvSpPr>
            <p:cNvPr id="510" name="Google Shape;510;p20"/>
            <p:cNvSpPr/>
            <p:nvPr/>
          </p:nvSpPr>
          <p:spPr>
            <a:xfrm rot="-5400000">
              <a:off x="5334134" y="3789929"/>
              <a:ext cx="935588" cy="95564"/>
            </a:xfrm>
            <a:custGeom>
              <a:avLst/>
              <a:gdLst/>
              <a:ahLst/>
              <a:cxnLst/>
              <a:rect l="l" t="t" r="r" b="b"/>
              <a:pathLst>
                <a:path w="21509" h="2197" extrusionOk="0">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1" name="Google Shape;511;p20"/>
            <p:cNvSpPr/>
            <p:nvPr/>
          </p:nvSpPr>
          <p:spPr>
            <a:xfrm rot="-5400000">
              <a:off x="5331634" y="3818442"/>
              <a:ext cx="868602" cy="105525"/>
            </a:xfrm>
            <a:custGeom>
              <a:avLst/>
              <a:gdLst/>
              <a:ahLst/>
              <a:cxnLst/>
              <a:rect l="l" t="t" r="r" b="b"/>
              <a:pathLst>
                <a:path w="19969" h="2426" extrusionOk="0">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2" name="Google Shape;512;p20"/>
            <p:cNvSpPr/>
            <p:nvPr/>
          </p:nvSpPr>
          <p:spPr>
            <a:xfrm rot="-5400000">
              <a:off x="5163516" y="3683817"/>
              <a:ext cx="1119234" cy="124142"/>
            </a:xfrm>
            <a:custGeom>
              <a:avLst/>
              <a:gdLst/>
              <a:ahLst/>
              <a:cxnLst/>
              <a:rect l="l" t="t" r="r" b="b"/>
              <a:pathLst>
                <a:path w="25731" h="2854" extrusionOk="0">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3" name="Google Shape;513;p20"/>
            <p:cNvSpPr/>
            <p:nvPr/>
          </p:nvSpPr>
          <p:spPr>
            <a:xfrm rot="-5400000">
              <a:off x="5189572" y="3740886"/>
              <a:ext cx="982130" cy="147109"/>
            </a:xfrm>
            <a:custGeom>
              <a:avLst/>
              <a:gdLst/>
              <a:ahLst/>
              <a:cxnLst/>
              <a:rect l="l" t="t" r="r" b="b"/>
              <a:pathLst>
                <a:path w="22579" h="3382" extrusionOk="0">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4" name="Google Shape;514;p20"/>
            <p:cNvSpPr/>
            <p:nvPr/>
          </p:nvSpPr>
          <p:spPr>
            <a:xfrm rot="-5400000">
              <a:off x="5194836" y="3787124"/>
              <a:ext cx="868602" cy="168161"/>
            </a:xfrm>
            <a:custGeom>
              <a:avLst/>
              <a:gdLst/>
              <a:ahLst/>
              <a:cxnLst/>
              <a:rect l="l" t="t" r="r" b="b"/>
              <a:pathLst>
                <a:path w="19969" h="3866" extrusionOk="0">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5" name="Google Shape;515;p20"/>
            <p:cNvSpPr/>
            <p:nvPr/>
          </p:nvSpPr>
          <p:spPr>
            <a:xfrm rot="-5400000">
              <a:off x="5215324" y="3849151"/>
              <a:ext cx="733977" cy="178731"/>
            </a:xfrm>
            <a:custGeom>
              <a:avLst/>
              <a:gdLst/>
              <a:ahLst/>
              <a:cxnLst/>
              <a:rect l="l" t="t" r="r" b="b"/>
              <a:pathLst>
                <a:path w="16874" h="4109" extrusionOk="0">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16" name="Google Shape;516;p20"/>
          <p:cNvGrpSpPr/>
          <p:nvPr/>
        </p:nvGrpSpPr>
        <p:grpSpPr>
          <a:xfrm rot="-5400000">
            <a:off x="11050731" y="-1798731"/>
            <a:ext cx="863728" cy="3819187"/>
            <a:chOff x="4128096" y="2702970"/>
            <a:chExt cx="364812" cy="1613105"/>
          </a:xfrm>
        </p:grpSpPr>
        <p:sp>
          <p:nvSpPr>
            <p:cNvPr id="517" name="Google Shape;517;p20"/>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8" name="Google Shape;518;p20"/>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9" name="Google Shape;519;p20"/>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0" name="Google Shape;520;p20"/>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1" name="Google Shape;521;p20"/>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1026695047"/>
      </p:ext>
    </p:extLst>
  </p:cSld>
  <p:clrMapOvr>
    <a:masterClrMapping/>
  </p:clrMapOvr>
  <p:transition spd="med">
    <p:pull/>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522"/>
        <p:cNvGrpSpPr/>
        <p:nvPr/>
      </p:nvGrpSpPr>
      <p:grpSpPr>
        <a:xfrm>
          <a:off x="0" y="0"/>
          <a:ext cx="0" cy="0"/>
          <a:chOff x="0" y="0"/>
          <a:chExt cx="0" cy="0"/>
        </a:xfrm>
      </p:grpSpPr>
      <p:sp>
        <p:nvSpPr>
          <p:cNvPr id="523" name="Google Shape;523;p21"/>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24" name="Google Shape;524;p21"/>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sp>
        <p:nvSpPr>
          <p:cNvPr id="525" name="Google Shape;525;p21"/>
          <p:cNvSpPr txBox="1">
            <a:spLocks noGrp="1"/>
          </p:cNvSpPr>
          <p:nvPr>
            <p:ph type="body" idx="1"/>
          </p:nvPr>
        </p:nvSpPr>
        <p:spPr>
          <a:xfrm>
            <a:off x="960000" y="1621001"/>
            <a:ext cx="10272000" cy="14776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SzPts val="1200"/>
              <a:buChar char="●"/>
              <a:defRPr sz="1667"/>
            </a:lvl1pPr>
            <a:lvl2pPr marL="1219170" lvl="1" indent="-406390" rtl="0">
              <a:lnSpc>
                <a:spcPct val="115000"/>
              </a:lnSpc>
              <a:spcBef>
                <a:spcPts val="2133"/>
              </a:spcBef>
              <a:spcAft>
                <a:spcPts val="0"/>
              </a:spcAft>
              <a:buSzPts val="1200"/>
              <a:buFont typeface="Roboto Condensed Light"/>
              <a:buChar char="○"/>
              <a:defRPr/>
            </a:lvl2pPr>
            <a:lvl3pPr marL="1828754" lvl="2" indent="-406390" rtl="0">
              <a:lnSpc>
                <a:spcPct val="115000"/>
              </a:lnSpc>
              <a:spcBef>
                <a:spcPts val="2133"/>
              </a:spcBef>
              <a:spcAft>
                <a:spcPts val="0"/>
              </a:spcAft>
              <a:buSzPts val="1200"/>
              <a:buFont typeface="Roboto Condensed Light"/>
              <a:buChar char="■"/>
              <a:defRPr/>
            </a:lvl3pPr>
            <a:lvl4pPr marL="2438339" lvl="3" indent="-406390" rtl="0">
              <a:lnSpc>
                <a:spcPct val="115000"/>
              </a:lnSpc>
              <a:spcBef>
                <a:spcPts val="2133"/>
              </a:spcBef>
              <a:spcAft>
                <a:spcPts val="0"/>
              </a:spcAft>
              <a:buSzPts val="1200"/>
              <a:buFont typeface="Roboto Condensed Light"/>
              <a:buChar char="●"/>
              <a:defRPr/>
            </a:lvl4pPr>
            <a:lvl5pPr marL="3047924" lvl="4" indent="-406390" rtl="0">
              <a:lnSpc>
                <a:spcPct val="115000"/>
              </a:lnSpc>
              <a:spcBef>
                <a:spcPts val="2133"/>
              </a:spcBef>
              <a:spcAft>
                <a:spcPts val="0"/>
              </a:spcAft>
              <a:buSzPts val="1200"/>
              <a:buFont typeface="Roboto Condensed Light"/>
              <a:buChar char="○"/>
              <a:defRPr/>
            </a:lvl5pPr>
            <a:lvl6pPr marL="3657509" lvl="5" indent="-406390" rtl="0">
              <a:lnSpc>
                <a:spcPct val="115000"/>
              </a:lnSpc>
              <a:spcBef>
                <a:spcPts val="2133"/>
              </a:spcBef>
              <a:spcAft>
                <a:spcPts val="0"/>
              </a:spcAft>
              <a:buSzPts val="1200"/>
              <a:buFont typeface="Roboto Condensed Light"/>
              <a:buChar char="■"/>
              <a:defRPr/>
            </a:lvl6pPr>
            <a:lvl7pPr marL="4267093" lvl="6" indent="-406390" rtl="0">
              <a:lnSpc>
                <a:spcPct val="115000"/>
              </a:lnSpc>
              <a:spcBef>
                <a:spcPts val="2133"/>
              </a:spcBef>
              <a:spcAft>
                <a:spcPts val="0"/>
              </a:spcAft>
              <a:buSzPts val="1200"/>
              <a:buFont typeface="Roboto Condensed Light"/>
              <a:buChar char="●"/>
              <a:defRPr/>
            </a:lvl7pPr>
            <a:lvl8pPr marL="4876678" lvl="7" indent="-406390" rtl="0">
              <a:lnSpc>
                <a:spcPct val="115000"/>
              </a:lnSpc>
              <a:spcBef>
                <a:spcPts val="2133"/>
              </a:spcBef>
              <a:spcAft>
                <a:spcPts val="0"/>
              </a:spcAft>
              <a:buSzPts val="1200"/>
              <a:buFont typeface="Roboto Condensed Light"/>
              <a:buChar char="○"/>
              <a:defRPr/>
            </a:lvl8pPr>
            <a:lvl9pPr marL="5486263" lvl="8" indent="-406390" rtl="0">
              <a:lnSpc>
                <a:spcPct val="115000"/>
              </a:lnSpc>
              <a:spcBef>
                <a:spcPts val="2133"/>
              </a:spcBef>
              <a:spcAft>
                <a:spcPts val="2133"/>
              </a:spcAft>
              <a:buSzPts val="1200"/>
              <a:buFont typeface="Roboto Condensed Light"/>
              <a:buChar char="■"/>
              <a:defRPr/>
            </a:lvl9pPr>
          </a:lstStyle>
          <a:p>
            <a:pPr lvl="0"/>
            <a:r>
              <a:rPr lang="en-US"/>
              <a:t>Click to edit Master text styles</a:t>
            </a:r>
          </a:p>
        </p:txBody>
      </p:sp>
    </p:spTree>
    <p:extLst>
      <p:ext uri="{BB962C8B-B14F-4D97-AF65-F5344CB8AC3E}">
        <p14:creationId xmlns:p14="http://schemas.microsoft.com/office/powerpoint/2010/main" val="1974688945"/>
      </p:ext>
    </p:extLst>
  </p:cSld>
  <p:clrMapOvr>
    <a:masterClrMapping/>
  </p:clrMapOvr>
  <p:transition spd="med">
    <p:pull/>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526"/>
        <p:cNvGrpSpPr/>
        <p:nvPr/>
      </p:nvGrpSpPr>
      <p:grpSpPr>
        <a:xfrm>
          <a:off x="0" y="0"/>
          <a:ext cx="0" cy="0"/>
          <a:chOff x="0" y="0"/>
          <a:chExt cx="0" cy="0"/>
        </a:xfrm>
      </p:grpSpPr>
      <p:sp>
        <p:nvSpPr>
          <p:cNvPr id="527" name="Google Shape;527;p22"/>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528" name="Google Shape;528;p22"/>
          <p:cNvGrpSpPr/>
          <p:nvPr/>
        </p:nvGrpSpPr>
        <p:grpSpPr>
          <a:xfrm>
            <a:off x="8385239" y="4218381"/>
            <a:ext cx="1603255" cy="3441451"/>
            <a:chOff x="5452016" y="2824589"/>
            <a:chExt cx="689908" cy="1480916"/>
          </a:xfrm>
        </p:grpSpPr>
        <p:sp>
          <p:nvSpPr>
            <p:cNvPr id="529" name="Google Shape;529;p22"/>
            <p:cNvSpPr/>
            <p:nvPr/>
          </p:nvSpPr>
          <p:spPr>
            <a:xfrm rot="-5400000">
              <a:off x="5392462" y="3556043"/>
              <a:ext cx="1325804" cy="173120"/>
            </a:xfrm>
            <a:custGeom>
              <a:avLst/>
              <a:gdLst/>
              <a:ahLst/>
              <a:cxnLst/>
              <a:rect l="l" t="t" r="r" b="b"/>
              <a:pathLst>
                <a:path w="30480" h="3980" extrusionOk="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0" name="Google Shape;530;p22"/>
            <p:cNvSpPr/>
            <p:nvPr/>
          </p:nvSpPr>
          <p:spPr>
            <a:xfrm rot="-5400000">
              <a:off x="5265885" y="3473528"/>
              <a:ext cx="1480916" cy="183037"/>
            </a:xfrm>
            <a:custGeom>
              <a:avLst/>
              <a:gdLst/>
              <a:ahLst/>
              <a:cxnLst/>
              <a:rect l="l" t="t" r="r" b="b"/>
              <a:pathLst>
                <a:path w="34046" h="4208" extrusionOk="0">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1" name="Google Shape;531;p22"/>
            <p:cNvSpPr/>
            <p:nvPr/>
          </p:nvSpPr>
          <p:spPr>
            <a:xfrm rot="-5400000">
              <a:off x="5330414" y="3589558"/>
              <a:ext cx="1245768" cy="186126"/>
            </a:xfrm>
            <a:custGeom>
              <a:avLst/>
              <a:gdLst/>
              <a:ahLst/>
              <a:cxnLst/>
              <a:rect l="l" t="t" r="r" b="b"/>
              <a:pathLst>
                <a:path w="28640" h="4279" extrusionOk="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2" name="Google Shape;532;p22"/>
            <p:cNvSpPr/>
            <p:nvPr/>
          </p:nvSpPr>
          <p:spPr>
            <a:xfrm rot="-5400000">
              <a:off x="5370411" y="3676053"/>
              <a:ext cx="1059686" cy="199219"/>
            </a:xfrm>
            <a:custGeom>
              <a:avLst/>
              <a:gdLst/>
              <a:ahLst/>
              <a:cxnLst/>
              <a:rect l="l" t="t" r="r" b="b"/>
              <a:pathLst>
                <a:path w="24362" h="4580" extrusionOk="0">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3" name="Google Shape;533;p22"/>
            <p:cNvSpPr/>
            <p:nvPr/>
          </p:nvSpPr>
          <p:spPr>
            <a:xfrm rot="-5400000">
              <a:off x="5334134" y="3789929"/>
              <a:ext cx="935588" cy="95564"/>
            </a:xfrm>
            <a:custGeom>
              <a:avLst/>
              <a:gdLst/>
              <a:ahLst/>
              <a:cxnLst/>
              <a:rect l="l" t="t" r="r" b="b"/>
              <a:pathLst>
                <a:path w="21509" h="2197" extrusionOk="0">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4" name="Google Shape;534;p22"/>
            <p:cNvSpPr/>
            <p:nvPr/>
          </p:nvSpPr>
          <p:spPr>
            <a:xfrm rot="-5400000">
              <a:off x="5331634" y="3818442"/>
              <a:ext cx="868602" cy="105525"/>
            </a:xfrm>
            <a:custGeom>
              <a:avLst/>
              <a:gdLst/>
              <a:ahLst/>
              <a:cxnLst/>
              <a:rect l="l" t="t" r="r" b="b"/>
              <a:pathLst>
                <a:path w="19969" h="2426" extrusionOk="0">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5" name="Google Shape;535;p22"/>
            <p:cNvSpPr/>
            <p:nvPr/>
          </p:nvSpPr>
          <p:spPr>
            <a:xfrm rot="-5400000">
              <a:off x="5163516" y="3683817"/>
              <a:ext cx="1119234" cy="124142"/>
            </a:xfrm>
            <a:custGeom>
              <a:avLst/>
              <a:gdLst/>
              <a:ahLst/>
              <a:cxnLst/>
              <a:rect l="l" t="t" r="r" b="b"/>
              <a:pathLst>
                <a:path w="25731" h="2854" extrusionOk="0">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6" name="Google Shape;536;p22"/>
            <p:cNvSpPr/>
            <p:nvPr/>
          </p:nvSpPr>
          <p:spPr>
            <a:xfrm rot="-5400000">
              <a:off x="5189572" y="3740886"/>
              <a:ext cx="982130" cy="147109"/>
            </a:xfrm>
            <a:custGeom>
              <a:avLst/>
              <a:gdLst/>
              <a:ahLst/>
              <a:cxnLst/>
              <a:rect l="l" t="t" r="r" b="b"/>
              <a:pathLst>
                <a:path w="22579" h="3382" extrusionOk="0">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7" name="Google Shape;537;p22"/>
            <p:cNvSpPr/>
            <p:nvPr/>
          </p:nvSpPr>
          <p:spPr>
            <a:xfrm rot="-5400000">
              <a:off x="5194836" y="3787124"/>
              <a:ext cx="868602" cy="168161"/>
            </a:xfrm>
            <a:custGeom>
              <a:avLst/>
              <a:gdLst/>
              <a:ahLst/>
              <a:cxnLst/>
              <a:rect l="l" t="t" r="r" b="b"/>
              <a:pathLst>
                <a:path w="19969" h="3866" extrusionOk="0">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8" name="Google Shape;538;p22"/>
            <p:cNvSpPr/>
            <p:nvPr/>
          </p:nvSpPr>
          <p:spPr>
            <a:xfrm rot="-5400000">
              <a:off x="5215324" y="3849151"/>
              <a:ext cx="733977" cy="178731"/>
            </a:xfrm>
            <a:custGeom>
              <a:avLst/>
              <a:gdLst/>
              <a:ahLst/>
              <a:cxnLst/>
              <a:rect l="l" t="t" r="r" b="b"/>
              <a:pathLst>
                <a:path w="16874" h="4109" extrusionOk="0">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9" name="Google Shape;539;p22"/>
            <p:cNvSpPr/>
            <p:nvPr/>
          </p:nvSpPr>
          <p:spPr>
            <a:xfrm rot="-5400000">
              <a:off x="5841900" y="4018530"/>
              <a:ext cx="465336" cy="108613"/>
            </a:xfrm>
            <a:custGeom>
              <a:avLst/>
              <a:gdLst/>
              <a:ahLst/>
              <a:cxnLst/>
              <a:rect l="l" t="t" r="r" b="b"/>
              <a:pathLst>
                <a:path w="10698" h="2497" extrusionOk="0">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0" name="Google Shape;540;p22"/>
            <p:cNvSpPr/>
            <p:nvPr/>
          </p:nvSpPr>
          <p:spPr>
            <a:xfrm rot="-5400000">
              <a:off x="5874501" y="4051132"/>
              <a:ext cx="431191" cy="77556"/>
            </a:xfrm>
            <a:custGeom>
              <a:avLst/>
              <a:gdLst/>
              <a:ahLst/>
              <a:cxnLst/>
              <a:rect l="l" t="t" r="r" b="b"/>
              <a:pathLst>
                <a:path w="9913" h="1783" extrusionOk="0">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1" name="Google Shape;541;p22"/>
            <p:cNvSpPr/>
            <p:nvPr/>
          </p:nvSpPr>
          <p:spPr>
            <a:xfrm rot="-5400000">
              <a:off x="5229613" y="3907503"/>
              <a:ext cx="620405" cy="175599"/>
            </a:xfrm>
            <a:custGeom>
              <a:avLst/>
              <a:gdLst/>
              <a:ahLst/>
              <a:cxnLst/>
              <a:rect l="l" t="t" r="r" b="b"/>
              <a:pathLst>
                <a:path w="14263" h="4037" extrusionOk="0">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42" name="Google Shape;542;p22"/>
          <p:cNvGrpSpPr/>
          <p:nvPr/>
        </p:nvGrpSpPr>
        <p:grpSpPr>
          <a:xfrm>
            <a:off x="9411901" y="1512569"/>
            <a:ext cx="4223388" cy="2289448"/>
            <a:chOff x="6561538" y="1197527"/>
            <a:chExt cx="3167541" cy="1717086"/>
          </a:xfrm>
        </p:grpSpPr>
        <p:grpSp>
          <p:nvGrpSpPr>
            <p:cNvPr id="543" name="Google Shape;543;p22"/>
            <p:cNvGrpSpPr/>
            <p:nvPr/>
          </p:nvGrpSpPr>
          <p:grpSpPr>
            <a:xfrm rot="-5400000">
              <a:off x="7662615" y="964074"/>
              <a:ext cx="849462" cy="3051616"/>
              <a:chOff x="8623429" y="2586962"/>
              <a:chExt cx="478381" cy="1718543"/>
            </a:xfrm>
          </p:grpSpPr>
          <p:sp>
            <p:nvSpPr>
              <p:cNvPr id="544" name="Google Shape;544;p22"/>
              <p:cNvSpPr/>
              <p:nvPr/>
            </p:nvSpPr>
            <p:spPr>
              <a:xfrm rot="-5400000">
                <a:off x="8267028" y="3481249"/>
                <a:ext cx="1527458" cy="121054"/>
              </a:xfrm>
              <a:custGeom>
                <a:avLst/>
                <a:gdLst/>
                <a:ahLst/>
                <a:cxnLst/>
                <a:rect l="l" t="t" r="r" b="b"/>
                <a:pathLst>
                  <a:path w="35116" h="2783" extrusionOk="0">
                    <a:moveTo>
                      <a:pt x="18185" y="1"/>
                    </a:moveTo>
                    <a:lnTo>
                      <a:pt x="15917" y="2254"/>
                    </a:lnTo>
                    <a:lnTo>
                      <a:pt x="0" y="2254"/>
                    </a:lnTo>
                    <a:lnTo>
                      <a:pt x="0" y="2497"/>
                    </a:lnTo>
                    <a:lnTo>
                      <a:pt x="16046" y="2497"/>
                    </a:lnTo>
                    <a:lnTo>
                      <a:pt x="18299" y="229"/>
                    </a:lnTo>
                    <a:lnTo>
                      <a:pt x="22878" y="229"/>
                    </a:lnTo>
                    <a:lnTo>
                      <a:pt x="25131" y="2497"/>
                    </a:lnTo>
                    <a:lnTo>
                      <a:pt x="34402" y="2497"/>
                    </a:lnTo>
                    <a:cubicBezTo>
                      <a:pt x="34459" y="2668"/>
                      <a:pt x="34588" y="2782"/>
                      <a:pt x="34759" y="2782"/>
                    </a:cubicBezTo>
                    <a:cubicBezTo>
                      <a:pt x="35001" y="2782"/>
                      <a:pt x="35115" y="2611"/>
                      <a:pt x="35115" y="2368"/>
                    </a:cubicBezTo>
                    <a:cubicBezTo>
                      <a:pt x="35115" y="2197"/>
                      <a:pt x="35001" y="2012"/>
                      <a:pt x="34759" y="2012"/>
                    </a:cubicBezTo>
                    <a:cubicBezTo>
                      <a:pt x="34588" y="2012"/>
                      <a:pt x="34459" y="2140"/>
                      <a:pt x="34402" y="2254"/>
                    </a:cubicBezTo>
                    <a:lnTo>
                      <a:pt x="25245" y="2254"/>
                    </a:lnTo>
                    <a:lnTo>
                      <a:pt x="22935"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5" name="Google Shape;545;p22"/>
              <p:cNvSpPr/>
              <p:nvPr/>
            </p:nvSpPr>
            <p:spPr>
              <a:xfrm rot="-5400000">
                <a:off x="8122184" y="3470418"/>
                <a:ext cx="1506971" cy="163203"/>
              </a:xfrm>
              <a:custGeom>
                <a:avLst/>
                <a:gdLst/>
                <a:ahLst/>
                <a:cxnLst/>
                <a:rect l="l" t="t" r="r" b="b"/>
                <a:pathLst>
                  <a:path w="34645" h="3752" extrusionOk="0">
                    <a:moveTo>
                      <a:pt x="14135" y="0"/>
                    </a:moveTo>
                    <a:lnTo>
                      <a:pt x="14135" y="3509"/>
                    </a:lnTo>
                    <a:lnTo>
                      <a:pt x="0" y="3509"/>
                    </a:lnTo>
                    <a:lnTo>
                      <a:pt x="0" y="3751"/>
                    </a:lnTo>
                    <a:lnTo>
                      <a:pt x="14377" y="3751"/>
                    </a:lnTo>
                    <a:lnTo>
                      <a:pt x="14377" y="243"/>
                    </a:lnTo>
                    <a:lnTo>
                      <a:pt x="24832" y="243"/>
                    </a:lnTo>
                    <a:lnTo>
                      <a:pt x="27684" y="3095"/>
                    </a:lnTo>
                    <a:lnTo>
                      <a:pt x="33874" y="3095"/>
                    </a:lnTo>
                    <a:cubicBezTo>
                      <a:pt x="33931" y="3209"/>
                      <a:pt x="34103" y="3338"/>
                      <a:pt x="34231" y="3338"/>
                    </a:cubicBezTo>
                    <a:cubicBezTo>
                      <a:pt x="34459" y="3338"/>
                      <a:pt x="34645" y="3152"/>
                      <a:pt x="34645" y="2910"/>
                    </a:cubicBezTo>
                    <a:cubicBezTo>
                      <a:pt x="34645" y="2739"/>
                      <a:pt x="34459" y="2553"/>
                      <a:pt x="34231" y="2553"/>
                    </a:cubicBezTo>
                    <a:cubicBezTo>
                      <a:pt x="34046" y="2553"/>
                      <a:pt x="33931" y="2682"/>
                      <a:pt x="33874" y="2853"/>
                    </a:cubicBezTo>
                    <a:lnTo>
                      <a:pt x="27741" y="2853"/>
                    </a:lnTo>
                    <a:lnTo>
                      <a:pt x="2496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6" name="Google Shape;546;p22"/>
              <p:cNvSpPr/>
              <p:nvPr/>
            </p:nvSpPr>
            <p:spPr>
              <a:xfrm rot="-5400000">
                <a:off x="8039648" y="3426986"/>
                <a:ext cx="1578959" cy="178079"/>
              </a:xfrm>
              <a:custGeom>
                <a:avLst/>
                <a:gdLst/>
                <a:ahLst/>
                <a:cxnLst/>
                <a:rect l="l" t="t" r="r" b="b"/>
                <a:pathLst>
                  <a:path w="36300" h="4094" extrusionOk="0">
                    <a:moveTo>
                      <a:pt x="13193" y="0"/>
                    </a:moveTo>
                    <a:lnTo>
                      <a:pt x="13193" y="3866"/>
                    </a:lnTo>
                    <a:lnTo>
                      <a:pt x="0" y="3866"/>
                    </a:lnTo>
                    <a:lnTo>
                      <a:pt x="0" y="4094"/>
                    </a:lnTo>
                    <a:lnTo>
                      <a:pt x="13421" y="4094"/>
                    </a:lnTo>
                    <a:lnTo>
                      <a:pt x="13421" y="228"/>
                    </a:lnTo>
                    <a:lnTo>
                      <a:pt x="25488" y="228"/>
                    </a:lnTo>
                    <a:lnTo>
                      <a:pt x="28397" y="3152"/>
                    </a:lnTo>
                    <a:lnTo>
                      <a:pt x="35586" y="3152"/>
                    </a:lnTo>
                    <a:cubicBezTo>
                      <a:pt x="35657" y="3266"/>
                      <a:pt x="35771" y="3381"/>
                      <a:pt x="35942" y="3381"/>
                    </a:cubicBezTo>
                    <a:cubicBezTo>
                      <a:pt x="36185" y="3381"/>
                      <a:pt x="36299" y="3266"/>
                      <a:pt x="36299" y="3024"/>
                    </a:cubicBezTo>
                    <a:cubicBezTo>
                      <a:pt x="36299" y="2853"/>
                      <a:pt x="36185" y="2667"/>
                      <a:pt x="35942" y="2667"/>
                    </a:cubicBezTo>
                    <a:cubicBezTo>
                      <a:pt x="35771" y="2667"/>
                      <a:pt x="35657" y="2724"/>
                      <a:pt x="35586" y="2910"/>
                    </a:cubicBezTo>
                    <a:lnTo>
                      <a:pt x="28454" y="2910"/>
                    </a:lnTo>
                    <a:lnTo>
                      <a:pt x="25602"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7" name="Google Shape;547;p22"/>
              <p:cNvSpPr/>
              <p:nvPr/>
            </p:nvSpPr>
            <p:spPr>
              <a:xfrm rot="-5400000">
                <a:off x="8073163" y="3501432"/>
                <a:ext cx="1413930" cy="194216"/>
              </a:xfrm>
              <a:custGeom>
                <a:avLst/>
                <a:gdLst/>
                <a:ahLst/>
                <a:cxnLst/>
                <a:rect l="l" t="t" r="r" b="b"/>
                <a:pathLst>
                  <a:path w="32506" h="4465" extrusionOk="0">
                    <a:moveTo>
                      <a:pt x="12238" y="0"/>
                    </a:moveTo>
                    <a:lnTo>
                      <a:pt x="12238" y="4222"/>
                    </a:lnTo>
                    <a:lnTo>
                      <a:pt x="0" y="4222"/>
                    </a:lnTo>
                    <a:lnTo>
                      <a:pt x="0" y="4464"/>
                    </a:lnTo>
                    <a:lnTo>
                      <a:pt x="12480" y="4464"/>
                    </a:lnTo>
                    <a:lnTo>
                      <a:pt x="12480" y="243"/>
                    </a:lnTo>
                    <a:lnTo>
                      <a:pt x="26258" y="243"/>
                    </a:lnTo>
                    <a:lnTo>
                      <a:pt x="29353" y="3323"/>
                    </a:lnTo>
                    <a:lnTo>
                      <a:pt x="31792" y="3323"/>
                    </a:lnTo>
                    <a:cubicBezTo>
                      <a:pt x="31849" y="3452"/>
                      <a:pt x="31963" y="3566"/>
                      <a:pt x="32149" y="3566"/>
                    </a:cubicBezTo>
                    <a:cubicBezTo>
                      <a:pt x="32377" y="3566"/>
                      <a:pt x="32505" y="3395"/>
                      <a:pt x="32505" y="3209"/>
                    </a:cubicBezTo>
                    <a:cubicBezTo>
                      <a:pt x="32505" y="2967"/>
                      <a:pt x="32377" y="2796"/>
                      <a:pt x="32149" y="2796"/>
                    </a:cubicBezTo>
                    <a:cubicBezTo>
                      <a:pt x="31963" y="2796"/>
                      <a:pt x="31849" y="2910"/>
                      <a:pt x="31792" y="3095"/>
                    </a:cubicBezTo>
                    <a:lnTo>
                      <a:pt x="29467" y="3095"/>
                    </a:lnTo>
                    <a:lnTo>
                      <a:pt x="2638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8" name="Google Shape;548;p22"/>
              <p:cNvSpPr/>
              <p:nvPr/>
            </p:nvSpPr>
            <p:spPr>
              <a:xfrm rot="-5400000">
                <a:off x="8472362" y="4017291"/>
                <a:ext cx="439281" cy="137148"/>
              </a:xfrm>
              <a:custGeom>
                <a:avLst/>
                <a:gdLst/>
                <a:ahLst/>
                <a:cxnLst/>
                <a:rect l="l" t="t" r="r" b="b"/>
                <a:pathLst>
                  <a:path w="10099" h="3153" extrusionOk="0">
                    <a:moveTo>
                      <a:pt x="9742" y="1"/>
                    </a:moveTo>
                    <a:cubicBezTo>
                      <a:pt x="9499" y="1"/>
                      <a:pt x="9328" y="186"/>
                      <a:pt x="9328" y="357"/>
                    </a:cubicBezTo>
                    <a:cubicBezTo>
                      <a:pt x="9328" y="543"/>
                      <a:pt x="9442" y="714"/>
                      <a:pt x="9628" y="714"/>
                    </a:cubicBezTo>
                    <a:lnTo>
                      <a:pt x="9628" y="2910"/>
                    </a:lnTo>
                    <a:lnTo>
                      <a:pt x="0" y="2910"/>
                    </a:lnTo>
                    <a:lnTo>
                      <a:pt x="0" y="3153"/>
                    </a:lnTo>
                    <a:lnTo>
                      <a:pt x="9856" y="3153"/>
                    </a:lnTo>
                    <a:lnTo>
                      <a:pt x="9856" y="714"/>
                    </a:lnTo>
                    <a:cubicBezTo>
                      <a:pt x="9984" y="714"/>
                      <a:pt x="10098" y="543"/>
                      <a:pt x="10098" y="357"/>
                    </a:cubicBezTo>
                    <a:cubicBezTo>
                      <a:pt x="10098" y="186"/>
                      <a:pt x="9913" y="1"/>
                      <a:pt x="974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9" name="Google Shape;549;p22"/>
              <p:cNvSpPr/>
              <p:nvPr/>
            </p:nvSpPr>
            <p:spPr>
              <a:xfrm rot="-5400000">
                <a:off x="8472688" y="3978513"/>
                <a:ext cx="477733" cy="176252"/>
              </a:xfrm>
              <a:custGeom>
                <a:avLst/>
                <a:gdLst/>
                <a:ahLst/>
                <a:cxnLst/>
                <a:rect l="l" t="t" r="r" b="b"/>
                <a:pathLst>
                  <a:path w="10983" h="4052" extrusionOk="0">
                    <a:moveTo>
                      <a:pt x="10569" y="1"/>
                    </a:moveTo>
                    <a:cubicBezTo>
                      <a:pt x="10398" y="1"/>
                      <a:pt x="10212" y="186"/>
                      <a:pt x="10212" y="357"/>
                    </a:cubicBezTo>
                    <a:cubicBezTo>
                      <a:pt x="10212" y="543"/>
                      <a:pt x="10341" y="714"/>
                      <a:pt x="10455" y="714"/>
                    </a:cubicBezTo>
                    <a:lnTo>
                      <a:pt x="10455" y="3809"/>
                    </a:lnTo>
                    <a:lnTo>
                      <a:pt x="0" y="3809"/>
                    </a:lnTo>
                    <a:lnTo>
                      <a:pt x="0" y="4052"/>
                    </a:lnTo>
                    <a:lnTo>
                      <a:pt x="10697" y="4052"/>
                    </a:lnTo>
                    <a:lnTo>
                      <a:pt x="10697" y="714"/>
                    </a:lnTo>
                    <a:cubicBezTo>
                      <a:pt x="10868" y="714"/>
                      <a:pt x="10983" y="543"/>
                      <a:pt x="10983" y="357"/>
                    </a:cubicBezTo>
                    <a:cubicBezTo>
                      <a:pt x="10983" y="186"/>
                      <a:pt x="10811" y="1"/>
                      <a:pt x="1056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0" name="Google Shape;550;p22"/>
              <p:cNvSpPr/>
              <p:nvPr/>
            </p:nvSpPr>
            <p:spPr>
              <a:xfrm rot="-5400000">
                <a:off x="8182970" y="3430727"/>
                <a:ext cx="1620499" cy="129057"/>
              </a:xfrm>
              <a:custGeom>
                <a:avLst/>
                <a:gdLst/>
                <a:ahLst/>
                <a:cxnLst/>
                <a:rect l="l" t="t" r="r" b="b"/>
                <a:pathLst>
                  <a:path w="37255" h="2967" extrusionOk="0">
                    <a:moveTo>
                      <a:pt x="17700" y="0"/>
                    </a:moveTo>
                    <a:lnTo>
                      <a:pt x="15261" y="2382"/>
                    </a:lnTo>
                    <a:lnTo>
                      <a:pt x="0" y="2382"/>
                    </a:lnTo>
                    <a:lnTo>
                      <a:pt x="0" y="2610"/>
                    </a:lnTo>
                    <a:lnTo>
                      <a:pt x="15390" y="2610"/>
                    </a:lnTo>
                    <a:lnTo>
                      <a:pt x="17829" y="243"/>
                    </a:lnTo>
                    <a:lnTo>
                      <a:pt x="23462" y="243"/>
                    </a:lnTo>
                    <a:lnTo>
                      <a:pt x="26030" y="2739"/>
                    </a:lnTo>
                    <a:lnTo>
                      <a:pt x="36484" y="2739"/>
                    </a:lnTo>
                    <a:cubicBezTo>
                      <a:pt x="36542" y="2910"/>
                      <a:pt x="36727" y="2967"/>
                      <a:pt x="36841" y="2967"/>
                    </a:cubicBezTo>
                    <a:cubicBezTo>
                      <a:pt x="37084" y="2967"/>
                      <a:pt x="37255" y="2853"/>
                      <a:pt x="37255" y="2610"/>
                    </a:cubicBezTo>
                    <a:cubicBezTo>
                      <a:pt x="37255" y="2382"/>
                      <a:pt x="37084" y="2254"/>
                      <a:pt x="36841" y="2254"/>
                    </a:cubicBezTo>
                    <a:cubicBezTo>
                      <a:pt x="36727" y="2254"/>
                      <a:pt x="36542" y="2311"/>
                      <a:pt x="36484" y="2496"/>
                    </a:cubicBezTo>
                    <a:lnTo>
                      <a:pt x="26087" y="2496"/>
                    </a:lnTo>
                    <a:lnTo>
                      <a:pt x="23591"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1" name="Google Shape;551;p22"/>
              <p:cNvSpPr/>
              <p:nvPr/>
            </p:nvSpPr>
            <p:spPr>
              <a:xfrm rot="-5400000">
                <a:off x="8089908" y="3371157"/>
                <a:ext cx="1718543" cy="150153"/>
              </a:xfrm>
              <a:custGeom>
                <a:avLst/>
                <a:gdLst/>
                <a:ahLst/>
                <a:cxnLst/>
                <a:rect l="l" t="t" r="r" b="b"/>
                <a:pathLst>
                  <a:path w="39509" h="3452" extrusionOk="0">
                    <a:moveTo>
                      <a:pt x="17344" y="0"/>
                    </a:moveTo>
                    <a:lnTo>
                      <a:pt x="14620" y="2681"/>
                    </a:lnTo>
                    <a:lnTo>
                      <a:pt x="0" y="2681"/>
                    </a:lnTo>
                    <a:lnTo>
                      <a:pt x="0" y="2924"/>
                    </a:lnTo>
                    <a:lnTo>
                      <a:pt x="14734" y="2924"/>
                    </a:lnTo>
                    <a:lnTo>
                      <a:pt x="17401" y="243"/>
                    </a:lnTo>
                    <a:lnTo>
                      <a:pt x="24062" y="243"/>
                    </a:lnTo>
                    <a:lnTo>
                      <a:pt x="27028" y="3152"/>
                    </a:lnTo>
                    <a:lnTo>
                      <a:pt x="38738" y="3152"/>
                    </a:lnTo>
                    <a:cubicBezTo>
                      <a:pt x="38795" y="3338"/>
                      <a:pt x="38980" y="3452"/>
                      <a:pt x="39095" y="3452"/>
                    </a:cubicBezTo>
                    <a:cubicBezTo>
                      <a:pt x="39337" y="3452"/>
                      <a:pt x="39508" y="3281"/>
                      <a:pt x="39508" y="3038"/>
                    </a:cubicBezTo>
                    <a:cubicBezTo>
                      <a:pt x="39508" y="2853"/>
                      <a:pt x="39337" y="2681"/>
                      <a:pt x="39095" y="2681"/>
                    </a:cubicBezTo>
                    <a:cubicBezTo>
                      <a:pt x="38980" y="2681"/>
                      <a:pt x="38795" y="2796"/>
                      <a:pt x="38738" y="2924"/>
                    </a:cubicBezTo>
                    <a:lnTo>
                      <a:pt x="27157" y="2924"/>
                    </a:lnTo>
                    <a:lnTo>
                      <a:pt x="2417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2" name="Google Shape;552;p22"/>
              <p:cNvSpPr/>
              <p:nvPr/>
            </p:nvSpPr>
            <p:spPr>
              <a:xfrm rot="-5400000">
                <a:off x="8069444" y="3539297"/>
                <a:ext cx="1330763" cy="201654"/>
              </a:xfrm>
              <a:custGeom>
                <a:avLst/>
                <a:gdLst/>
                <a:ahLst/>
                <a:cxnLst/>
                <a:rect l="l" t="t" r="r" b="b"/>
                <a:pathLst>
                  <a:path w="30594" h="4636" extrusionOk="0">
                    <a:moveTo>
                      <a:pt x="11282" y="0"/>
                    </a:moveTo>
                    <a:lnTo>
                      <a:pt x="11282" y="4393"/>
                    </a:lnTo>
                    <a:lnTo>
                      <a:pt x="0" y="4393"/>
                    </a:lnTo>
                    <a:lnTo>
                      <a:pt x="0" y="4636"/>
                    </a:lnTo>
                    <a:lnTo>
                      <a:pt x="11524" y="4636"/>
                    </a:lnTo>
                    <a:lnTo>
                      <a:pt x="11524" y="243"/>
                    </a:lnTo>
                    <a:lnTo>
                      <a:pt x="26914" y="243"/>
                    </a:lnTo>
                    <a:lnTo>
                      <a:pt x="29881" y="3152"/>
                    </a:lnTo>
                    <a:cubicBezTo>
                      <a:pt x="29824" y="3209"/>
                      <a:pt x="29824" y="3267"/>
                      <a:pt x="29824" y="3324"/>
                    </a:cubicBezTo>
                    <a:cubicBezTo>
                      <a:pt x="29824" y="3566"/>
                      <a:pt x="30009" y="3737"/>
                      <a:pt x="30180" y="3737"/>
                    </a:cubicBezTo>
                    <a:cubicBezTo>
                      <a:pt x="30423" y="3737"/>
                      <a:pt x="30594" y="3566"/>
                      <a:pt x="30594" y="3324"/>
                    </a:cubicBezTo>
                    <a:cubicBezTo>
                      <a:pt x="30594" y="3152"/>
                      <a:pt x="30423" y="2967"/>
                      <a:pt x="30180" y="2967"/>
                    </a:cubicBezTo>
                    <a:cubicBezTo>
                      <a:pt x="30123" y="2967"/>
                      <a:pt x="30123" y="2967"/>
                      <a:pt x="30066" y="3024"/>
                    </a:cubicBezTo>
                    <a:lnTo>
                      <a:pt x="2702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3" name="Google Shape;553;p22"/>
              <p:cNvSpPr/>
              <p:nvPr/>
            </p:nvSpPr>
            <p:spPr>
              <a:xfrm rot="-5400000">
                <a:off x="8940152" y="3389472"/>
                <a:ext cx="230232" cy="93085"/>
              </a:xfrm>
              <a:custGeom>
                <a:avLst/>
                <a:gdLst/>
                <a:ahLst/>
                <a:cxnLst/>
                <a:rect l="l" t="t" r="r" b="b"/>
                <a:pathLst>
                  <a:path w="5293" h="2140" extrusionOk="0">
                    <a:moveTo>
                      <a:pt x="4879" y="0"/>
                    </a:moveTo>
                    <a:cubicBezTo>
                      <a:pt x="4765" y="0"/>
                      <a:pt x="4579" y="114"/>
                      <a:pt x="4522" y="243"/>
                    </a:cubicBezTo>
                    <a:lnTo>
                      <a:pt x="1912" y="243"/>
                    </a:lnTo>
                    <a:lnTo>
                      <a:pt x="1" y="2140"/>
                    </a:lnTo>
                    <a:lnTo>
                      <a:pt x="357" y="2140"/>
                    </a:lnTo>
                    <a:lnTo>
                      <a:pt x="2026" y="471"/>
                    </a:lnTo>
                    <a:lnTo>
                      <a:pt x="4522" y="471"/>
                    </a:lnTo>
                    <a:cubicBezTo>
                      <a:pt x="4579" y="656"/>
                      <a:pt x="4765" y="770"/>
                      <a:pt x="4879" y="770"/>
                    </a:cubicBezTo>
                    <a:cubicBezTo>
                      <a:pt x="5121" y="770"/>
                      <a:pt x="5292" y="599"/>
                      <a:pt x="5292" y="357"/>
                    </a:cubicBezTo>
                    <a:cubicBezTo>
                      <a:pt x="5292" y="186"/>
                      <a:pt x="5121" y="0"/>
                      <a:pt x="487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4" name="Google Shape;554;p22"/>
              <p:cNvSpPr/>
              <p:nvPr/>
            </p:nvSpPr>
            <p:spPr>
              <a:xfrm rot="-5400000">
                <a:off x="8976450" y="3345735"/>
                <a:ext cx="196696" cy="54024"/>
              </a:xfrm>
              <a:custGeom>
                <a:avLst/>
                <a:gdLst/>
                <a:ahLst/>
                <a:cxnLst/>
                <a:rect l="l" t="t" r="r" b="b"/>
                <a:pathLst>
                  <a:path w="4522" h="1242" extrusionOk="0">
                    <a:moveTo>
                      <a:pt x="4165" y="1"/>
                    </a:moveTo>
                    <a:cubicBezTo>
                      <a:pt x="3994" y="1"/>
                      <a:pt x="3866" y="115"/>
                      <a:pt x="3809" y="229"/>
                    </a:cubicBezTo>
                    <a:lnTo>
                      <a:pt x="1013" y="229"/>
                    </a:lnTo>
                    <a:lnTo>
                      <a:pt x="1" y="1242"/>
                    </a:lnTo>
                    <a:lnTo>
                      <a:pt x="357" y="1242"/>
                    </a:lnTo>
                    <a:lnTo>
                      <a:pt x="1142" y="471"/>
                    </a:lnTo>
                    <a:lnTo>
                      <a:pt x="3809" y="471"/>
                    </a:lnTo>
                    <a:cubicBezTo>
                      <a:pt x="3866" y="642"/>
                      <a:pt x="3994" y="771"/>
                      <a:pt x="4165" y="771"/>
                    </a:cubicBezTo>
                    <a:cubicBezTo>
                      <a:pt x="4351" y="771"/>
                      <a:pt x="4522" y="585"/>
                      <a:pt x="4522" y="357"/>
                    </a:cubicBezTo>
                    <a:cubicBezTo>
                      <a:pt x="4522" y="172"/>
                      <a:pt x="4351" y="1"/>
                      <a:pt x="4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55" name="Google Shape;555;p22"/>
            <p:cNvGrpSpPr/>
            <p:nvPr/>
          </p:nvGrpSpPr>
          <p:grpSpPr>
            <a:xfrm rot="-5400000">
              <a:off x="7782944" y="77685"/>
              <a:ext cx="826293" cy="3065976"/>
              <a:chOff x="4128096" y="2589445"/>
              <a:chExt cx="465334" cy="1726630"/>
            </a:xfrm>
          </p:grpSpPr>
          <p:sp>
            <p:nvSpPr>
              <p:cNvPr id="556" name="Google Shape;556;p22"/>
              <p:cNvSpPr/>
              <p:nvPr/>
            </p:nvSpPr>
            <p:spPr>
              <a:xfrm rot="-5400000">
                <a:off x="4350516" y="3592343"/>
                <a:ext cx="447328" cy="38495"/>
              </a:xfrm>
              <a:custGeom>
                <a:avLst/>
                <a:gdLst/>
                <a:ahLst/>
                <a:cxnLst/>
                <a:rect l="l" t="t" r="r" b="b"/>
                <a:pathLst>
                  <a:path w="10284" h="885" extrusionOk="0">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7" name="Google Shape;557;p22"/>
              <p:cNvSpPr/>
              <p:nvPr/>
            </p:nvSpPr>
            <p:spPr>
              <a:xfrm rot="-5400000">
                <a:off x="4258650" y="2857151"/>
                <a:ext cx="602484" cy="67073"/>
              </a:xfrm>
              <a:custGeom>
                <a:avLst/>
                <a:gdLst/>
                <a:ahLst/>
                <a:cxnLst/>
                <a:rect l="l" t="t" r="r" b="b"/>
                <a:pathLst>
                  <a:path w="13851" h="1542" extrusionOk="0">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8" name="Google Shape;558;p22"/>
              <p:cNvSpPr/>
              <p:nvPr/>
            </p:nvSpPr>
            <p:spPr>
              <a:xfrm rot="-5400000">
                <a:off x="4342753" y="2990231"/>
                <a:ext cx="395827" cy="105525"/>
              </a:xfrm>
              <a:custGeom>
                <a:avLst/>
                <a:gdLst/>
                <a:ahLst/>
                <a:cxnLst/>
                <a:rect l="l" t="t" r="r" b="b"/>
                <a:pathLst>
                  <a:path w="9100" h="2426" extrusionOk="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9" name="Google Shape;559;p22"/>
              <p:cNvSpPr/>
              <p:nvPr/>
            </p:nvSpPr>
            <p:spPr>
              <a:xfrm rot="-5400000">
                <a:off x="4236967" y="2935946"/>
                <a:ext cx="565859" cy="147065"/>
              </a:xfrm>
              <a:custGeom>
                <a:avLst/>
                <a:gdLst/>
                <a:ahLst/>
                <a:cxnLst/>
                <a:rect l="l" t="t" r="r" b="b"/>
                <a:pathLst>
                  <a:path w="13009" h="3381" extrusionOk="0">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0" name="Google Shape;560;p22"/>
              <p:cNvSpPr/>
              <p:nvPr/>
            </p:nvSpPr>
            <p:spPr>
              <a:xfrm rot="-5400000">
                <a:off x="4284728" y="3027769"/>
                <a:ext cx="421317" cy="196087"/>
              </a:xfrm>
              <a:custGeom>
                <a:avLst/>
                <a:gdLst/>
                <a:ahLst/>
                <a:cxnLst/>
                <a:rect l="l" t="t" r="r" b="b"/>
                <a:pathLst>
                  <a:path w="9686" h="4508" extrusionOk="0">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1" name="Google Shape;561;p22"/>
              <p:cNvSpPr/>
              <p:nvPr/>
            </p:nvSpPr>
            <p:spPr>
              <a:xfrm rot="-5400000">
                <a:off x="3936988" y="3222875"/>
                <a:ext cx="1067777" cy="245108"/>
              </a:xfrm>
              <a:custGeom>
                <a:avLst/>
                <a:gdLst/>
                <a:ahLst/>
                <a:cxnLst/>
                <a:rect l="l" t="t" r="r" b="b"/>
                <a:pathLst>
                  <a:path w="24548" h="5635" extrusionOk="0">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2" name="Google Shape;562;p22"/>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3" name="Google Shape;563;p22"/>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4" name="Google Shape;564;p22"/>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5" name="Google Shape;565;p22"/>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6" name="Google Shape;566;p22"/>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567" name="Google Shape;567;p22"/>
          <p:cNvSpPr txBox="1">
            <a:spLocks noGrp="1"/>
          </p:cNvSpPr>
          <p:nvPr>
            <p:ph type="subTitle" idx="1"/>
          </p:nvPr>
        </p:nvSpPr>
        <p:spPr>
          <a:xfrm>
            <a:off x="960000" y="2296167"/>
            <a:ext cx="5268000" cy="28752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sz="1867"/>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r>
              <a:rPr lang="en-US"/>
              <a:t>Click to edit Master subtitle style</a:t>
            </a:r>
            <a:endParaRPr/>
          </a:p>
        </p:txBody>
      </p:sp>
      <p:sp>
        <p:nvSpPr>
          <p:cNvPr id="568" name="Google Shape;568;p22"/>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2221073329"/>
      </p:ext>
    </p:extLst>
  </p:cSld>
  <p:clrMapOvr>
    <a:masterClrMapping/>
  </p:clrMapOvr>
  <p:transition spd="med">
    <p:pull/>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569"/>
        <p:cNvGrpSpPr/>
        <p:nvPr/>
      </p:nvGrpSpPr>
      <p:grpSpPr>
        <a:xfrm>
          <a:off x="0" y="0"/>
          <a:ext cx="0" cy="0"/>
          <a:chOff x="0" y="0"/>
          <a:chExt cx="0" cy="0"/>
        </a:xfrm>
      </p:grpSpPr>
      <p:sp>
        <p:nvSpPr>
          <p:cNvPr id="570" name="Google Shape;570;p23"/>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71" name="Google Shape;571;p2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572" name="Google Shape;572;p23"/>
          <p:cNvSpPr txBox="1">
            <a:spLocks noGrp="1"/>
          </p:cNvSpPr>
          <p:nvPr>
            <p:ph type="subTitle" idx="1"/>
          </p:nvPr>
        </p:nvSpPr>
        <p:spPr>
          <a:xfrm>
            <a:off x="3076751" y="2590943"/>
            <a:ext cx="6356000" cy="85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8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573" name="Google Shape;573;p23"/>
          <p:cNvSpPr txBox="1">
            <a:spLocks noGrp="1"/>
          </p:cNvSpPr>
          <p:nvPr>
            <p:ph type="subTitle" idx="2"/>
          </p:nvPr>
        </p:nvSpPr>
        <p:spPr>
          <a:xfrm>
            <a:off x="3076751" y="4605843"/>
            <a:ext cx="6356000" cy="856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8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574" name="Google Shape;574;p23"/>
          <p:cNvSpPr txBox="1">
            <a:spLocks noGrp="1"/>
          </p:cNvSpPr>
          <p:nvPr>
            <p:ph type="subTitle" idx="3"/>
          </p:nvPr>
        </p:nvSpPr>
        <p:spPr>
          <a:xfrm>
            <a:off x="3076751" y="2075933"/>
            <a:ext cx="6356000" cy="651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575" name="Google Shape;575;p23"/>
          <p:cNvSpPr txBox="1">
            <a:spLocks noGrp="1"/>
          </p:cNvSpPr>
          <p:nvPr>
            <p:ph type="subTitle" idx="4"/>
          </p:nvPr>
        </p:nvSpPr>
        <p:spPr>
          <a:xfrm>
            <a:off x="3076751" y="4094933"/>
            <a:ext cx="6356000" cy="651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Tree>
    <p:extLst>
      <p:ext uri="{BB962C8B-B14F-4D97-AF65-F5344CB8AC3E}">
        <p14:creationId xmlns:p14="http://schemas.microsoft.com/office/powerpoint/2010/main" val="1456219803"/>
      </p:ext>
    </p:extLst>
  </p:cSld>
  <p:clrMapOvr>
    <a:masterClrMapping/>
  </p:clrMapOvr>
  <p:transition spd="med">
    <p:pull/>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576"/>
        <p:cNvGrpSpPr/>
        <p:nvPr/>
      </p:nvGrpSpPr>
      <p:grpSpPr>
        <a:xfrm>
          <a:off x="0" y="0"/>
          <a:ext cx="0" cy="0"/>
          <a:chOff x="0" y="0"/>
          <a:chExt cx="0" cy="0"/>
        </a:xfrm>
      </p:grpSpPr>
      <p:sp>
        <p:nvSpPr>
          <p:cNvPr id="577" name="Google Shape;577;p24"/>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578" name="Google Shape;578;p24"/>
          <p:cNvGrpSpPr/>
          <p:nvPr/>
        </p:nvGrpSpPr>
        <p:grpSpPr>
          <a:xfrm rot="10800000">
            <a:off x="11025836" y="-1377365"/>
            <a:ext cx="1019057" cy="4193393"/>
            <a:chOff x="426802" y="2674436"/>
            <a:chExt cx="397738" cy="1636680"/>
          </a:xfrm>
        </p:grpSpPr>
        <p:sp>
          <p:nvSpPr>
            <p:cNvPr id="579" name="Google Shape;579;p24"/>
            <p:cNvSpPr/>
            <p:nvPr/>
          </p:nvSpPr>
          <p:spPr>
            <a:xfrm rot="-5400000">
              <a:off x="-81621" y="3482511"/>
              <a:ext cx="1556645" cy="100566"/>
            </a:xfrm>
            <a:custGeom>
              <a:avLst/>
              <a:gdLst/>
              <a:ahLst/>
              <a:cxnLst/>
              <a:rect l="l" t="t" r="r" b="b"/>
              <a:pathLst>
                <a:path w="35787" h="2312" extrusionOk="0">
                  <a:moveTo>
                    <a:pt x="17658" y="1"/>
                  </a:moveTo>
                  <a:lnTo>
                    <a:pt x="15576" y="2083"/>
                  </a:lnTo>
                  <a:lnTo>
                    <a:pt x="1" y="2083"/>
                  </a:lnTo>
                  <a:lnTo>
                    <a:pt x="1" y="2312"/>
                  </a:lnTo>
                  <a:lnTo>
                    <a:pt x="15633" y="2312"/>
                  </a:lnTo>
                  <a:lnTo>
                    <a:pt x="17772" y="243"/>
                  </a:lnTo>
                  <a:lnTo>
                    <a:pt x="23363" y="243"/>
                  </a:lnTo>
                  <a:lnTo>
                    <a:pt x="24904" y="1784"/>
                  </a:lnTo>
                  <a:lnTo>
                    <a:pt x="35073" y="1784"/>
                  </a:lnTo>
                  <a:cubicBezTo>
                    <a:pt x="35130" y="1898"/>
                    <a:pt x="35244" y="2026"/>
                    <a:pt x="35430" y="2026"/>
                  </a:cubicBezTo>
                  <a:cubicBezTo>
                    <a:pt x="35601" y="2026"/>
                    <a:pt x="35786" y="1841"/>
                    <a:pt x="35786" y="1670"/>
                  </a:cubicBezTo>
                  <a:cubicBezTo>
                    <a:pt x="35786" y="1427"/>
                    <a:pt x="35601" y="1242"/>
                    <a:pt x="35430" y="1242"/>
                  </a:cubicBezTo>
                  <a:cubicBezTo>
                    <a:pt x="35244" y="1242"/>
                    <a:pt x="35130" y="1370"/>
                    <a:pt x="35073" y="1541"/>
                  </a:cubicBezTo>
                  <a:lnTo>
                    <a:pt x="25018" y="1541"/>
                  </a:lnTo>
                  <a:lnTo>
                    <a:pt x="2342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0" name="Google Shape;580;p24"/>
            <p:cNvSpPr/>
            <p:nvPr/>
          </p:nvSpPr>
          <p:spPr>
            <a:xfrm rot="-5400000">
              <a:off x="-285730" y="3386968"/>
              <a:ext cx="1636680" cy="211615"/>
            </a:xfrm>
            <a:custGeom>
              <a:avLst/>
              <a:gdLst/>
              <a:ahLst/>
              <a:cxnLst/>
              <a:rect l="l" t="t" r="r" b="b"/>
              <a:pathLst>
                <a:path w="37627" h="4865" extrusionOk="0">
                  <a:moveTo>
                    <a:pt x="13137" y="1"/>
                  </a:moveTo>
                  <a:lnTo>
                    <a:pt x="13137" y="4636"/>
                  </a:lnTo>
                  <a:lnTo>
                    <a:pt x="12181" y="4636"/>
                  </a:lnTo>
                  <a:lnTo>
                    <a:pt x="12181" y="771"/>
                  </a:lnTo>
                  <a:lnTo>
                    <a:pt x="1" y="771"/>
                  </a:lnTo>
                  <a:lnTo>
                    <a:pt x="1" y="1014"/>
                  </a:lnTo>
                  <a:lnTo>
                    <a:pt x="11953" y="1014"/>
                  </a:lnTo>
                  <a:lnTo>
                    <a:pt x="11953" y="4865"/>
                  </a:lnTo>
                  <a:lnTo>
                    <a:pt x="13379" y="4865"/>
                  </a:lnTo>
                  <a:lnTo>
                    <a:pt x="13379" y="229"/>
                  </a:lnTo>
                  <a:lnTo>
                    <a:pt x="20454" y="229"/>
                  </a:lnTo>
                  <a:lnTo>
                    <a:pt x="22237" y="2083"/>
                  </a:lnTo>
                  <a:lnTo>
                    <a:pt x="36856" y="2083"/>
                  </a:lnTo>
                  <a:cubicBezTo>
                    <a:pt x="36913" y="2197"/>
                    <a:pt x="37084" y="2311"/>
                    <a:pt x="37213" y="2311"/>
                  </a:cubicBezTo>
                  <a:cubicBezTo>
                    <a:pt x="37441" y="2311"/>
                    <a:pt x="37626" y="2140"/>
                    <a:pt x="37626" y="1955"/>
                  </a:cubicBezTo>
                  <a:cubicBezTo>
                    <a:pt x="37626" y="1727"/>
                    <a:pt x="37441" y="1541"/>
                    <a:pt x="37213" y="1541"/>
                  </a:cubicBezTo>
                  <a:cubicBezTo>
                    <a:pt x="37084" y="1541"/>
                    <a:pt x="36913" y="1655"/>
                    <a:pt x="36856" y="1841"/>
                  </a:cubicBezTo>
                  <a:lnTo>
                    <a:pt x="22351" y="1841"/>
                  </a:lnTo>
                  <a:lnTo>
                    <a:pt x="20511"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1" name="Google Shape;581;p24"/>
            <p:cNvSpPr/>
            <p:nvPr/>
          </p:nvSpPr>
          <p:spPr>
            <a:xfrm rot="-5400000">
              <a:off x="416274" y="4013898"/>
              <a:ext cx="447372" cy="147065"/>
            </a:xfrm>
            <a:custGeom>
              <a:avLst/>
              <a:gdLst/>
              <a:ahLst/>
              <a:cxnLst/>
              <a:rect l="l" t="t" r="r" b="b"/>
              <a:pathLst>
                <a:path w="10285" h="3381" extrusionOk="0">
                  <a:moveTo>
                    <a:pt x="1" y="0"/>
                  </a:moveTo>
                  <a:lnTo>
                    <a:pt x="1" y="228"/>
                  </a:lnTo>
                  <a:lnTo>
                    <a:pt x="9757" y="228"/>
                  </a:lnTo>
                  <a:lnTo>
                    <a:pt x="9757" y="2667"/>
                  </a:lnTo>
                  <a:cubicBezTo>
                    <a:pt x="9628" y="2667"/>
                    <a:pt x="9514" y="2853"/>
                    <a:pt x="9514" y="3024"/>
                  </a:cubicBezTo>
                  <a:cubicBezTo>
                    <a:pt x="9514" y="3209"/>
                    <a:pt x="9685" y="3380"/>
                    <a:pt x="9871" y="3380"/>
                  </a:cubicBezTo>
                  <a:cubicBezTo>
                    <a:pt x="10113" y="3380"/>
                    <a:pt x="10284" y="3209"/>
                    <a:pt x="10284" y="3024"/>
                  </a:cubicBezTo>
                  <a:cubicBezTo>
                    <a:pt x="10284" y="2853"/>
                    <a:pt x="10170" y="2667"/>
                    <a:pt x="9985" y="2667"/>
                  </a:cubicBezTo>
                  <a:lnTo>
                    <a:pt x="998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2" name="Google Shape;582;p24"/>
            <p:cNvSpPr/>
            <p:nvPr/>
          </p:nvSpPr>
          <p:spPr>
            <a:xfrm rot="-5400000">
              <a:off x="32255" y="3518831"/>
              <a:ext cx="1497053" cy="87517"/>
            </a:xfrm>
            <a:custGeom>
              <a:avLst/>
              <a:gdLst/>
              <a:ahLst/>
              <a:cxnLst/>
              <a:rect l="l" t="t" r="r" b="b"/>
              <a:pathLst>
                <a:path w="34417" h="2012" extrusionOk="0">
                  <a:moveTo>
                    <a:pt x="18243" y="0"/>
                  </a:moveTo>
                  <a:lnTo>
                    <a:pt x="16588" y="1655"/>
                  </a:lnTo>
                  <a:lnTo>
                    <a:pt x="1" y="1655"/>
                  </a:lnTo>
                  <a:lnTo>
                    <a:pt x="1" y="1897"/>
                  </a:lnTo>
                  <a:lnTo>
                    <a:pt x="16645" y="1897"/>
                  </a:lnTo>
                  <a:lnTo>
                    <a:pt x="18314" y="229"/>
                  </a:lnTo>
                  <a:lnTo>
                    <a:pt x="22522" y="229"/>
                  </a:lnTo>
                  <a:lnTo>
                    <a:pt x="24076" y="1783"/>
                  </a:lnTo>
                  <a:lnTo>
                    <a:pt x="33647" y="1783"/>
                  </a:lnTo>
                  <a:cubicBezTo>
                    <a:pt x="33704" y="1954"/>
                    <a:pt x="33875" y="2011"/>
                    <a:pt x="34003" y="2011"/>
                  </a:cubicBezTo>
                  <a:cubicBezTo>
                    <a:pt x="34232" y="2011"/>
                    <a:pt x="34417" y="1840"/>
                    <a:pt x="34417" y="1655"/>
                  </a:cubicBezTo>
                  <a:cubicBezTo>
                    <a:pt x="34417" y="1427"/>
                    <a:pt x="34232" y="1298"/>
                    <a:pt x="34003" y="1298"/>
                  </a:cubicBezTo>
                  <a:cubicBezTo>
                    <a:pt x="33875" y="1298"/>
                    <a:pt x="33704" y="1370"/>
                    <a:pt x="33647" y="1541"/>
                  </a:cubicBezTo>
                  <a:lnTo>
                    <a:pt x="24191" y="1541"/>
                  </a:lnTo>
                  <a:lnTo>
                    <a:pt x="2265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3" name="Google Shape;583;p24"/>
            <p:cNvSpPr/>
            <p:nvPr/>
          </p:nvSpPr>
          <p:spPr>
            <a:xfrm rot="-5400000">
              <a:off x="48067" y="3573094"/>
              <a:ext cx="1377957" cy="98087"/>
            </a:xfrm>
            <a:custGeom>
              <a:avLst/>
              <a:gdLst/>
              <a:ahLst/>
              <a:cxnLst/>
              <a:rect l="l" t="t" r="r" b="b"/>
              <a:pathLst>
                <a:path w="31679" h="2255" extrusionOk="0">
                  <a:moveTo>
                    <a:pt x="18186" y="1"/>
                  </a:moveTo>
                  <a:lnTo>
                    <a:pt x="16232" y="1955"/>
                  </a:lnTo>
                  <a:lnTo>
                    <a:pt x="1" y="1955"/>
                  </a:lnTo>
                  <a:lnTo>
                    <a:pt x="1" y="2197"/>
                  </a:lnTo>
                  <a:lnTo>
                    <a:pt x="16346" y="2197"/>
                  </a:lnTo>
                  <a:lnTo>
                    <a:pt x="18314" y="229"/>
                  </a:lnTo>
                  <a:lnTo>
                    <a:pt x="22950" y="229"/>
                  </a:lnTo>
                  <a:lnTo>
                    <a:pt x="24661" y="1955"/>
                  </a:lnTo>
                  <a:lnTo>
                    <a:pt x="30908" y="1955"/>
                  </a:lnTo>
                  <a:cubicBezTo>
                    <a:pt x="30965" y="2140"/>
                    <a:pt x="31151" y="2254"/>
                    <a:pt x="31265" y="2254"/>
                  </a:cubicBezTo>
                  <a:cubicBezTo>
                    <a:pt x="31507" y="2254"/>
                    <a:pt x="31679" y="2069"/>
                    <a:pt x="31679" y="1840"/>
                  </a:cubicBezTo>
                  <a:cubicBezTo>
                    <a:pt x="31679" y="1655"/>
                    <a:pt x="31507" y="1484"/>
                    <a:pt x="31265" y="1484"/>
                  </a:cubicBezTo>
                  <a:cubicBezTo>
                    <a:pt x="31151" y="1484"/>
                    <a:pt x="30965" y="1598"/>
                    <a:pt x="30908" y="1712"/>
                  </a:cubicBezTo>
                  <a:lnTo>
                    <a:pt x="24733" y="1712"/>
                  </a:lnTo>
                  <a:lnTo>
                    <a:pt x="230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4" name="Google Shape;584;p24"/>
            <p:cNvSpPr/>
            <p:nvPr/>
          </p:nvSpPr>
          <p:spPr>
            <a:xfrm rot="-5400000">
              <a:off x="-80031" y="3527509"/>
              <a:ext cx="1354991" cy="212224"/>
            </a:xfrm>
            <a:custGeom>
              <a:avLst/>
              <a:gdLst/>
              <a:ahLst/>
              <a:cxnLst/>
              <a:rect l="l" t="t" r="r" b="b"/>
              <a:pathLst>
                <a:path w="31151" h="4879" extrusionOk="0">
                  <a:moveTo>
                    <a:pt x="14749" y="0"/>
                  </a:moveTo>
                  <a:lnTo>
                    <a:pt x="14749" y="4636"/>
                  </a:lnTo>
                  <a:lnTo>
                    <a:pt x="10755" y="4636"/>
                  </a:lnTo>
                  <a:lnTo>
                    <a:pt x="10755" y="956"/>
                  </a:lnTo>
                  <a:lnTo>
                    <a:pt x="1" y="956"/>
                  </a:lnTo>
                  <a:lnTo>
                    <a:pt x="1" y="1184"/>
                  </a:lnTo>
                  <a:lnTo>
                    <a:pt x="10527" y="1184"/>
                  </a:lnTo>
                  <a:lnTo>
                    <a:pt x="10527" y="4878"/>
                  </a:lnTo>
                  <a:lnTo>
                    <a:pt x="14977" y="4878"/>
                  </a:lnTo>
                  <a:lnTo>
                    <a:pt x="14977" y="243"/>
                  </a:lnTo>
                  <a:lnTo>
                    <a:pt x="18842" y="243"/>
                  </a:lnTo>
                  <a:lnTo>
                    <a:pt x="21281" y="2739"/>
                  </a:lnTo>
                  <a:lnTo>
                    <a:pt x="30366" y="2739"/>
                  </a:lnTo>
                  <a:cubicBezTo>
                    <a:pt x="30438" y="2853"/>
                    <a:pt x="30609" y="2967"/>
                    <a:pt x="30723" y="2967"/>
                  </a:cubicBezTo>
                  <a:cubicBezTo>
                    <a:pt x="30965" y="2967"/>
                    <a:pt x="31151" y="2796"/>
                    <a:pt x="31151" y="2610"/>
                  </a:cubicBezTo>
                  <a:cubicBezTo>
                    <a:pt x="31151" y="2382"/>
                    <a:pt x="30965" y="2197"/>
                    <a:pt x="30723" y="2197"/>
                  </a:cubicBezTo>
                  <a:cubicBezTo>
                    <a:pt x="30609" y="2197"/>
                    <a:pt x="30438" y="2311"/>
                    <a:pt x="30366" y="2496"/>
                  </a:cubicBezTo>
                  <a:lnTo>
                    <a:pt x="21395" y="2496"/>
                  </a:lnTo>
                  <a:lnTo>
                    <a:pt x="18899"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5" name="Google Shape;585;p24"/>
            <p:cNvSpPr/>
            <p:nvPr/>
          </p:nvSpPr>
          <p:spPr>
            <a:xfrm rot="-5400000">
              <a:off x="-149844" y="3491841"/>
              <a:ext cx="1429458" cy="209092"/>
            </a:xfrm>
            <a:custGeom>
              <a:avLst/>
              <a:gdLst/>
              <a:ahLst/>
              <a:cxnLst/>
              <a:rect l="l" t="t" r="r" b="b"/>
              <a:pathLst>
                <a:path w="32863" h="4807" extrusionOk="0">
                  <a:moveTo>
                    <a:pt x="13850" y="0"/>
                  </a:moveTo>
                  <a:lnTo>
                    <a:pt x="13850" y="4578"/>
                  </a:lnTo>
                  <a:lnTo>
                    <a:pt x="11411" y="4578"/>
                  </a:lnTo>
                  <a:lnTo>
                    <a:pt x="11411" y="884"/>
                  </a:lnTo>
                  <a:lnTo>
                    <a:pt x="1" y="884"/>
                  </a:lnTo>
                  <a:lnTo>
                    <a:pt x="1" y="1127"/>
                  </a:lnTo>
                  <a:lnTo>
                    <a:pt x="11183" y="1127"/>
                  </a:lnTo>
                  <a:lnTo>
                    <a:pt x="11183" y="4807"/>
                  </a:lnTo>
                  <a:lnTo>
                    <a:pt x="14092" y="4807"/>
                  </a:lnTo>
                  <a:lnTo>
                    <a:pt x="14092" y="243"/>
                  </a:lnTo>
                  <a:lnTo>
                    <a:pt x="19498" y="243"/>
                  </a:lnTo>
                  <a:lnTo>
                    <a:pt x="21637" y="2439"/>
                  </a:lnTo>
                  <a:lnTo>
                    <a:pt x="32149" y="2439"/>
                  </a:lnTo>
                  <a:cubicBezTo>
                    <a:pt x="32221" y="2553"/>
                    <a:pt x="32335" y="2667"/>
                    <a:pt x="32506" y="2667"/>
                  </a:cubicBezTo>
                  <a:cubicBezTo>
                    <a:pt x="32691" y="2667"/>
                    <a:pt x="32862" y="2496"/>
                    <a:pt x="32862" y="2311"/>
                  </a:cubicBezTo>
                  <a:cubicBezTo>
                    <a:pt x="32862" y="2082"/>
                    <a:pt x="32691" y="1954"/>
                    <a:pt x="32506" y="1954"/>
                  </a:cubicBezTo>
                  <a:cubicBezTo>
                    <a:pt x="32335" y="1954"/>
                    <a:pt x="32221" y="2025"/>
                    <a:pt x="32149" y="2197"/>
                  </a:cubicBezTo>
                  <a:lnTo>
                    <a:pt x="21752" y="2197"/>
                  </a:lnTo>
                  <a:lnTo>
                    <a:pt x="1955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86" name="Google Shape;586;p24"/>
          <p:cNvGrpSpPr/>
          <p:nvPr/>
        </p:nvGrpSpPr>
        <p:grpSpPr>
          <a:xfrm rot="5400000">
            <a:off x="1307315" y="4650862"/>
            <a:ext cx="782237" cy="3396887"/>
            <a:chOff x="4792514" y="2979701"/>
            <a:chExt cx="305307" cy="1325804"/>
          </a:xfrm>
        </p:grpSpPr>
        <p:sp>
          <p:nvSpPr>
            <p:cNvPr id="587" name="Google Shape;587;p24"/>
            <p:cNvSpPr/>
            <p:nvPr/>
          </p:nvSpPr>
          <p:spPr>
            <a:xfrm rot="-5400000">
              <a:off x="4409125" y="3616809"/>
              <a:ext cx="1266256" cy="111136"/>
            </a:xfrm>
            <a:custGeom>
              <a:avLst/>
              <a:gdLst/>
              <a:ahLst/>
              <a:cxnLst/>
              <a:rect l="l" t="t" r="r" b="b"/>
              <a:pathLst>
                <a:path w="29111" h="2555" extrusionOk="0">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8" name="Google Shape;588;p24"/>
            <p:cNvSpPr/>
            <p:nvPr/>
          </p:nvSpPr>
          <p:spPr>
            <a:xfrm rot="-5400000">
              <a:off x="4335310" y="3589536"/>
              <a:ext cx="1325804" cy="106134"/>
            </a:xfrm>
            <a:custGeom>
              <a:avLst/>
              <a:gdLst/>
              <a:ahLst/>
              <a:cxnLst/>
              <a:rect l="l" t="t" r="r" b="b"/>
              <a:pathLst>
                <a:path w="30480" h="2440" extrusionOk="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9" name="Google Shape;589;p24"/>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0" name="Google Shape;590;p24"/>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1" name="Google Shape;591;p24"/>
            <p:cNvSpPr/>
            <p:nvPr/>
          </p:nvSpPr>
          <p:spPr>
            <a:xfrm rot="-5400000">
              <a:off x="4328765" y="3810699"/>
              <a:ext cx="958554" cy="31057"/>
            </a:xfrm>
            <a:custGeom>
              <a:avLst/>
              <a:gdLst/>
              <a:ahLst/>
              <a:cxnLst/>
              <a:rect l="l" t="t" r="r" b="b"/>
              <a:pathLst>
                <a:path w="22037" h="714" extrusionOk="0">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592" name="Google Shape;592;p24"/>
          <p:cNvSpPr txBox="1">
            <a:spLocks noGrp="1"/>
          </p:cNvSpPr>
          <p:nvPr>
            <p:ph type="subTitle" idx="1"/>
          </p:nvPr>
        </p:nvSpPr>
        <p:spPr>
          <a:xfrm>
            <a:off x="1113084" y="4586297"/>
            <a:ext cx="2968800" cy="11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593" name="Google Shape;593;p24"/>
          <p:cNvSpPr txBox="1">
            <a:spLocks noGrp="1"/>
          </p:cNvSpPr>
          <p:nvPr>
            <p:ph type="subTitle" idx="2"/>
          </p:nvPr>
        </p:nvSpPr>
        <p:spPr>
          <a:xfrm>
            <a:off x="4611716" y="4586299"/>
            <a:ext cx="2968800" cy="11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594" name="Google Shape;594;p24"/>
          <p:cNvSpPr txBox="1">
            <a:spLocks noGrp="1"/>
          </p:cNvSpPr>
          <p:nvPr>
            <p:ph type="subTitle" idx="3"/>
          </p:nvPr>
        </p:nvSpPr>
        <p:spPr>
          <a:xfrm>
            <a:off x="8110333" y="4586299"/>
            <a:ext cx="2968800" cy="11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595" name="Google Shape;595;p2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596" name="Google Shape;596;p24"/>
          <p:cNvSpPr txBox="1">
            <a:spLocks noGrp="1"/>
          </p:cNvSpPr>
          <p:nvPr>
            <p:ph type="subTitle" idx="4"/>
          </p:nvPr>
        </p:nvSpPr>
        <p:spPr>
          <a:xfrm>
            <a:off x="1113084" y="3953567"/>
            <a:ext cx="2968800" cy="763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597" name="Google Shape;597;p24"/>
          <p:cNvSpPr txBox="1">
            <a:spLocks noGrp="1"/>
          </p:cNvSpPr>
          <p:nvPr>
            <p:ph type="subTitle" idx="5"/>
          </p:nvPr>
        </p:nvSpPr>
        <p:spPr>
          <a:xfrm>
            <a:off x="4611720" y="3953567"/>
            <a:ext cx="2968800" cy="763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598" name="Google Shape;598;p24"/>
          <p:cNvSpPr txBox="1">
            <a:spLocks noGrp="1"/>
          </p:cNvSpPr>
          <p:nvPr>
            <p:ph type="subTitle" idx="6"/>
          </p:nvPr>
        </p:nvSpPr>
        <p:spPr>
          <a:xfrm>
            <a:off x="8110339" y="3953567"/>
            <a:ext cx="2968800" cy="763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Tree>
    <p:extLst>
      <p:ext uri="{BB962C8B-B14F-4D97-AF65-F5344CB8AC3E}">
        <p14:creationId xmlns:p14="http://schemas.microsoft.com/office/powerpoint/2010/main" val="4065074468"/>
      </p:ext>
    </p:extLst>
  </p:cSld>
  <p:clrMapOvr>
    <a:masterClrMapping/>
  </p:clrMapOvr>
  <p:transition spd="med">
    <p:pull/>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599"/>
        <p:cNvGrpSpPr/>
        <p:nvPr/>
      </p:nvGrpSpPr>
      <p:grpSpPr>
        <a:xfrm>
          <a:off x="0" y="0"/>
          <a:ext cx="0" cy="0"/>
          <a:chOff x="0" y="0"/>
          <a:chExt cx="0" cy="0"/>
        </a:xfrm>
      </p:grpSpPr>
      <p:sp>
        <p:nvSpPr>
          <p:cNvPr id="600" name="Google Shape;600;p25"/>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601" name="Google Shape;601;p25"/>
          <p:cNvGrpSpPr/>
          <p:nvPr/>
        </p:nvGrpSpPr>
        <p:grpSpPr>
          <a:xfrm rot="-5400000">
            <a:off x="9585769" y="3813302"/>
            <a:ext cx="1019057" cy="4193393"/>
            <a:chOff x="426802" y="2674436"/>
            <a:chExt cx="397738" cy="1636680"/>
          </a:xfrm>
        </p:grpSpPr>
        <p:sp>
          <p:nvSpPr>
            <p:cNvPr id="602" name="Google Shape;602;p25"/>
            <p:cNvSpPr/>
            <p:nvPr/>
          </p:nvSpPr>
          <p:spPr>
            <a:xfrm rot="-5400000">
              <a:off x="-81621" y="3482511"/>
              <a:ext cx="1556645" cy="100566"/>
            </a:xfrm>
            <a:custGeom>
              <a:avLst/>
              <a:gdLst/>
              <a:ahLst/>
              <a:cxnLst/>
              <a:rect l="l" t="t" r="r" b="b"/>
              <a:pathLst>
                <a:path w="35787" h="2312" extrusionOk="0">
                  <a:moveTo>
                    <a:pt x="17658" y="1"/>
                  </a:moveTo>
                  <a:lnTo>
                    <a:pt x="15576" y="2083"/>
                  </a:lnTo>
                  <a:lnTo>
                    <a:pt x="1" y="2083"/>
                  </a:lnTo>
                  <a:lnTo>
                    <a:pt x="1" y="2312"/>
                  </a:lnTo>
                  <a:lnTo>
                    <a:pt x="15633" y="2312"/>
                  </a:lnTo>
                  <a:lnTo>
                    <a:pt x="17772" y="243"/>
                  </a:lnTo>
                  <a:lnTo>
                    <a:pt x="23363" y="243"/>
                  </a:lnTo>
                  <a:lnTo>
                    <a:pt x="24904" y="1784"/>
                  </a:lnTo>
                  <a:lnTo>
                    <a:pt x="35073" y="1784"/>
                  </a:lnTo>
                  <a:cubicBezTo>
                    <a:pt x="35130" y="1898"/>
                    <a:pt x="35244" y="2026"/>
                    <a:pt x="35430" y="2026"/>
                  </a:cubicBezTo>
                  <a:cubicBezTo>
                    <a:pt x="35601" y="2026"/>
                    <a:pt x="35786" y="1841"/>
                    <a:pt x="35786" y="1670"/>
                  </a:cubicBezTo>
                  <a:cubicBezTo>
                    <a:pt x="35786" y="1427"/>
                    <a:pt x="35601" y="1242"/>
                    <a:pt x="35430" y="1242"/>
                  </a:cubicBezTo>
                  <a:cubicBezTo>
                    <a:pt x="35244" y="1242"/>
                    <a:pt x="35130" y="1370"/>
                    <a:pt x="35073" y="1541"/>
                  </a:cubicBezTo>
                  <a:lnTo>
                    <a:pt x="25018" y="1541"/>
                  </a:lnTo>
                  <a:lnTo>
                    <a:pt x="2342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3" name="Google Shape;603;p25"/>
            <p:cNvSpPr/>
            <p:nvPr/>
          </p:nvSpPr>
          <p:spPr>
            <a:xfrm rot="-5400000">
              <a:off x="-285730" y="3386968"/>
              <a:ext cx="1636680" cy="211615"/>
            </a:xfrm>
            <a:custGeom>
              <a:avLst/>
              <a:gdLst/>
              <a:ahLst/>
              <a:cxnLst/>
              <a:rect l="l" t="t" r="r" b="b"/>
              <a:pathLst>
                <a:path w="37627" h="4865" extrusionOk="0">
                  <a:moveTo>
                    <a:pt x="13137" y="1"/>
                  </a:moveTo>
                  <a:lnTo>
                    <a:pt x="13137" y="4636"/>
                  </a:lnTo>
                  <a:lnTo>
                    <a:pt x="12181" y="4636"/>
                  </a:lnTo>
                  <a:lnTo>
                    <a:pt x="12181" y="771"/>
                  </a:lnTo>
                  <a:lnTo>
                    <a:pt x="1" y="771"/>
                  </a:lnTo>
                  <a:lnTo>
                    <a:pt x="1" y="1014"/>
                  </a:lnTo>
                  <a:lnTo>
                    <a:pt x="11953" y="1014"/>
                  </a:lnTo>
                  <a:lnTo>
                    <a:pt x="11953" y="4865"/>
                  </a:lnTo>
                  <a:lnTo>
                    <a:pt x="13379" y="4865"/>
                  </a:lnTo>
                  <a:lnTo>
                    <a:pt x="13379" y="229"/>
                  </a:lnTo>
                  <a:lnTo>
                    <a:pt x="20454" y="229"/>
                  </a:lnTo>
                  <a:lnTo>
                    <a:pt x="22237" y="2083"/>
                  </a:lnTo>
                  <a:lnTo>
                    <a:pt x="36856" y="2083"/>
                  </a:lnTo>
                  <a:cubicBezTo>
                    <a:pt x="36913" y="2197"/>
                    <a:pt x="37084" y="2311"/>
                    <a:pt x="37213" y="2311"/>
                  </a:cubicBezTo>
                  <a:cubicBezTo>
                    <a:pt x="37441" y="2311"/>
                    <a:pt x="37626" y="2140"/>
                    <a:pt x="37626" y="1955"/>
                  </a:cubicBezTo>
                  <a:cubicBezTo>
                    <a:pt x="37626" y="1727"/>
                    <a:pt x="37441" y="1541"/>
                    <a:pt x="37213" y="1541"/>
                  </a:cubicBezTo>
                  <a:cubicBezTo>
                    <a:pt x="37084" y="1541"/>
                    <a:pt x="36913" y="1655"/>
                    <a:pt x="36856" y="1841"/>
                  </a:cubicBezTo>
                  <a:lnTo>
                    <a:pt x="22351" y="1841"/>
                  </a:lnTo>
                  <a:lnTo>
                    <a:pt x="20511"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4" name="Google Shape;604;p25"/>
            <p:cNvSpPr/>
            <p:nvPr/>
          </p:nvSpPr>
          <p:spPr>
            <a:xfrm rot="-5400000">
              <a:off x="416274" y="4013898"/>
              <a:ext cx="447372" cy="147065"/>
            </a:xfrm>
            <a:custGeom>
              <a:avLst/>
              <a:gdLst/>
              <a:ahLst/>
              <a:cxnLst/>
              <a:rect l="l" t="t" r="r" b="b"/>
              <a:pathLst>
                <a:path w="10285" h="3381" extrusionOk="0">
                  <a:moveTo>
                    <a:pt x="1" y="0"/>
                  </a:moveTo>
                  <a:lnTo>
                    <a:pt x="1" y="228"/>
                  </a:lnTo>
                  <a:lnTo>
                    <a:pt x="9757" y="228"/>
                  </a:lnTo>
                  <a:lnTo>
                    <a:pt x="9757" y="2667"/>
                  </a:lnTo>
                  <a:cubicBezTo>
                    <a:pt x="9628" y="2667"/>
                    <a:pt x="9514" y="2853"/>
                    <a:pt x="9514" y="3024"/>
                  </a:cubicBezTo>
                  <a:cubicBezTo>
                    <a:pt x="9514" y="3209"/>
                    <a:pt x="9685" y="3380"/>
                    <a:pt x="9871" y="3380"/>
                  </a:cubicBezTo>
                  <a:cubicBezTo>
                    <a:pt x="10113" y="3380"/>
                    <a:pt x="10284" y="3209"/>
                    <a:pt x="10284" y="3024"/>
                  </a:cubicBezTo>
                  <a:cubicBezTo>
                    <a:pt x="10284" y="2853"/>
                    <a:pt x="10170" y="2667"/>
                    <a:pt x="9985" y="2667"/>
                  </a:cubicBezTo>
                  <a:lnTo>
                    <a:pt x="998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5" name="Google Shape;605;p25"/>
            <p:cNvSpPr/>
            <p:nvPr/>
          </p:nvSpPr>
          <p:spPr>
            <a:xfrm rot="-5400000">
              <a:off x="32255" y="3518831"/>
              <a:ext cx="1497053" cy="87517"/>
            </a:xfrm>
            <a:custGeom>
              <a:avLst/>
              <a:gdLst/>
              <a:ahLst/>
              <a:cxnLst/>
              <a:rect l="l" t="t" r="r" b="b"/>
              <a:pathLst>
                <a:path w="34417" h="2012" extrusionOk="0">
                  <a:moveTo>
                    <a:pt x="18243" y="0"/>
                  </a:moveTo>
                  <a:lnTo>
                    <a:pt x="16588" y="1655"/>
                  </a:lnTo>
                  <a:lnTo>
                    <a:pt x="1" y="1655"/>
                  </a:lnTo>
                  <a:lnTo>
                    <a:pt x="1" y="1897"/>
                  </a:lnTo>
                  <a:lnTo>
                    <a:pt x="16645" y="1897"/>
                  </a:lnTo>
                  <a:lnTo>
                    <a:pt x="18314" y="229"/>
                  </a:lnTo>
                  <a:lnTo>
                    <a:pt x="22522" y="229"/>
                  </a:lnTo>
                  <a:lnTo>
                    <a:pt x="24076" y="1783"/>
                  </a:lnTo>
                  <a:lnTo>
                    <a:pt x="33647" y="1783"/>
                  </a:lnTo>
                  <a:cubicBezTo>
                    <a:pt x="33704" y="1954"/>
                    <a:pt x="33875" y="2011"/>
                    <a:pt x="34003" y="2011"/>
                  </a:cubicBezTo>
                  <a:cubicBezTo>
                    <a:pt x="34232" y="2011"/>
                    <a:pt x="34417" y="1840"/>
                    <a:pt x="34417" y="1655"/>
                  </a:cubicBezTo>
                  <a:cubicBezTo>
                    <a:pt x="34417" y="1427"/>
                    <a:pt x="34232" y="1298"/>
                    <a:pt x="34003" y="1298"/>
                  </a:cubicBezTo>
                  <a:cubicBezTo>
                    <a:pt x="33875" y="1298"/>
                    <a:pt x="33704" y="1370"/>
                    <a:pt x="33647" y="1541"/>
                  </a:cubicBezTo>
                  <a:lnTo>
                    <a:pt x="24191" y="1541"/>
                  </a:lnTo>
                  <a:lnTo>
                    <a:pt x="2265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6" name="Google Shape;606;p25"/>
            <p:cNvSpPr/>
            <p:nvPr/>
          </p:nvSpPr>
          <p:spPr>
            <a:xfrm rot="-5400000">
              <a:off x="48067" y="3573094"/>
              <a:ext cx="1377957" cy="98087"/>
            </a:xfrm>
            <a:custGeom>
              <a:avLst/>
              <a:gdLst/>
              <a:ahLst/>
              <a:cxnLst/>
              <a:rect l="l" t="t" r="r" b="b"/>
              <a:pathLst>
                <a:path w="31679" h="2255" extrusionOk="0">
                  <a:moveTo>
                    <a:pt x="18186" y="1"/>
                  </a:moveTo>
                  <a:lnTo>
                    <a:pt x="16232" y="1955"/>
                  </a:lnTo>
                  <a:lnTo>
                    <a:pt x="1" y="1955"/>
                  </a:lnTo>
                  <a:lnTo>
                    <a:pt x="1" y="2197"/>
                  </a:lnTo>
                  <a:lnTo>
                    <a:pt x="16346" y="2197"/>
                  </a:lnTo>
                  <a:lnTo>
                    <a:pt x="18314" y="229"/>
                  </a:lnTo>
                  <a:lnTo>
                    <a:pt x="22950" y="229"/>
                  </a:lnTo>
                  <a:lnTo>
                    <a:pt x="24661" y="1955"/>
                  </a:lnTo>
                  <a:lnTo>
                    <a:pt x="30908" y="1955"/>
                  </a:lnTo>
                  <a:cubicBezTo>
                    <a:pt x="30965" y="2140"/>
                    <a:pt x="31151" y="2254"/>
                    <a:pt x="31265" y="2254"/>
                  </a:cubicBezTo>
                  <a:cubicBezTo>
                    <a:pt x="31507" y="2254"/>
                    <a:pt x="31679" y="2069"/>
                    <a:pt x="31679" y="1840"/>
                  </a:cubicBezTo>
                  <a:cubicBezTo>
                    <a:pt x="31679" y="1655"/>
                    <a:pt x="31507" y="1484"/>
                    <a:pt x="31265" y="1484"/>
                  </a:cubicBezTo>
                  <a:cubicBezTo>
                    <a:pt x="31151" y="1484"/>
                    <a:pt x="30965" y="1598"/>
                    <a:pt x="30908" y="1712"/>
                  </a:cubicBezTo>
                  <a:lnTo>
                    <a:pt x="24733" y="1712"/>
                  </a:lnTo>
                  <a:lnTo>
                    <a:pt x="230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7" name="Google Shape;607;p25"/>
            <p:cNvSpPr/>
            <p:nvPr/>
          </p:nvSpPr>
          <p:spPr>
            <a:xfrm rot="-5400000">
              <a:off x="-80031" y="3527509"/>
              <a:ext cx="1354991" cy="212224"/>
            </a:xfrm>
            <a:custGeom>
              <a:avLst/>
              <a:gdLst/>
              <a:ahLst/>
              <a:cxnLst/>
              <a:rect l="l" t="t" r="r" b="b"/>
              <a:pathLst>
                <a:path w="31151" h="4879" extrusionOk="0">
                  <a:moveTo>
                    <a:pt x="14749" y="0"/>
                  </a:moveTo>
                  <a:lnTo>
                    <a:pt x="14749" y="4636"/>
                  </a:lnTo>
                  <a:lnTo>
                    <a:pt x="10755" y="4636"/>
                  </a:lnTo>
                  <a:lnTo>
                    <a:pt x="10755" y="956"/>
                  </a:lnTo>
                  <a:lnTo>
                    <a:pt x="1" y="956"/>
                  </a:lnTo>
                  <a:lnTo>
                    <a:pt x="1" y="1184"/>
                  </a:lnTo>
                  <a:lnTo>
                    <a:pt x="10527" y="1184"/>
                  </a:lnTo>
                  <a:lnTo>
                    <a:pt x="10527" y="4878"/>
                  </a:lnTo>
                  <a:lnTo>
                    <a:pt x="14977" y="4878"/>
                  </a:lnTo>
                  <a:lnTo>
                    <a:pt x="14977" y="243"/>
                  </a:lnTo>
                  <a:lnTo>
                    <a:pt x="18842" y="243"/>
                  </a:lnTo>
                  <a:lnTo>
                    <a:pt x="21281" y="2739"/>
                  </a:lnTo>
                  <a:lnTo>
                    <a:pt x="30366" y="2739"/>
                  </a:lnTo>
                  <a:cubicBezTo>
                    <a:pt x="30438" y="2853"/>
                    <a:pt x="30609" y="2967"/>
                    <a:pt x="30723" y="2967"/>
                  </a:cubicBezTo>
                  <a:cubicBezTo>
                    <a:pt x="30965" y="2967"/>
                    <a:pt x="31151" y="2796"/>
                    <a:pt x="31151" y="2610"/>
                  </a:cubicBezTo>
                  <a:cubicBezTo>
                    <a:pt x="31151" y="2382"/>
                    <a:pt x="30965" y="2197"/>
                    <a:pt x="30723" y="2197"/>
                  </a:cubicBezTo>
                  <a:cubicBezTo>
                    <a:pt x="30609" y="2197"/>
                    <a:pt x="30438" y="2311"/>
                    <a:pt x="30366" y="2496"/>
                  </a:cubicBezTo>
                  <a:lnTo>
                    <a:pt x="21395" y="2496"/>
                  </a:lnTo>
                  <a:lnTo>
                    <a:pt x="18899"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8" name="Google Shape;608;p25"/>
            <p:cNvSpPr/>
            <p:nvPr/>
          </p:nvSpPr>
          <p:spPr>
            <a:xfrm rot="-5400000">
              <a:off x="-149844" y="3491841"/>
              <a:ext cx="1429458" cy="209092"/>
            </a:xfrm>
            <a:custGeom>
              <a:avLst/>
              <a:gdLst/>
              <a:ahLst/>
              <a:cxnLst/>
              <a:rect l="l" t="t" r="r" b="b"/>
              <a:pathLst>
                <a:path w="32863" h="4807" extrusionOk="0">
                  <a:moveTo>
                    <a:pt x="13850" y="0"/>
                  </a:moveTo>
                  <a:lnTo>
                    <a:pt x="13850" y="4578"/>
                  </a:lnTo>
                  <a:lnTo>
                    <a:pt x="11411" y="4578"/>
                  </a:lnTo>
                  <a:lnTo>
                    <a:pt x="11411" y="884"/>
                  </a:lnTo>
                  <a:lnTo>
                    <a:pt x="1" y="884"/>
                  </a:lnTo>
                  <a:lnTo>
                    <a:pt x="1" y="1127"/>
                  </a:lnTo>
                  <a:lnTo>
                    <a:pt x="11183" y="1127"/>
                  </a:lnTo>
                  <a:lnTo>
                    <a:pt x="11183" y="4807"/>
                  </a:lnTo>
                  <a:lnTo>
                    <a:pt x="14092" y="4807"/>
                  </a:lnTo>
                  <a:lnTo>
                    <a:pt x="14092" y="243"/>
                  </a:lnTo>
                  <a:lnTo>
                    <a:pt x="19498" y="243"/>
                  </a:lnTo>
                  <a:lnTo>
                    <a:pt x="21637" y="2439"/>
                  </a:lnTo>
                  <a:lnTo>
                    <a:pt x="32149" y="2439"/>
                  </a:lnTo>
                  <a:cubicBezTo>
                    <a:pt x="32221" y="2553"/>
                    <a:pt x="32335" y="2667"/>
                    <a:pt x="32506" y="2667"/>
                  </a:cubicBezTo>
                  <a:cubicBezTo>
                    <a:pt x="32691" y="2667"/>
                    <a:pt x="32862" y="2496"/>
                    <a:pt x="32862" y="2311"/>
                  </a:cubicBezTo>
                  <a:cubicBezTo>
                    <a:pt x="32862" y="2082"/>
                    <a:pt x="32691" y="1954"/>
                    <a:pt x="32506" y="1954"/>
                  </a:cubicBezTo>
                  <a:cubicBezTo>
                    <a:pt x="32335" y="1954"/>
                    <a:pt x="32221" y="2025"/>
                    <a:pt x="32149" y="2197"/>
                  </a:cubicBezTo>
                  <a:lnTo>
                    <a:pt x="21752" y="2197"/>
                  </a:lnTo>
                  <a:lnTo>
                    <a:pt x="1955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609" name="Google Shape;609;p25"/>
          <p:cNvGrpSpPr/>
          <p:nvPr/>
        </p:nvGrpSpPr>
        <p:grpSpPr>
          <a:xfrm rot="10800000">
            <a:off x="461382" y="-5"/>
            <a:ext cx="782237" cy="3396887"/>
            <a:chOff x="4792514" y="2979701"/>
            <a:chExt cx="305307" cy="1325804"/>
          </a:xfrm>
        </p:grpSpPr>
        <p:sp>
          <p:nvSpPr>
            <p:cNvPr id="610" name="Google Shape;610;p25"/>
            <p:cNvSpPr/>
            <p:nvPr/>
          </p:nvSpPr>
          <p:spPr>
            <a:xfrm rot="-5400000">
              <a:off x="4409125" y="3616809"/>
              <a:ext cx="1266256" cy="111136"/>
            </a:xfrm>
            <a:custGeom>
              <a:avLst/>
              <a:gdLst/>
              <a:ahLst/>
              <a:cxnLst/>
              <a:rect l="l" t="t" r="r" b="b"/>
              <a:pathLst>
                <a:path w="29111" h="2555" extrusionOk="0">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1" name="Google Shape;611;p25"/>
            <p:cNvSpPr/>
            <p:nvPr/>
          </p:nvSpPr>
          <p:spPr>
            <a:xfrm rot="-5400000">
              <a:off x="4335310" y="3589536"/>
              <a:ext cx="1325804" cy="106134"/>
            </a:xfrm>
            <a:custGeom>
              <a:avLst/>
              <a:gdLst/>
              <a:ahLst/>
              <a:cxnLst/>
              <a:rect l="l" t="t" r="r" b="b"/>
              <a:pathLst>
                <a:path w="30480" h="2440" extrusionOk="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2" name="Google Shape;612;p25"/>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3" name="Google Shape;613;p25"/>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4" name="Google Shape;614;p25"/>
            <p:cNvSpPr/>
            <p:nvPr/>
          </p:nvSpPr>
          <p:spPr>
            <a:xfrm rot="-5400000">
              <a:off x="4328765" y="3810699"/>
              <a:ext cx="958554" cy="31057"/>
            </a:xfrm>
            <a:custGeom>
              <a:avLst/>
              <a:gdLst/>
              <a:ahLst/>
              <a:cxnLst/>
              <a:rect l="l" t="t" r="r" b="b"/>
              <a:pathLst>
                <a:path w="22037" h="714" extrusionOk="0">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615" name="Google Shape;615;p25"/>
          <p:cNvSpPr txBox="1">
            <a:spLocks noGrp="1"/>
          </p:cNvSpPr>
          <p:nvPr>
            <p:ph type="subTitle" idx="1"/>
          </p:nvPr>
        </p:nvSpPr>
        <p:spPr>
          <a:xfrm>
            <a:off x="960100" y="3844653"/>
            <a:ext cx="3074000" cy="11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16" name="Google Shape;616;p25"/>
          <p:cNvSpPr txBox="1">
            <a:spLocks noGrp="1"/>
          </p:cNvSpPr>
          <p:nvPr>
            <p:ph type="subTitle" idx="2"/>
          </p:nvPr>
        </p:nvSpPr>
        <p:spPr>
          <a:xfrm>
            <a:off x="4559057" y="3844653"/>
            <a:ext cx="3074000" cy="11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17" name="Google Shape;617;p25"/>
          <p:cNvSpPr txBox="1">
            <a:spLocks noGrp="1"/>
          </p:cNvSpPr>
          <p:nvPr>
            <p:ph type="subTitle" idx="3"/>
          </p:nvPr>
        </p:nvSpPr>
        <p:spPr>
          <a:xfrm>
            <a:off x="8158025" y="3844653"/>
            <a:ext cx="3074000" cy="11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18" name="Google Shape;618;p2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619" name="Google Shape;619;p25"/>
          <p:cNvSpPr txBox="1">
            <a:spLocks noGrp="1"/>
          </p:cNvSpPr>
          <p:nvPr>
            <p:ph type="subTitle" idx="4"/>
          </p:nvPr>
        </p:nvSpPr>
        <p:spPr>
          <a:xfrm>
            <a:off x="960100" y="3211933"/>
            <a:ext cx="3074000" cy="763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620" name="Google Shape;620;p25"/>
          <p:cNvSpPr txBox="1">
            <a:spLocks noGrp="1"/>
          </p:cNvSpPr>
          <p:nvPr>
            <p:ph type="subTitle" idx="5"/>
          </p:nvPr>
        </p:nvSpPr>
        <p:spPr>
          <a:xfrm>
            <a:off x="4559061" y="3211933"/>
            <a:ext cx="3074000" cy="763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621" name="Google Shape;621;p25"/>
          <p:cNvSpPr txBox="1">
            <a:spLocks noGrp="1"/>
          </p:cNvSpPr>
          <p:nvPr>
            <p:ph type="subTitle" idx="6"/>
          </p:nvPr>
        </p:nvSpPr>
        <p:spPr>
          <a:xfrm>
            <a:off x="8158031" y="3211933"/>
            <a:ext cx="3074000" cy="763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Tree>
    <p:extLst>
      <p:ext uri="{BB962C8B-B14F-4D97-AF65-F5344CB8AC3E}">
        <p14:creationId xmlns:p14="http://schemas.microsoft.com/office/powerpoint/2010/main" val="2089751667"/>
      </p:ext>
    </p:extLst>
  </p:cSld>
  <p:clrMapOvr>
    <a:masterClrMapping/>
  </p:clrMapOvr>
  <p:transition spd="med">
    <p:pull/>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622"/>
        <p:cNvGrpSpPr/>
        <p:nvPr/>
      </p:nvGrpSpPr>
      <p:grpSpPr>
        <a:xfrm>
          <a:off x="0" y="0"/>
          <a:ext cx="0" cy="0"/>
          <a:chOff x="0" y="0"/>
          <a:chExt cx="0" cy="0"/>
        </a:xfrm>
      </p:grpSpPr>
      <p:sp>
        <p:nvSpPr>
          <p:cNvPr id="623" name="Google Shape;623;p26"/>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24" name="Google Shape;624;p2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625" name="Google Shape;625;p26"/>
          <p:cNvSpPr txBox="1">
            <a:spLocks noGrp="1"/>
          </p:cNvSpPr>
          <p:nvPr>
            <p:ph type="subTitle" idx="1"/>
          </p:nvPr>
        </p:nvSpPr>
        <p:spPr>
          <a:xfrm>
            <a:off x="2623531" y="2798901"/>
            <a:ext cx="2637600" cy="887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26" name="Google Shape;626;p26"/>
          <p:cNvSpPr txBox="1">
            <a:spLocks noGrp="1"/>
          </p:cNvSpPr>
          <p:nvPr>
            <p:ph type="subTitle" idx="2"/>
          </p:nvPr>
        </p:nvSpPr>
        <p:spPr>
          <a:xfrm>
            <a:off x="6930869" y="2798901"/>
            <a:ext cx="2637600" cy="887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27" name="Google Shape;627;p26"/>
          <p:cNvSpPr txBox="1">
            <a:spLocks noGrp="1"/>
          </p:cNvSpPr>
          <p:nvPr>
            <p:ph type="subTitle" idx="3"/>
          </p:nvPr>
        </p:nvSpPr>
        <p:spPr>
          <a:xfrm>
            <a:off x="2623531" y="4710101"/>
            <a:ext cx="2637600" cy="887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28" name="Google Shape;628;p26"/>
          <p:cNvSpPr txBox="1">
            <a:spLocks noGrp="1"/>
          </p:cNvSpPr>
          <p:nvPr>
            <p:ph type="subTitle" idx="4"/>
          </p:nvPr>
        </p:nvSpPr>
        <p:spPr>
          <a:xfrm>
            <a:off x="6930869" y="4710101"/>
            <a:ext cx="2637600" cy="887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29" name="Google Shape;629;p26"/>
          <p:cNvSpPr txBox="1">
            <a:spLocks noGrp="1"/>
          </p:cNvSpPr>
          <p:nvPr>
            <p:ph type="subTitle" idx="5"/>
          </p:nvPr>
        </p:nvSpPr>
        <p:spPr>
          <a:xfrm>
            <a:off x="2623533" y="2148833"/>
            <a:ext cx="26376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630" name="Google Shape;630;p26"/>
          <p:cNvSpPr txBox="1">
            <a:spLocks noGrp="1"/>
          </p:cNvSpPr>
          <p:nvPr>
            <p:ph type="subTitle" idx="6"/>
          </p:nvPr>
        </p:nvSpPr>
        <p:spPr>
          <a:xfrm>
            <a:off x="6930868" y="2148833"/>
            <a:ext cx="26376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631" name="Google Shape;631;p26"/>
          <p:cNvSpPr txBox="1">
            <a:spLocks noGrp="1"/>
          </p:cNvSpPr>
          <p:nvPr>
            <p:ph type="subTitle" idx="7"/>
          </p:nvPr>
        </p:nvSpPr>
        <p:spPr>
          <a:xfrm>
            <a:off x="2623533" y="4060100"/>
            <a:ext cx="26376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632" name="Google Shape;632;p26"/>
          <p:cNvSpPr txBox="1">
            <a:spLocks noGrp="1"/>
          </p:cNvSpPr>
          <p:nvPr>
            <p:ph type="subTitle" idx="8"/>
          </p:nvPr>
        </p:nvSpPr>
        <p:spPr>
          <a:xfrm>
            <a:off x="6930868" y="4060100"/>
            <a:ext cx="26376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Tree>
    <p:extLst>
      <p:ext uri="{BB962C8B-B14F-4D97-AF65-F5344CB8AC3E}">
        <p14:creationId xmlns:p14="http://schemas.microsoft.com/office/powerpoint/2010/main" val="59956894"/>
      </p:ext>
    </p:extLst>
  </p:cSld>
  <p:clrMapOvr>
    <a:masterClrMapping/>
  </p:clrMapOvr>
  <p:transition spd="med">
    <p:pull/>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633"/>
        <p:cNvGrpSpPr/>
        <p:nvPr/>
      </p:nvGrpSpPr>
      <p:grpSpPr>
        <a:xfrm>
          <a:off x="0" y="0"/>
          <a:ext cx="0" cy="0"/>
          <a:chOff x="0" y="0"/>
          <a:chExt cx="0" cy="0"/>
        </a:xfrm>
      </p:grpSpPr>
      <p:sp>
        <p:nvSpPr>
          <p:cNvPr id="634" name="Google Shape;634;p27"/>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635" name="Google Shape;635;p27"/>
          <p:cNvGrpSpPr/>
          <p:nvPr/>
        </p:nvGrpSpPr>
        <p:grpSpPr>
          <a:xfrm rot="10800000">
            <a:off x="67675" y="-2199355"/>
            <a:ext cx="987187" cy="3741933"/>
            <a:chOff x="8218831" y="2346909"/>
            <a:chExt cx="740390" cy="2806450"/>
          </a:xfrm>
        </p:grpSpPr>
        <p:sp>
          <p:nvSpPr>
            <p:cNvPr id="636" name="Google Shape;636;p27"/>
            <p:cNvSpPr/>
            <p:nvPr/>
          </p:nvSpPr>
          <p:spPr>
            <a:xfrm rot="-5400000">
              <a:off x="7409304" y="3603442"/>
              <a:ext cx="2806450" cy="293383"/>
            </a:xfrm>
            <a:custGeom>
              <a:avLst/>
              <a:gdLst/>
              <a:ahLst/>
              <a:cxnLst/>
              <a:rect l="l" t="t" r="r" b="b"/>
              <a:pathLst>
                <a:path w="33576" h="3510" extrusionOk="0">
                  <a:moveTo>
                    <a:pt x="33162" y="1"/>
                  </a:moveTo>
                  <a:cubicBezTo>
                    <a:pt x="33048" y="1"/>
                    <a:pt x="32862" y="115"/>
                    <a:pt x="32805" y="229"/>
                  </a:cubicBezTo>
                  <a:lnTo>
                    <a:pt x="18371" y="229"/>
                  </a:lnTo>
                  <a:lnTo>
                    <a:pt x="18371" y="3267"/>
                  </a:lnTo>
                  <a:lnTo>
                    <a:pt x="1" y="3267"/>
                  </a:lnTo>
                  <a:lnTo>
                    <a:pt x="1" y="3509"/>
                  </a:lnTo>
                  <a:lnTo>
                    <a:pt x="18600" y="3509"/>
                  </a:lnTo>
                  <a:lnTo>
                    <a:pt x="18600" y="471"/>
                  </a:lnTo>
                  <a:lnTo>
                    <a:pt x="32805" y="471"/>
                  </a:lnTo>
                  <a:cubicBezTo>
                    <a:pt x="32862" y="657"/>
                    <a:pt x="33048" y="714"/>
                    <a:pt x="33162" y="714"/>
                  </a:cubicBezTo>
                  <a:cubicBezTo>
                    <a:pt x="33404" y="714"/>
                    <a:pt x="33575" y="586"/>
                    <a:pt x="33575" y="357"/>
                  </a:cubicBezTo>
                  <a:cubicBezTo>
                    <a:pt x="33575" y="172"/>
                    <a:pt x="33404" y="1"/>
                    <a:pt x="331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7" name="Google Shape;637;p27"/>
            <p:cNvSpPr/>
            <p:nvPr/>
          </p:nvSpPr>
          <p:spPr>
            <a:xfrm rot="-5400000">
              <a:off x="7520808" y="3794852"/>
              <a:ext cx="2409421" cy="307593"/>
            </a:xfrm>
            <a:custGeom>
              <a:avLst/>
              <a:gdLst/>
              <a:ahLst/>
              <a:cxnLst/>
              <a:rect l="l" t="t" r="r" b="b"/>
              <a:pathLst>
                <a:path w="28826" h="3680" extrusionOk="0">
                  <a:moveTo>
                    <a:pt x="28469" y="0"/>
                  </a:moveTo>
                  <a:cubicBezTo>
                    <a:pt x="28298" y="0"/>
                    <a:pt x="28170" y="114"/>
                    <a:pt x="28113" y="285"/>
                  </a:cubicBezTo>
                  <a:lnTo>
                    <a:pt x="17302" y="285"/>
                  </a:lnTo>
                  <a:lnTo>
                    <a:pt x="17302" y="3437"/>
                  </a:lnTo>
                  <a:lnTo>
                    <a:pt x="1" y="3437"/>
                  </a:lnTo>
                  <a:lnTo>
                    <a:pt x="1" y="3680"/>
                  </a:lnTo>
                  <a:lnTo>
                    <a:pt x="17530" y="3680"/>
                  </a:lnTo>
                  <a:lnTo>
                    <a:pt x="17530" y="528"/>
                  </a:lnTo>
                  <a:lnTo>
                    <a:pt x="28113" y="528"/>
                  </a:lnTo>
                  <a:cubicBezTo>
                    <a:pt x="28170" y="642"/>
                    <a:pt x="28298" y="770"/>
                    <a:pt x="28469" y="770"/>
                  </a:cubicBezTo>
                  <a:cubicBezTo>
                    <a:pt x="28655" y="770"/>
                    <a:pt x="28826" y="585"/>
                    <a:pt x="28826" y="414"/>
                  </a:cubicBezTo>
                  <a:cubicBezTo>
                    <a:pt x="28826" y="171"/>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8" name="Google Shape;638;p27"/>
            <p:cNvSpPr/>
            <p:nvPr/>
          </p:nvSpPr>
          <p:spPr>
            <a:xfrm rot="-5400000">
              <a:off x="7336629" y="3695260"/>
              <a:ext cx="2603756" cy="312441"/>
            </a:xfrm>
            <a:custGeom>
              <a:avLst/>
              <a:gdLst/>
              <a:ahLst/>
              <a:cxnLst/>
              <a:rect l="l" t="t" r="r" b="b"/>
              <a:pathLst>
                <a:path w="31151" h="3738" extrusionOk="0">
                  <a:moveTo>
                    <a:pt x="30723" y="0"/>
                  </a:moveTo>
                  <a:cubicBezTo>
                    <a:pt x="30609" y="0"/>
                    <a:pt x="30438" y="114"/>
                    <a:pt x="30366" y="229"/>
                  </a:cubicBezTo>
                  <a:lnTo>
                    <a:pt x="16104" y="229"/>
                  </a:lnTo>
                  <a:lnTo>
                    <a:pt x="16104" y="3495"/>
                  </a:lnTo>
                  <a:lnTo>
                    <a:pt x="1" y="3495"/>
                  </a:lnTo>
                  <a:lnTo>
                    <a:pt x="1" y="3737"/>
                  </a:lnTo>
                  <a:lnTo>
                    <a:pt x="16346" y="3737"/>
                  </a:lnTo>
                  <a:lnTo>
                    <a:pt x="16346" y="471"/>
                  </a:lnTo>
                  <a:lnTo>
                    <a:pt x="30366" y="471"/>
                  </a:lnTo>
                  <a:cubicBezTo>
                    <a:pt x="30438" y="642"/>
                    <a:pt x="30609" y="770"/>
                    <a:pt x="30723" y="770"/>
                  </a:cubicBezTo>
                  <a:cubicBezTo>
                    <a:pt x="30965" y="770"/>
                    <a:pt x="31151" y="585"/>
                    <a:pt x="31151" y="357"/>
                  </a:cubicBezTo>
                  <a:cubicBezTo>
                    <a:pt x="31151" y="171"/>
                    <a:pt x="30965" y="0"/>
                    <a:pt x="3072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9" name="Google Shape;639;p27"/>
            <p:cNvSpPr/>
            <p:nvPr/>
          </p:nvSpPr>
          <p:spPr>
            <a:xfrm rot="-5400000">
              <a:off x="7266838" y="3694675"/>
              <a:ext cx="2484564" cy="432803"/>
            </a:xfrm>
            <a:custGeom>
              <a:avLst/>
              <a:gdLst/>
              <a:ahLst/>
              <a:cxnLst/>
              <a:rect l="l" t="t" r="r" b="b"/>
              <a:pathLst>
                <a:path w="29725" h="5178" extrusionOk="0">
                  <a:moveTo>
                    <a:pt x="29368" y="1"/>
                  </a:moveTo>
                  <a:cubicBezTo>
                    <a:pt x="29183" y="1"/>
                    <a:pt x="29068" y="129"/>
                    <a:pt x="29011" y="243"/>
                  </a:cubicBezTo>
                  <a:lnTo>
                    <a:pt x="18728" y="243"/>
                  </a:lnTo>
                  <a:lnTo>
                    <a:pt x="18728" y="1555"/>
                  </a:lnTo>
                  <a:lnTo>
                    <a:pt x="14977" y="1555"/>
                  </a:lnTo>
                  <a:lnTo>
                    <a:pt x="14977" y="4935"/>
                  </a:lnTo>
                  <a:lnTo>
                    <a:pt x="1" y="4935"/>
                  </a:lnTo>
                  <a:lnTo>
                    <a:pt x="1" y="5178"/>
                  </a:lnTo>
                  <a:lnTo>
                    <a:pt x="15219" y="5178"/>
                  </a:lnTo>
                  <a:lnTo>
                    <a:pt x="15219" y="1783"/>
                  </a:lnTo>
                  <a:lnTo>
                    <a:pt x="18956" y="1783"/>
                  </a:lnTo>
                  <a:lnTo>
                    <a:pt x="18956" y="485"/>
                  </a:lnTo>
                  <a:lnTo>
                    <a:pt x="29011" y="485"/>
                  </a:lnTo>
                  <a:cubicBezTo>
                    <a:pt x="29068" y="657"/>
                    <a:pt x="29183" y="771"/>
                    <a:pt x="29368" y="771"/>
                  </a:cubicBezTo>
                  <a:cubicBezTo>
                    <a:pt x="29596" y="771"/>
                    <a:pt x="29725" y="600"/>
                    <a:pt x="29725" y="357"/>
                  </a:cubicBezTo>
                  <a:cubicBezTo>
                    <a:pt x="29725" y="186"/>
                    <a:pt x="29596" y="1"/>
                    <a:pt x="2936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0" name="Google Shape;640;p27"/>
            <p:cNvSpPr/>
            <p:nvPr/>
          </p:nvSpPr>
          <p:spPr>
            <a:xfrm rot="-5400000">
              <a:off x="7264499" y="3772159"/>
              <a:ext cx="2335532" cy="426869"/>
            </a:xfrm>
            <a:custGeom>
              <a:avLst/>
              <a:gdLst/>
              <a:ahLst/>
              <a:cxnLst/>
              <a:rect l="l" t="t" r="r" b="b"/>
              <a:pathLst>
                <a:path w="27942" h="5107" extrusionOk="0">
                  <a:moveTo>
                    <a:pt x="27585" y="0"/>
                  </a:moveTo>
                  <a:cubicBezTo>
                    <a:pt x="27400" y="0"/>
                    <a:pt x="27286" y="114"/>
                    <a:pt x="27229" y="228"/>
                  </a:cubicBezTo>
                  <a:lnTo>
                    <a:pt x="17302" y="228"/>
                  </a:lnTo>
                  <a:lnTo>
                    <a:pt x="17302" y="1369"/>
                  </a:lnTo>
                  <a:lnTo>
                    <a:pt x="14035" y="1369"/>
                  </a:lnTo>
                  <a:lnTo>
                    <a:pt x="14035" y="4864"/>
                  </a:lnTo>
                  <a:lnTo>
                    <a:pt x="1" y="4864"/>
                  </a:lnTo>
                  <a:lnTo>
                    <a:pt x="1" y="5106"/>
                  </a:lnTo>
                  <a:lnTo>
                    <a:pt x="14264" y="5106"/>
                  </a:lnTo>
                  <a:lnTo>
                    <a:pt x="14264" y="1598"/>
                  </a:lnTo>
                  <a:lnTo>
                    <a:pt x="17530" y="1598"/>
                  </a:lnTo>
                  <a:lnTo>
                    <a:pt x="17530" y="471"/>
                  </a:lnTo>
                  <a:lnTo>
                    <a:pt x="27229" y="471"/>
                  </a:lnTo>
                  <a:cubicBezTo>
                    <a:pt x="27286" y="656"/>
                    <a:pt x="27400" y="713"/>
                    <a:pt x="27585" y="713"/>
                  </a:cubicBezTo>
                  <a:cubicBezTo>
                    <a:pt x="27756" y="713"/>
                    <a:pt x="27942" y="585"/>
                    <a:pt x="27942" y="357"/>
                  </a:cubicBezTo>
                  <a:cubicBezTo>
                    <a:pt x="27942" y="171"/>
                    <a:pt x="27756" y="0"/>
                    <a:pt x="2758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1" name="Google Shape;641;p27"/>
            <p:cNvSpPr/>
            <p:nvPr/>
          </p:nvSpPr>
          <p:spPr>
            <a:xfrm rot="-5400000">
              <a:off x="7898072" y="4609597"/>
              <a:ext cx="958636" cy="128888"/>
            </a:xfrm>
            <a:custGeom>
              <a:avLst/>
              <a:gdLst/>
              <a:ahLst/>
              <a:cxnLst/>
              <a:rect l="l" t="t" r="r" b="b"/>
              <a:pathLst>
                <a:path w="11469" h="1542" extrusionOk="0">
                  <a:moveTo>
                    <a:pt x="11112" y="1"/>
                  </a:moveTo>
                  <a:cubicBezTo>
                    <a:pt x="10940" y="1"/>
                    <a:pt x="10755" y="172"/>
                    <a:pt x="10755" y="358"/>
                  </a:cubicBezTo>
                  <a:cubicBezTo>
                    <a:pt x="10755" y="529"/>
                    <a:pt x="10883" y="714"/>
                    <a:pt x="10997" y="714"/>
                  </a:cubicBezTo>
                  <a:lnTo>
                    <a:pt x="10997" y="1313"/>
                  </a:lnTo>
                  <a:lnTo>
                    <a:pt x="1" y="1313"/>
                  </a:lnTo>
                  <a:lnTo>
                    <a:pt x="1" y="1541"/>
                  </a:lnTo>
                  <a:lnTo>
                    <a:pt x="11240" y="1541"/>
                  </a:lnTo>
                  <a:lnTo>
                    <a:pt x="11240" y="714"/>
                  </a:lnTo>
                  <a:cubicBezTo>
                    <a:pt x="11411" y="714"/>
                    <a:pt x="11468" y="529"/>
                    <a:pt x="11468" y="358"/>
                  </a:cubicBezTo>
                  <a:cubicBezTo>
                    <a:pt x="11468" y="172"/>
                    <a:pt x="11354" y="1"/>
                    <a:pt x="1111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2" name="Google Shape;642;p27"/>
            <p:cNvSpPr/>
            <p:nvPr/>
          </p:nvSpPr>
          <p:spPr>
            <a:xfrm rot="-5400000">
              <a:off x="7893308" y="4534537"/>
              <a:ext cx="1038460" cy="199183"/>
            </a:xfrm>
            <a:custGeom>
              <a:avLst/>
              <a:gdLst/>
              <a:ahLst/>
              <a:cxnLst/>
              <a:rect l="l" t="t" r="r" b="b"/>
              <a:pathLst>
                <a:path w="12424" h="2383" extrusionOk="0">
                  <a:moveTo>
                    <a:pt x="12067" y="1"/>
                  </a:moveTo>
                  <a:cubicBezTo>
                    <a:pt x="11896" y="1"/>
                    <a:pt x="11711" y="172"/>
                    <a:pt x="11711" y="358"/>
                  </a:cubicBezTo>
                  <a:cubicBezTo>
                    <a:pt x="11711" y="529"/>
                    <a:pt x="11825" y="714"/>
                    <a:pt x="11953" y="714"/>
                  </a:cubicBezTo>
                  <a:lnTo>
                    <a:pt x="11953" y="2140"/>
                  </a:lnTo>
                  <a:lnTo>
                    <a:pt x="1" y="2140"/>
                  </a:lnTo>
                  <a:lnTo>
                    <a:pt x="1" y="2383"/>
                  </a:lnTo>
                  <a:lnTo>
                    <a:pt x="12181" y="2383"/>
                  </a:lnTo>
                  <a:lnTo>
                    <a:pt x="12181" y="714"/>
                  </a:lnTo>
                  <a:cubicBezTo>
                    <a:pt x="12367" y="714"/>
                    <a:pt x="12424" y="529"/>
                    <a:pt x="12424" y="358"/>
                  </a:cubicBezTo>
                  <a:cubicBezTo>
                    <a:pt x="12424" y="172"/>
                    <a:pt x="12310" y="1"/>
                    <a:pt x="1206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3" name="Google Shape;643;p27"/>
            <p:cNvSpPr/>
            <p:nvPr/>
          </p:nvSpPr>
          <p:spPr>
            <a:xfrm rot="-5400000">
              <a:off x="7885576" y="4457597"/>
              <a:ext cx="1123132" cy="268391"/>
            </a:xfrm>
            <a:custGeom>
              <a:avLst/>
              <a:gdLst/>
              <a:ahLst/>
              <a:cxnLst/>
              <a:rect l="l" t="t" r="r" b="b"/>
              <a:pathLst>
                <a:path w="13437" h="3211" extrusionOk="0">
                  <a:moveTo>
                    <a:pt x="13080" y="1"/>
                  </a:moveTo>
                  <a:cubicBezTo>
                    <a:pt x="12837" y="1"/>
                    <a:pt x="12666" y="172"/>
                    <a:pt x="12666" y="358"/>
                  </a:cubicBezTo>
                  <a:cubicBezTo>
                    <a:pt x="12666" y="529"/>
                    <a:pt x="12780" y="714"/>
                    <a:pt x="12966" y="714"/>
                  </a:cubicBezTo>
                  <a:lnTo>
                    <a:pt x="12966" y="2968"/>
                  </a:lnTo>
                  <a:lnTo>
                    <a:pt x="1" y="2968"/>
                  </a:lnTo>
                  <a:lnTo>
                    <a:pt x="1" y="3210"/>
                  </a:lnTo>
                  <a:lnTo>
                    <a:pt x="13194" y="3210"/>
                  </a:lnTo>
                  <a:lnTo>
                    <a:pt x="13194" y="714"/>
                  </a:lnTo>
                  <a:cubicBezTo>
                    <a:pt x="13322" y="714"/>
                    <a:pt x="13436" y="529"/>
                    <a:pt x="13436" y="358"/>
                  </a:cubicBezTo>
                  <a:cubicBezTo>
                    <a:pt x="13436" y="172"/>
                    <a:pt x="13251" y="1"/>
                    <a:pt x="1308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644" name="Google Shape;644;p27"/>
          <p:cNvGrpSpPr/>
          <p:nvPr/>
        </p:nvGrpSpPr>
        <p:grpSpPr>
          <a:xfrm>
            <a:off x="11241021" y="3499550"/>
            <a:ext cx="715371" cy="3371596"/>
            <a:chOff x="8143116" y="2624662"/>
            <a:chExt cx="536528" cy="2528697"/>
          </a:xfrm>
        </p:grpSpPr>
        <p:sp>
          <p:nvSpPr>
            <p:cNvPr id="645" name="Google Shape;645;p27"/>
            <p:cNvSpPr/>
            <p:nvPr/>
          </p:nvSpPr>
          <p:spPr>
            <a:xfrm rot="-5400000">
              <a:off x="7445679" y="3919393"/>
              <a:ext cx="2235397" cy="232533"/>
            </a:xfrm>
            <a:custGeom>
              <a:avLst/>
              <a:gdLst/>
              <a:ahLst/>
              <a:cxnLst/>
              <a:rect l="l" t="t" r="r" b="b"/>
              <a:pathLst>
                <a:path w="26744" h="2782" extrusionOk="0">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6" name="Google Shape;646;p27"/>
            <p:cNvSpPr/>
            <p:nvPr/>
          </p:nvSpPr>
          <p:spPr>
            <a:xfrm rot="-5400000">
              <a:off x="7411119" y="4023081"/>
              <a:ext cx="1987401" cy="273156"/>
            </a:xfrm>
            <a:custGeom>
              <a:avLst/>
              <a:gdLst/>
              <a:ahLst/>
              <a:cxnLst/>
              <a:rect l="l" t="t" r="r" b="b"/>
              <a:pathLst>
                <a:path w="23777" h="3268" extrusionOk="0">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7" name="Google Shape;647;p27"/>
            <p:cNvSpPr/>
            <p:nvPr/>
          </p:nvSpPr>
          <p:spPr>
            <a:xfrm rot="-5400000">
              <a:off x="7217368" y="3764970"/>
              <a:ext cx="2528697" cy="248080"/>
            </a:xfrm>
            <a:custGeom>
              <a:avLst/>
              <a:gdLst/>
              <a:ahLst/>
              <a:cxnLst/>
              <a:rect l="l" t="t" r="r" b="b"/>
              <a:pathLst>
                <a:path w="30253" h="2968" extrusionOk="0">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8" name="Google Shape;648;p27"/>
            <p:cNvSpPr/>
            <p:nvPr/>
          </p:nvSpPr>
          <p:spPr>
            <a:xfrm rot="-5400000">
              <a:off x="7095211" y="3791843"/>
              <a:ext cx="2409421" cy="313611"/>
            </a:xfrm>
            <a:custGeom>
              <a:avLst/>
              <a:gdLst/>
              <a:ahLst/>
              <a:cxnLst/>
              <a:rect l="l" t="t" r="r" b="b"/>
              <a:pathLst>
                <a:path w="28826" h="3752" extrusionOk="0">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649" name="Google Shape;649;p27"/>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650" name="Google Shape;650;p27"/>
          <p:cNvSpPr txBox="1">
            <a:spLocks noGrp="1"/>
          </p:cNvSpPr>
          <p:nvPr>
            <p:ph type="subTitle" idx="1"/>
          </p:nvPr>
        </p:nvSpPr>
        <p:spPr>
          <a:xfrm>
            <a:off x="1468233" y="2595276"/>
            <a:ext cx="2648000" cy="86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51" name="Google Shape;651;p27"/>
          <p:cNvSpPr txBox="1">
            <a:spLocks noGrp="1"/>
          </p:cNvSpPr>
          <p:nvPr>
            <p:ph type="subTitle" idx="2"/>
          </p:nvPr>
        </p:nvSpPr>
        <p:spPr>
          <a:xfrm>
            <a:off x="4771929" y="2595276"/>
            <a:ext cx="2648000" cy="86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52" name="Google Shape;652;p27"/>
          <p:cNvSpPr txBox="1">
            <a:spLocks noGrp="1"/>
          </p:cNvSpPr>
          <p:nvPr>
            <p:ph type="subTitle" idx="3"/>
          </p:nvPr>
        </p:nvSpPr>
        <p:spPr>
          <a:xfrm>
            <a:off x="1468233" y="4644443"/>
            <a:ext cx="2648000" cy="86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53" name="Google Shape;653;p27"/>
          <p:cNvSpPr txBox="1">
            <a:spLocks noGrp="1"/>
          </p:cNvSpPr>
          <p:nvPr>
            <p:ph type="subTitle" idx="4"/>
          </p:nvPr>
        </p:nvSpPr>
        <p:spPr>
          <a:xfrm>
            <a:off x="4771929" y="4644443"/>
            <a:ext cx="2648000" cy="86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54" name="Google Shape;654;p27"/>
          <p:cNvSpPr txBox="1">
            <a:spLocks noGrp="1"/>
          </p:cNvSpPr>
          <p:nvPr>
            <p:ph type="subTitle" idx="5"/>
          </p:nvPr>
        </p:nvSpPr>
        <p:spPr>
          <a:xfrm>
            <a:off x="8075633" y="2595276"/>
            <a:ext cx="2648000" cy="86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55" name="Google Shape;655;p27"/>
          <p:cNvSpPr txBox="1">
            <a:spLocks noGrp="1"/>
          </p:cNvSpPr>
          <p:nvPr>
            <p:ph type="subTitle" idx="6"/>
          </p:nvPr>
        </p:nvSpPr>
        <p:spPr>
          <a:xfrm>
            <a:off x="8075633" y="4644443"/>
            <a:ext cx="2648000" cy="86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56" name="Google Shape;656;p27"/>
          <p:cNvSpPr txBox="1">
            <a:spLocks noGrp="1"/>
          </p:cNvSpPr>
          <p:nvPr>
            <p:ph type="subTitle" idx="7"/>
          </p:nvPr>
        </p:nvSpPr>
        <p:spPr>
          <a:xfrm>
            <a:off x="1468233" y="2049301"/>
            <a:ext cx="2648000" cy="67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657" name="Google Shape;657;p27"/>
          <p:cNvSpPr txBox="1">
            <a:spLocks noGrp="1"/>
          </p:cNvSpPr>
          <p:nvPr>
            <p:ph type="subTitle" idx="8"/>
          </p:nvPr>
        </p:nvSpPr>
        <p:spPr>
          <a:xfrm>
            <a:off x="4771929" y="2049301"/>
            <a:ext cx="2648000" cy="67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658" name="Google Shape;658;p27"/>
          <p:cNvSpPr txBox="1">
            <a:spLocks noGrp="1"/>
          </p:cNvSpPr>
          <p:nvPr>
            <p:ph type="subTitle" idx="9"/>
          </p:nvPr>
        </p:nvSpPr>
        <p:spPr>
          <a:xfrm>
            <a:off x="1468233" y="4098468"/>
            <a:ext cx="2648000" cy="67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659" name="Google Shape;659;p27"/>
          <p:cNvSpPr txBox="1">
            <a:spLocks noGrp="1"/>
          </p:cNvSpPr>
          <p:nvPr>
            <p:ph type="subTitle" idx="13"/>
          </p:nvPr>
        </p:nvSpPr>
        <p:spPr>
          <a:xfrm>
            <a:off x="4771929" y="4098468"/>
            <a:ext cx="2648000" cy="67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660" name="Google Shape;660;p27"/>
          <p:cNvSpPr txBox="1">
            <a:spLocks noGrp="1"/>
          </p:cNvSpPr>
          <p:nvPr>
            <p:ph type="subTitle" idx="14"/>
          </p:nvPr>
        </p:nvSpPr>
        <p:spPr>
          <a:xfrm>
            <a:off x="8075633" y="2049301"/>
            <a:ext cx="2648000" cy="67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661" name="Google Shape;661;p27"/>
          <p:cNvSpPr txBox="1">
            <a:spLocks noGrp="1"/>
          </p:cNvSpPr>
          <p:nvPr>
            <p:ph type="subTitle" idx="15"/>
          </p:nvPr>
        </p:nvSpPr>
        <p:spPr>
          <a:xfrm>
            <a:off x="8075633" y="4098468"/>
            <a:ext cx="2648000" cy="67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Tree>
    <p:extLst>
      <p:ext uri="{BB962C8B-B14F-4D97-AF65-F5344CB8AC3E}">
        <p14:creationId xmlns:p14="http://schemas.microsoft.com/office/powerpoint/2010/main" val="842260034"/>
      </p:ext>
    </p:extLst>
  </p:cSld>
  <p:clrMapOvr>
    <a:masterClrMapping/>
  </p:clrMapOvr>
  <p:transition spd="med">
    <p:pull/>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662"/>
        <p:cNvGrpSpPr/>
        <p:nvPr/>
      </p:nvGrpSpPr>
      <p:grpSpPr>
        <a:xfrm>
          <a:off x="0" y="0"/>
          <a:ext cx="0" cy="0"/>
          <a:chOff x="0" y="0"/>
          <a:chExt cx="0" cy="0"/>
        </a:xfrm>
      </p:grpSpPr>
      <p:sp>
        <p:nvSpPr>
          <p:cNvPr id="663" name="Google Shape;663;p28"/>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64" name="Google Shape;664;p28"/>
          <p:cNvSpPr txBox="1">
            <a:spLocks noGrp="1"/>
          </p:cNvSpPr>
          <p:nvPr>
            <p:ph type="title" hasCustomPrompt="1"/>
          </p:nvPr>
        </p:nvSpPr>
        <p:spPr>
          <a:xfrm>
            <a:off x="5491033" y="840733"/>
            <a:ext cx="5750000" cy="1025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665" name="Google Shape;665;p28"/>
          <p:cNvSpPr txBox="1">
            <a:spLocks noGrp="1"/>
          </p:cNvSpPr>
          <p:nvPr>
            <p:ph type="subTitle" idx="1"/>
          </p:nvPr>
        </p:nvSpPr>
        <p:spPr>
          <a:xfrm>
            <a:off x="5491033" y="1808625"/>
            <a:ext cx="5750000" cy="54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PT Sans"/>
              <a:buNone/>
              <a:defRPr sz="2133">
                <a:solidFill>
                  <a:schemeClr val="dk1"/>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r>
              <a:rPr lang="en-US"/>
              <a:t>Click to edit Master subtitle style</a:t>
            </a:r>
            <a:endParaRPr/>
          </a:p>
        </p:txBody>
      </p:sp>
      <p:sp>
        <p:nvSpPr>
          <p:cNvPr id="666" name="Google Shape;666;p28"/>
          <p:cNvSpPr txBox="1">
            <a:spLocks noGrp="1"/>
          </p:cNvSpPr>
          <p:nvPr>
            <p:ph type="title" idx="2" hasCustomPrompt="1"/>
          </p:nvPr>
        </p:nvSpPr>
        <p:spPr>
          <a:xfrm>
            <a:off x="5491033" y="2672613"/>
            <a:ext cx="5750000" cy="1025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667" name="Google Shape;667;p28"/>
          <p:cNvSpPr txBox="1">
            <a:spLocks noGrp="1"/>
          </p:cNvSpPr>
          <p:nvPr>
            <p:ph type="subTitle" idx="3"/>
          </p:nvPr>
        </p:nvSpPr>
        <p:spPr>
          <a:xfrm>
            <a:off x="5491033" y="3637408"/>
            <a:ext cx="5750000" cy="54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PT Sans"/>
              <a:buNone/>
              <a:defRPr sz="2133">
                <a:solidFill>
                  <a:schemeClr val="dk1"/>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r>
              <a:rPr lang="en-US"/>
              <a:t>Click to edit Master subtitle style</a:t>
            </a:r>
            <a:endParaRPr/>
          </a:p>
        </p:txBody>
      </p:sp>
      <p:sp>
        <p:nvSpPr>
          <p:cNvPr id="668" name="Google Shape;668;p28"/>
          <p:cNvSpPr txBox="1">
            <a:spLocks noGrp="1"/>
          </p:cNvSpPr>
          <p:nvPr>
            <p:ph type="title" idx="4" hasCustomPrompt="1"/>
          </p:nvPr>
        </p:nvSpPr>
        <p:spPr>
          <a:xfrm>
            <a:off x="5491033" y="4504495"/>
            <a:ext cx="5750000" cy="1025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669" name="Google Shape;669;p28"/>
          <p:cNvSpPr txBox="1">
            <a:spLocks noGrp="1"/>
          </p:cNvSpPr>
          <p:nvPr>
            <p:ph type="subTitle" idx="5"/>
          </p:nvPr>
        </p:nvSpPr>
        <p:spPr>
          <a:xfrm>
            <a:off x="5491033" y="5472865"/>
            <a:ext cx="5750000" cy="54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PT Sans"/>
              <a:buNone/>
              <a:defRPr sz="2133">
                <a:solidFill>
                  <a:schemeClr val="dk1"/>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r>
              <a:rPr lang="en-US"/>
              <a:t>Click to edit Master subtitle style</a:t>
            </a:r>
            <a:endParaRPr/>
          </a:p>
        </p:txBody>
      </p:sp>
      <p:grpSp>
        <p:nvGrpSpPr>
          <p:cNvPr id="670" name="Google Shape;670;p28"/>
          <p:cNvGrpSpPr/>
          <p:nvPr/>
        </p:nvGrpSpPr>
        <p:grpSpPr>
          <a:xfrm>
            <a:off x="-3" y="121862"/>
            <a:ext cx="3442101" cy="6614297"/>
            <a:chOff x="-2" y="91396"/>
            <a:chExt cx="2581576" cy="4960723"/>
          </a:xfrm>
        </p:grpSpPr>
        <p:grpSp>
          <p:nvGrpSpPr>
            <p:cNvPr id="671" name="Google Shape;671;p28"/>
            <p:cNvGrpSpPr/>
            <p:nvPr/>
          </p:nvGrpSpPr>
          <p:grpSpPr>
            <a:xfrm rot="5400000">
              <a:off x="716105" y="1036885"/>
              <a:ext cx="1149364" cy="2581575"/>
              <a:chOff x="1390914" y="2488356"/>
              <a:chExt cx="811526" cy="1822760"/>
            </a:xfrm>
          </p:grpSpPr>
          <p:sp>
            <p:nvSpPr>
              <p:cNvPr id="672" name="Google Shape;672;p28"/>
              <p:cNvSpPr/>
              <p:nvPr/>
            </p:nvSpPr>
            <p:spPr>
              <a:xfrm rot="-5400000">
                <a:off x="1739909" y="2894384"/>
                <a:ext cx="868558" cy="56503"/>
              </a:xfrm>
              <a:custGeom>
                <a:avLst/>
                <a:gdLst/>
                <a:ahLst/>
                <a:cxnLst/>
                <a:rect l="l" t="t" r="r" b="b"/>
                <a:pathLst>
                  <a:path w="19968" h="1299" extrusionOk="0">
                    <a:moveTo>
                      <a:pt x="19554" y="0"/>
                    </a:moveTo>
                    <a:cubicBezTo>
                      <a:pt x="19426" y="0"/>
                      <a:pt x="19255" y="114"/>
                      <a:pt x="19198" y="229"/>
                    </a:cubicBezTo>
                    <a:lnTo>
                      <a:pt x="0" y="229"/>
                    </a:lnTo>
                    <a:lnTo>
                      <a:pt x="0" y="1298"/>
                    </a:lnTo>
                    <a:lnTo>
                      <a:pt x="228" y="1298"/>
                    </a:lnTo>
                    <a:lnTo>
                      <a:pt x="228" y="471"/>
                    </a:lnTo>
                    <a:lnTo>
                      <a:pt x="19198" y="471"/>
                    </a:lnTo>
                    <a:cubicBezTo>
                      <a:pt x="19255" y="642"/>
                      <a:pt x="19426" y="770"/>
                      <a:pt x="19554" y="770"/>
                    </a:cubicBezTo>
                    <a:cubicBezTo>
                      <a:pt x="19783" y="770"/>
                      <a:pt x="19968" y="585"/>
                      <a:pt x="19968" y="357"/>
                    </a:cubicBezTo>
                    <a:cubicBezTo>
                      <a:pt x="19968" y="171"/>
                      <a:pt x="19783" y="0"/>
                      <a:pt x="1955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3" name="Google Shape;673;p28"/>
              <p:cNvSpPr/>
              <p:nvPr/>
            </p:nvSpPr>
            <p:spPr>
              <a:xfrm rot="-5400000">
                <a:off x="1765616" y="2959195"/>
                <a:ext cx="778040" cy="95608"/>
              </a:xfrm>
              <a:custGeom>
                <a:avLst/>
                <a:gdLst/>
                <a:ahLst/>
                <a:cxnLst/>
                <a:rect l="l" t="t" r="r" b="b"/>
                <a:pathLst>
                  <a:path w="17887" h="2198" extrusionOk="0">
                    <a:moveTo>
                      <a:pt x="17472" y="1"/>
                    </a:moveTo>
                    <a:cubicBezTo>
                      <a:pt x="17358" y="1"/>
                      <a:pt x="17173" y="115"/>
                      <a:pt x="17116" y="243"/>
                    </a:cubicBezTo>
                    <a:lnTo>
                      <a:pt x="0" y="243"/>
                    </a:lnTo>
                    <a:lnTo>
                      <a:pt x="0" y="2197"/>
                    </a:lnTo>
                    <a:lnTo>
                      <a:pt x="243" y="2197"/>
                    </a:lnTo>
                    <a:lnTo>
                      <a:pt x="243" y="471"/>
                    </a:lnTo>
                    <a:lnTo>
                      <a:pt x="17116" y="471"/>
                    </a:lnTo>
                    <a:cubicBezTo>
                      <a:pt x="17173" y="657"/>
                      <a:pt x="17358" y="714"/>
                      <a:pt x="17472" y="714"/>
                    </a:cubicBezTo>
                    <a:cubicBezTo>
                      <a:pt x="17715" y="714"/>
                      <a:pt x="17886" y="600"/>
                      <a:pt x="17886" y="357"/>
                    </a:cubicBezTo>
                    <a:cubicBezTo>
                      <a:pt x="17886" y="186"/>
                      <a:pt x="17715" y="1"/>
                      <a:pt x="1747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4" name="Google Shape;674;p28"/>
              <p:cNvSpPr/>
              <p:nvPr/>
            </p:nvSpPr>
            <p:spPr>
              <a:xfrm rot="-5400000">
                <a:off x="1756634" y="3001714"/>
                <a:ext cx="760032" cy="131580"/>
              </a:xfrm>
              <a:custGeom>
                <a:avLst/>
                <a:gdLst/>
                <a:ahLst/>
                <a:cxnLst/>
                <a:rect l="l" t="t" r="r" b="b"/>
                <a:pathLst>
                  <a:path w="17473" h="3025" extrusionOk="0">
                    <a:moveTo>
                      <a:pt x="17116" y="0"/>
                    </a:moveTo>
                    <a:cubicBezTo>
                      <a:pt x="16931" y="0"/>
                      <a:pt x="16817" y="58"/>
                      <a:pt x="16759" y="229"/>
                    </a:cubicBezTo>
                    <a:lnTo>
                      <a:pt x="1" y="229"/>
                    </a:lnTo>
                    <a:lnTo>
                      <a:pt x="1" y="3024"/>
                    </a:lnTo>
                    <a:lnTo>
                      <a:pt x="243" y="3024"/>
                    </a:lnTo>
                    <a:lnTo>
                      <a:pt x="243" y="471"/>
                    </a:lnTo>
                    <a:lnTo>
                      <a:pt x="16759" y="471"/>
                    </a:lnTo>
                    <a:cubicBezTo>
                      <a:pt x="16817" y="585"/>
                      <a:pt x="16931" y="714"/>
                      <a:pt x="17116" y="714"/>
                    </a:cubicBezTo>
                    <a:cubicBezTo>
                      <a:pt x="17287" y="714"/>
                      <a:pt x="17473" y="528"/>
                      <a:pt x="17473" y="357"/>
                    </a:cubicBezTo>
                    <a:cubicBezTo>
                      <a:pt x="17473" y="115"/>
                      <a:pt x="17287" y="0"/>
                      <a:pt x="171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5" name="Google Shape;675;p28"/>
              <p:cNvSpPr/>
              <p:nvPr/>
            </p:nvSpPr>
            <p:spPr>
              <a:xfrm rot="-5400000">
                <a:off x="1370420" y="3504542"/>
                <a:ext cx="1460472" cy="152676"/>
              </a:xfrm>
              <a:custGeom>
                <a:avLst/>
                <a:gdLst/>
                <a:ahLst/>
                <a:cxnLst/>
                <a:rect l="l" t="t" r="r" b="b"/>
                <a:pathLst>
                  <a:path w="33576" h="3510" extrusionOk="0">
                    <a:moveTo>
                      <a:pt x="33162" y="1"/>
                    </a:moveTo>
                    <a:cubicBezTo>
                      <a:pt x="33048" y="1"/>
                      <a:pt x="32862" y="115"/>
                      <a:pt x="32805" y="229"/>
                    </a:cubicBezTo>
                    <a:lnTo>
                      <a:pt x="18371" y="229"/>
                    </a:lnTo>
                    <a:lnTo>
                      <a:pt x="18371" y="3267"/>
                    </a:lnTo>
                    <a:lnTo>
                      <a:pt x="1" y="3267"/>
                    </a:lnTo>
                    <a:lnTo>
                      <a:pt x="1" y="3509"/>
                    </a:lnTo>
                    <a:lnTo>
                      <a:pt x="18600" y="3509"/>
                    </a:lnTo>
                    <a:lnTo>
                      <a:pt x="18600" y="471"/>
                    </a:lnTo>
                    <a:lnTo>
                      <a:pt x="32805" y="471"/>
                    </a:lnTo>
                    <a:cubicBezTo>
                      <a:pt x="32862" y="657"/>
                      <a:pt x="33048" y="714"/>
                      <a:pt x="33162" y="714"/>
                    </a:cubicBezTo>
                    <a:cubicBezTo>
                      <a:pt x="33404" y="714"/>
                      <a:pt x="33575" y="586"/>
                      <a:pt x="33575" y="357"/>
                    </a:cubicBezTo>
                    <a:cubicBezTo>
                      <a:pt x="33575" y="172"/>
                      <a:pt x="33404" y="1"/>
                      <a:pt x="331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6" name="Google Shape;676;p28"/>
              <p:cNvSpPr/>
              <p:nvPr/>
            </p:nvSpPr>
            <p:spPr>
              <a:xfrm rot="-5400000">
                <a:off x="1428446" y="3604151"/>
                <a:ext cx="1253859" cy="160071"/>
              </a:xfrm>
              <a:custGeom>
                <a:avLst/>
                <a:gdLst/>
                <a:ahLst/>
                <a:cxnLst/>
                <a:rect l="l" t="t" r="r" b="b"/>
                <a:pathLst>
                  <a:path w="28826" h="3680" extrusionOk="0">
                    <a:moveTo>
                      <a:pt x="28469" y="0"/>
                    </a:moveTo>
                    <a:cubicBezTo>
                      <a:pt x="28298" y="0"/>
                      <a:pt x="28170" y="114"/>
                      <a:pt x="28113" y="285"/>
                    </a:cubicBezTo>
                    <a:lnTo>
                      <a:pt x="17302" y="285"/>
                    </a:lnTo>
                    <a:lnTo>
                      <a:pt x="17302" y="3437"/>
                    </a:lnTo>
                    <a:lnTo>
                      <a:pt x="1" y="3437"/>
                    </a:lnTo>
                    <a:lnTo>
                      <a:pt x="1" y="3680"/>
                    </a:lnTo>
                    <a:lnTo>
                      <a:pt x="17530" y="3680"/>
                    </a:lnTo>
                    <a:lnTo>
                      <a:pt x="17530" y="528"/>
                    </a:lnTo>
                    <a:lnTo>
                      <a:pt x="28113" y="528"/>
                    </a:lnTo>
                    <a:cubicBezTo>
                      <a:pt x="28170" y="642"/>
                      <a:pt x="28298" y="770"/>
                      <a:pt x="28469" y="770"/>
                    </a:cubicBezTo>
                    <a:cubicBezTo>
                      <a:pt x="28655" y="770"/>
                      <a:pt x="28826" y="585"/>
                      <a:pt x="28826" y="414"/>
                    </a:cubicBezTo>
                    <a:cubicBezTo>
                      <a:pt x="28826" y="171"/>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7" name="Google Shape;677;p28"/>
              <p:cNvSpPr/>
              <p:nvPr/>
            </p:nvSpPr>
            <p:spPr>
              <a:xfrm rot="-5400000">
                <a:off x="1332600" y="3552324"/>
                <a:ext cx="1354991" cy="162594"/>
              </a:xfrm>
              <a:custGeom>
                <a:avLst/>
                <a:gdLst/>
                <a:ahLst/>
                <a:cxnLst/>
                <a:rect l="l" t="t" r="r" b="b"/>
                <a:pathLst>
                  <a:path w="31151" h="3738" extrusionOk="0">
                    <a:moveTo>
                      <a:pt x="30723" y="0"/>
                    </a:moveTo>
                    <a:cubicBezTo>
                      <a:pt x="30609" y="0"/>
                      <a:pt x="30438" y="114"/>
                      <a:pt x="30366" y="229"/>
                    </a:cubicBezTo>
                    <a:lnTo>
                      <a:pt x="16104" y="229"/>
                    </a:lnTo>
                    <a:lnTo>
                      <a:pt x="16104" y="3495"/>
                    </a:lnTo>
                    <a:lnTo>
                      <a:pt x="1" y="3495"/>
                    </a:lnTo>
                    <a:lnTo>
                      <a:pt x="1" y="3737"/>
                    </a:lnTo>
                    <a:lnTo>
                      <a:pt x="16346" y="3737"/>
                    </a:lnTo>
                    <a:lnTo>
                      <a:pt x="16346" y="471"/>
                    </a:lnTo>
                    <a:lnTo>
                      <a:pt x="30366" y="471"/>
                    </a:lnTo>
                    <a:cubicBezTo>
                      <a:pt x="30438" y="642"/>
                      <a:pt x="30609" y="770"/>
                      <a:pt x="30723" y="770"/>
                    </a:cubicBezTo>
                    <a:cubicBezTo>
                      <a:pt x="30965" y="770"/>
                      <a:pt x="31151" y="585"/>
                      <a:pt x="31151" y="357"/>
                    </a:cubicBezTo>
                    <a:cubicBezTo>
                      <a:pt x="31151" y="171"/>
                      <a:pt x="30965" y="0"/>
                      <a:pt x="3072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8" name="Google Shape;678;p28"/>
              <p:cNvSpPr/>
              <p:nvPr/>
            </p:nvSpPr>
            <p:spPr>
              <a:xfrm rot="-5400000">
                <a:off x="1296281" y="3552020"/>
                <a:ext cx="1292963" cy="225230"/>
              </a:xfrm>
              <a:custGeom>
                <a:avLst/>
                <a:gdLst/>
                <a:ahLst/>
                <a:cxnLst/>
                <a:rect l="l" t="t" r="r" b="b"/>
                <a:pathLst>
                  <a:path w="29725" h="5178" extrusionOk="0">
                    <a:moveTo>
                      <a:pt x="29368" y="1"/>
                    </a:moveTo>
                    <a:cubicBezTo>
                      <a:pt x="29183" y="1"/>
                      <a:pt x="29068" y="129"/>
                      <a:pt x="29011" y="243"/>
                    </a:cubicBezTo>
                    <a:lnTo>
                      <a:pt x="18728" y="243"/>
                    </a:lnTo>
                    <a:lnTo>
                      <a:pt x="18728" y="1555"/>
                    </a:lnTo>
                    <a:lnTo>
                      <a:pt x="14977" y="1555"/>
                    </a:lnTo>
                    <a:lnTo>
                      <a:pt x="14977" y="4935"/>
                    </a:lnTo>
                    <a:lnTo>
                      <a:pt x="1" y="4935"/>
                    </a:lnTo>
                    <a:lnTo>
                      <a:pt x="1" y="5178"/>
                    </a:lnTo>
                    <a:lnTo>
                      <a:pt x="15219" y="5178"/>
                    </a:lnTo>
                    <a:lnTo>
                      <a:pt x="15219" y="1783"/>
                    </a:lnTo>
                    <a:lnTo>
                      <a:pt x="18956" y="1783"/>
                    </a:lnTo>
                    <a:lnTo>
                      <a:pt x="18956" y="485"/>
                    </a:lnTo>
                    <a:lnTo>
                      <a:pt x="29011" y="485"/>
                    </a:lnTo>
                    <a:cubicBezTo>
                      <a:pt x="29068" y="657"/>
                      <a:pt x="29183" y="771"/>
                      <a:pt x="29368" y="771"/>
                    </a:cubicBezTo>
                    <a:cubicBezTo>
                      <a:pt x="29596" y="771"/>
                      <a:pt x="29725" y="600"/>
                      <a:pt x="29725" y="357"/>
                    </a:cubicBezTo>
                    <a:cubicBezTo>
                      <a:pt x="29725" y="186"/>
                      <a:pt x="29596" y="1"/>
                      <a:pt x="2936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9" name="Google Shape;679;p28"/>
              <p:cNvSpPr/>
              <p:nvPr/>
            </p:nvSpPr>
            <p:spPr>
              <a:xfrm rot="-5400000">
                <a:off x="1295063" y="3592342"/>
                <a:ext cx="1215407" cy="222142"/>
              </a:xfrm>
              <a:custGeom>
                <a:avLst/>
                <a:gdLst/>
                <a:ahLst/>
                <a:cxnLst/>
                <a:rect l="l" t="t" r="r" b="b"/>
                <a:pathLst>
                  <a:path w="27942" h="5107" extrusionOk="0">
                    <a:moveTo>
                      <a:pt x="27585" y="0"/>
                    </a:moveTo>
                    <a:cubicBezTo>
                      <a:pt x="27400" y="0"/>
                      <a:pt x="27286" y="114"/>
                      <a:pt x="27229" y="228"/>
                    </a:cubicBezTo>
                    <a:lnTo>
                      <a:pt x="17302" y="228"/>
                    </a:lnTo>
                    <a:lnTo>
                      <a:pt x="17302" y="1369"/>
                    </a:lnTo>
                    <a:lnTo>
                      <a:pt x="14035" y="1369"/>
                    </a:lnTo>
                    <a:lnTo>
                      <a:pt x="14035" y="4864"/>
                    </a:lnTo>
                    <a:lnTo>
                      <a:pt x="1" y="4864"/>
                    </a:lnTo>
                    <a:lnTo>
                      <a:pt x="1" y="5106"/>
                    </a:lnTo>
                    <a:lnTo>
                      <a:pt x="14264" y="5106"/>
                    </a:lnTo>
                    <a:lnTo>
                      <a:pt x="14264" y="1598"/>
                    </a:lnTo>
                    <a:lnTo>
                      <a:pt x="17530" y="1598"/>
                    </a:lnTo>
                    <a:lnTo>
                      <a:pt x="17530" y="471"/>
                    </a:lnTo>
                    <a:lnTo>
                      <a:pt x="27229" y="471"/>
                    </a:lnTo>
                    <a:cubicBezTo>
                      <a:pt x="27286" y="656"/>
                      <a:pt x="27400" y="713"/>
                      <a:pt x="27585" y="713"/>
                    </a:cubicBezTo>
                    <a:cubicBezTo>
                      <a:pt x="27756" y="713"/>
                      <a:pt x="27942" y="585"/>
                      <a:pt x="27942" y="357"/>
                    </a:cubicBezTo>
                    <a:cubicBezTo>
                      <a:pt x="27942" y="171"/>
                      <a:pt x="27756" y="0"/>
                      <a:pt x="2758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0" name="Google Shape;680;p28"/>
              <p:cNvSpPr/>
              <p:nvPr/>
            </p:nvSpPr>
            <p:spPr>
              <a:xfrm rot="-5400000">
                <a:off x="1190518" y="3668963"/>
                <a:ext cx="1163297" cy="121010"/>
              </a:xfrm>
              <a:custGeom>
                <a:avLst/>
                <a:gdLst/>
                <a:ahLst/>
                <a:cxnLst/>
                <a:rect l="l" t="t" r="r" b="b"/>
                <a:pathLst>
                  <a:path w="26744" h="2782" extrusionOk="0">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1" name="Google Shape;681;p28"/>
              <p:cNvSpPr/>
              <p:nvPr/>
            </p:nvSpPr>
            <p:spPr>
              <a:xfrm rot="-5400000">
                <a:off x="1172533" y="3722921"/>
                <a:ext cx="1034240" cy="142150"/>
              </a:xfrm>
              <a:custGeom>
                <a:avLst/>
                <a:gdLst/>
                <a:ahLst/>
                <a:cxnLst/>
                <a:rect l="l" t="t" r="r" b="b"/>
                <a:pathLst>
                  <a:path w="23777" h="3268" extrusionOk="0">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2" name="Google Shape;682;p28"/>
              <p:cNvSpPr/>
              <p:nvPr/>
            </p:nvSpPr>
            <p:spPr>
              <a:xfrm rot="-5400000">
                <a:off x="137136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3" name="Google Shape;683;p28"/>
              <p:cNvSpPr/>
              <p:nvPr/>
            </p:nvSpPr>
            <p:spPr>
              <a:xfrm rot="-5400000">
                <a:off x="1624774" y="4028143"/>
                <a:ext cx="498873" cy="67073"/>
              </a:xfrm>
              <a:custGeom>
                <a:avLst/>
                <a:gdLst/>
                <a:ahLst/>
                <a:cxnLst/>
                <a:rect l="l" t="t" r="r" b="b"/>
                <a:pathLst>
                  <a:path w="11469" h="1542" extrusionOk="0">
                    <a:moveTo>
                      <a:pt x="11112" y="1"/>
                    </a:moveTo>
                    <a:cubicBezTo>
                      <a:pt x="10940" y="1"/>
                      <a:pt x="10755" y="172"/>
                      <a:pt x="10755" y="358"/>
                    </a:cubicBezTo>
                    <a:cubicBezTo>
                      <a:pt x="10755" y="529"/>
                      <a:pt x="10883" y="714"/>
                      <a:pt x="10997" y="714"/>
                    </a:cubicBezTo>
                    <a:lnTo>
                      <a:pt x="10997" y="1313"/>
                    </a:lnTo>
                    <a:lnTo>
                      <a:pt x="1" y="1313"/>
                    </a:lnTo>
                    <a:lnTo>
                      <a:pt x="1" y="1541"/>
                    </a:lnTo>
                    <a:lnTo>
                      <a:pt x="11240" y="1541"/>
                    </a:lnTo>
                    <a:lnTo>
                      <a:pt x="11240" y="714"/>
                    </a:lnTo>
                    <a:cubicBezTo>
                      <a:pt x="11411" y="714"/>
                      <a:pt x="11468" y="529"/>
                      <a:pt x="11468" y="358"/>
                    </a:cubicBezTo>
                    <a:cubicBezTo>
                      <a:pt x="11468" y="172"/>
                      <a:pt x="11354" y="1"/>
                      <a:pt x="1111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4" name="Google Shape;684;p28"/>
              <p:cNvSpPr/>
              <p:nvPr/>
            </p:nvSpPr>
            <p:spPr>
              <a:xfrm rot="-5400000">
                <a:off x="1622294" y="3989082"/>
                <a:ext cx="540413" cy="103655"/>
              </a:xfrm>
              <a:custGeom>
                <a:avLst/>
                <a:gdLst/>
                <a:ahLst/>
                <a:cxnLst/>
                <a:rect l="l" t="t" r="r" b="b"/>
                <a:pathLst>
                  <a:path w="12424" h="2383" extrusionOk="0">
                    <a:moveTo>
                      <a:pt x="12067" y="1"/>
                    </a:moveTo>
                    <a:cubicBezTo>
                      <a:pt x="11896" y="1"/>
                      <a:pt x="11711" y="172"/>
                      <a:pt x="11711" y="358"/>
                    </a:cubicBezTo>
                    <a:cubicBezTo>
                      <a:pt x="11711" y="529"/>
                      <a:pt x="11825" y="714"/>
                      <a:pt x="11953" y="714"/>
                    </a:cubicBezTo>
                    <a:lnTo>
                      <a:pt x="11953" y="2140"/>
                    </a:lnTo>
                    <a:lnTo>
                      <a:pt x="1" y="2140"/>
                    </a:lnTo>
                    <a:lnTo>
                      <a:pt x="1" y="2383"/>
                    </a:lnTo>
                    <a:lnTo>
                      <a:pt x="12181" y="2383"/>
                    </a:lnTo>
                    <a:lnTo>
                      <a:pt x="12181" y="714"/>
                    </a:lnTo>
                    <a:cubicBezTo>
                      <a:pt x="12367" y="714"/>
                      <a:pt x="12424" y="529"/>
                      <a:pt x="12424" y="358"/>
                    </a:cubicBezTo>
                    <a:cubicBezTo>
                      <a:pt x="12424" y="172"/>
                      <a:pt x="12310" y="1"/>
                      <a:pt x="1206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5" name="Google Shape;685;p28"/>
              <p:cNvSpPr/>
              <p:nvPr/>
            </p:nvSpPr>
            <p:spPr>
              <a:xfrm rot="-5400000">
                <a:off x="1618271" y="3949043"/>
                <a:ext cx="584476" cy="139670"/>
              </a:xfrm>
              <a:custGeom>
                <a:avLst/>
                <a:gdLst/>
                <a:ahLst/>
                <a:cxnLst/>
                <a:rect l="l" t="t" r="r" b="b"/>
                <a:pathLst>
                  <a:path w="13437" h="3211" extrusionOk="0">
                    <a:moveTo>
                      <a:pt x="13080" y="1"/>
                    </a:moveTo>
                    <a:cubicBezTo>
                      <a:pt x="12837" y="1"/>
                      <a:pt x="12666" y="172"/>
                      <a:pt x="12666" y="358"/>
                    </a:cubicBezTo>
                    <a:cubicBezTo>
                      <a:pt x="12666" y="529"/>
                      <a:pt x="12780" y="714"/>
                      <a:pt x="12966" y="714"/>
                    </a:cubicBezTo>
                    <a:lnTo>
                      <a:pt x="12966" y="2968"/>
                    </a:lnTo>
                    <a:lnTo>
                      <a:pt x="1" y="2968"/>
                    </a:lnTo>
                    <a:lnTo>
                      <a:pt x="1" y="3210"/>
                    </a:lnTo>
                    <a:lnTo>
                      <a:pt x="13194" y="3210"/>
                    </a:lnTo>
                    <a:lnTo>
                      <a:pt x="13194" y="714"/>
                    </a:lnTo>
                    <a:cubicBezTo>
                      <a:pt x="13322" y="714"/>
                      <a:pt x="13436" y="529"/>
                      <a:pt x="13436" y="358"/>
                    </a:cubicBezTo>
                    <a:cubicBezTo>
                      <a:pt x="13436" y="172"/>
                      <a:pt x="13251" y="1"/>
                      <a:pt x="1308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6" name="Google Shape;686;p28"/>
              <p:cNvSpPr/>
              <p:nvPr/>
            </p:nvSpPr>
            <p:spPr>
              <a:xfrm rot="-5400000">
                <a:off x="133662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7" name="Google Shape;687;p28"/>
              <p:cNvSpPr/>
              <p:nvPr/>
            </p:nvSpPr>
            <p:spPr>
              <a:xfrm rot="-5400000">
                <a:off x="1071705" y="3588601"/>
                <a:ext cx="1315930" cy="129101"/>
              </a:xfrm>
              <a:custGeom>
                <a:avLst/>
                <a:gdLst/>
                <a:ahLst/>
                <a:cxnLst/>
                <a:rect l="l" t="t" r="r" b="b"/>
                <a:pathLst>
                  <a:path w="30253" h="2968" extrusionOk="0">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8" name="Google Shape;688;p28"/>
              <p:cNvSpPr/>
              <p:nvPr/>
            </p:nvSpPr>
            <p:spPr>
              <a:xfrm rot="-5400000">
                <a:off x="1008135" y="3602585"/>
                <a:ext cx="1253859" cy="163203"/>
              </a:xfrm>
              <a:custGeom>
                <a:avLst/>
                <a:gdLst/>
                <a:ahLst/>
                <a:cxnLst/>
                <a:rect l="l" t="t" r="r" b="b"/>
                <a:pathLst>
                  <a:path w="28826" h="3752" extrusionOk="0">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9" name="Google Shape;689;p28"/>
              <p:cNvSpPr/>
              <p:nvPr/>
            </p:nvSpPr>
            <p:spPr>
              <a:xfrm rot="-5400000">
                <a:off x="91135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0" name="Google Shape;690;p28"/>
              <p:cNvSpPr/>
              <p:nvPr/>
            </p:nvSpPr>
            <p:spPr>
              <a:xfrm rot="-5400000">
                <a:off x="86233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1" name="Google Shape;691;p28"/>
              <p:cNvSpPr/>
              <p:nvPr/>
            </p:nvSpPr>
            <p:spPr>
              <a:xfrm rot="-5400000">
                <a:off x="86885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692" name="Google Shape;692;p28"/>
            <p:cNvGrpSpPr/>
            <p:nvPr/>
          </p:nvGrpSpPr>
          <p:grpSpPr>
            <a:xfrm rot="5400000">
              <a:off x="877357" y="-121214"/>
              <a:ext cx="563316" cy="2318030"/>
              <a:chOff x="426802" y="2674436"/>
              <a:chExt cx="397738" cy="1636680"/>
            </a:xfrm>
          </p:grpSpPr>
          <p:sp>
            <p:nvSpPr>
              <p:cNvPr id="693" name="Google Shape;693;p28"/>
              <p:cNvSpPr/>
              <p:nvPr/>
            </p:nvSpPr>
            <p:spPr>
              <a:xfrm rot="-5400000">
                <a:off x="-81621" y="3482511"/>
                <a:ext cx="1556645" cy="100566"/>
              </a:xfrm>
              <a:custGeom>
                <a:avLst/>
                <a:gdLst/>
                <a:ahLst/>
                <a:cxnLst/>
                <a:rect l="l" t="t" r="r" b="b"/>
                <a:pathLst>
                  <a:path w="35787" h="2312" extrusionOk="0">
                    <a:moveTo>
                      <a:pt x="17658" y="1"/>
                    </a:moveTo>
                    <a:lnTo>
                      <a:pt x="15576" y="2083"/>
                    </a:lnTo>
                    <a:lnTo>
                      <a:pt x="1" y="2083"/>
                    </a:lnTo>
                    <a:lnTo>
                      <a:pt x="1" y="2312"/>
                    </a:lnTo>
                    <a:lnTo>
                      <a:pt x="15633" y="2312"/>
                    </a:lnTo>
                    <a:lnTo>
                      <a:pt x="17772" y="243"/>
                    </a:lnTo>
                    <a:lnTo>
                      <a:pt x="23363" y="243"/>
                    </a:lnTo>
                    <a:lnTo>
                      <a:pt x="24904" y="1784"/>
                    </a:lnTo>
                    <a:lnTo>
                      <a:pt x="35073" y="1784"/>
                    </a:lnTo>
                    <a:cubicBezTo>
                      <a:pt x="35130" y="1898"/>
                      <a:pt x="35244" y="2026"/>
                      <a:pt x="35430" y="2026"/>
                    </a:cubicBezTo>
                    <a:cubicBezTo>
                      <a:pt x="35601" y="2026"/>
                      <a:pt x="35786" y="1841"/>
                      <a:pt x="35786" y="1670"/>
                    </a:cubicBezTo>
                    <a:cubicBezTo>
                      <a:pt x="35786" y="1427"/>
                      <a:pt x="35601" y="1242"/>
                      <a:pt x="35430" y="1242"/>
                    </a:cubicBezTo>
                    <a:cubicBezTo>
                      <a:pt x="35244" y="1242"/>
                      <a:pt x="35130" y="1370"/>
                      <a:pt x="35073" y="1541"/>
                    </a:cubicBezTo>
                    <a:lnTo>
                      <a:pt x="25018" y="1541"/>
                    </a:lnTo>
                    <a:lnTo>
                      <a:pt x="2342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4" name="Google Shape;694;p28"/>
              <p:cNvSpPr/>
              <p:nvPr/>
            </p:nvSpPr>
            <p:spPr>
              <a:xfrm rot="-5400000">
                <a:off x="-285730" y="3386968"/>
                <a:ext cx="1636680" cy="211615"/>
              </a:xfrm>
              <a:custGeom>
                <a:avLst/>
                <a:gdLst/>
                <a:ahLst/>
                <a:cxnLst/>
                <a:rect l="l" t="t" r="r" b="b"/>
                <a:pathLst>
                  <a:path w="37627" h="4865" extrusionOk="0">
                    <a:moveTo>
                      <a:pt x="13137" y="1"/>
                    </a:moveTo>
                    <a:lnTo>
                      <a:pt x="13137" y="4636"/>
                    </a:lnTo>
                    <a:lnTo>
                      <a:pt x="12181" y="4636"/>
                    </a:lnTo>
                    <a:lnTo>
                      <a:pt x="12181" y="771"/>
                    </a:lnTo>
                    <a:lnTo>
                      <a:pt x="1" y="771"/>
                    </a:lnTo>
                    <a:lnTo>
                      <a:pt x="1" y="1014"/>
                    </a:lnTo>
                    <a:lnTo>
                      <a:pt x="11953" y="1014"/>
                    </a:lnTo>
                    <a:lnTo>
                      <a:pt x="11953" y="4865"/>
                    </a:lnTo>
                    <a:lnTo>
                      <a:pt x="13379" y="4865"/>
                    </a:lnTo>
                    <a:lnTo>
                      <a:pt x="13379" y="229"/>
                    </a:lnTo>
                    <a:lnTo>
                      <a:pt x="20454" y="229"/>
                    </a:lnTo>
                    <a:lnTo>
                      <a:pt x="22237" y="2083"/>
                    </a:lnTo>
                    <a:lnTo>
                      <a:pt x="36856" y="2083"/>
                    </a:lnTo>
                    <a:cubicBezTo>
                      <a:pt x="36913" y="2197"/>
                      <a:pt x="37084" y="2311"/>
                      <a:pt x="37213" y="2311"/>
                    </a:cubicBezTo>
                    <a:cubicBezTo>
                      <a:pt x="37441" y="2311"/>
                      <a:pt x="37626" y="2140"/>
                      <a:pt x="37626" y="1955"/>
                    </a:cubicBezTo>
                    <a:cubicBezTo>
                      <a:pt x="37626" y="1727"/>
                      <a:pt x="37441" y="1541"/>
                      <a:pt x="37213" y="1541"/>
                    </a:cubicBezTo>
                    <a:cubicBezTo>
                      <a:pt x="37084" y="1541"/>
                      <a:pt x="36913" y="1655"/>
                      <a:pt x="36856" y="1841"/>
                    </a:cubicBezTo>
                    <a:lnTo>
                      <a:pt x="22351" y="1841"/>
                    </a:lnTo>
                    <a:lnTo>
                      <a:pt x="20511"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5" name="Google Shape;695;p28"/>
              <p:cNvSpPr/>
              <p:nvPr/>
            </p:nvSpPr>
            <p:spPr>
              <a:xfrm rot="-5400000">
                <a:off x="416274" y="4013898"/>
                <a:ext cx="447372" cy="147065"/>
              </a:xfrm>
              <a:custGeom>
                <a:avLst/>
                <a:gdLst/>
                <a:ahLst/>
                <a:cxnLst/>
                <a:rect l="l" t="t" r="r" b="b"/>
                <a:pathLst>
                  <a:path w="10285" h="3381" extrusionOk="0">
                    <a:moveTo>
                      <a:pt x="1" y="0"/>
                    </a:moveTo>
                    <a:lnTo>
                      <a:pt x="1" y="228"/>
                    </a:lnTo>
                    <a:lnTo>
                      <a:pt x="9757" y="228"/>
                    </a:lnTo>
                    <a:lnTo>
                      <a:pt x="9757" y="2667"/>
                    </a:lnTo>
                    <a:cubicBezTo>
                      <a:pt x="9628" y="2667"/>
                      <a:pt x="9514" y="2853"/>
                      <a:pt x="9514" y="3024"/>
                    </a:cubicBezTo>
                    <a:cubicBezTo>
                      <a:pt x="9514" y="3209"/>
                      <a:pt x="9685" y="3380"/>
                      <a:pt x="9871" y="3380"/>
                    </a:cubicBezTo>
                    <a:cubicBezTo>
                      <a:pt x="10113" y="3380"/>
                      <a:pt x="10284" y="3209"/>
                      <a:pt x="10284" y="3024"/>
                    </a:cubicBezTo>
                    <a:cubicBezTo>
                      <a:pt x="10284" y="2853"/>
                      <a:pt x="10170" y="2667"/>
                      <a:pt x="9985" y="2667"/>
                    </a:cubicBezTo>
                    <a:lnTo>
                      <a:pt x="998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6" name="Google Shape;696;p28"/>
              <p:cNvSpPr/>
              <p:nvPr/>
            </p:nvSpPr>
            <p:spPr>
              <a:xfrm rot="-5400000">
                <a:off x="32255" y="3518831"/>
                <a:ext cx="1497053" cy="87517"/>
              </a:xfrm>
              <a:custGeom>
                <a:avLst/>
                <a:gdLst/>
                <a:ahLst/>
                <a:cxnLst/>
                <a:rect l="l" t="t" r="r" b="b"/>
                <a:pathLst>
                  <a:path w="34417" h="2012" extrusionOk="0">
                    <a:moveTo>
                      <a:pt x="18243" y="0"/>
                    </a:moveTo>
                    <a:lnTo>
                      <a:pt x="16588" y="1655"/>
                    </a:lnTo>
                    <a:lnTo>
                      <a:pt x="1" y="1655"/>
                    </a:lnTo>
                    <a:lnTo>
                      <a:pt x="1" y="1897"/>
                    </a:lnTo>
                    <a:lnTo>
                      <a:pt x="16645" y="1897"/>
                    </a:lnTo>
                    <a:lnTo>
                      <a:pt x="18314" y="229"/>
                    </a:lnTo>
                    <a:lnTo>
                      <a:pt x="22522" y="229"/>
                    </a:lnTo>
                    <a:lnTo>
                      <a:pt x="24076" y="1783"/>
                    </a:lnTo>
                    <a:lnTo>
                      <a:pt x="33647" y="1783"/>
                    </a:lnTo>
                    <a:cubicBezTo>
                      <a:pt x="33704" y="1954"/>
                      <a:pt x="33875" y="2011"/>
                      <a:pt x="34003" y="2011"/>
                    </a:cubicBezTo>
                    <a:cubicBezTo>
                      <a:pt x="34232" y="2011"/>
                      <a:pt x="34417" y="1840"/>
                      <a:pt x="34417" y="1655"/>
                    </a:cubicBezTo>
                    <a:cubicBezTo>
                      <a:pt x="34417" y="1427"/>
                      <a:pt x="34232" y="1298"/>
                      <a:pt x="34003" y="1298"/>
                    </a:cubicBezTo>
                    <a:cubicBezTo>
                      <a:pt x="33875" y="1298"/>
                      <a:pt x="33704" y="1370"/>
                      <a:pt x="33647" y="1541"/>
                    </a:cubicBezTo>
                    <a:lnTo>
                      <a:pt x="24191" y="1541"/>
                    </a:lnTo>
                    <a:lnTo>
                      <a:pt x="2265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7" name="Google Shape;697;p28"/>
              <p:cNvSpPr/>
              <p:nvPr/>
            </p:nvSpPr>
            <p:spPr>
              <a:xfrm rot="-5400000">
                <a:off x="48067" y="3573094"/>
                <a:ext cx="1377957" cy="98087"/>
              </a:xfrm>
              <a:custGeom>
                <a:avLst/>
                <a:gdLst/>
                <a:ahLst/>
                <a:cxnLst/>
                <a:rect l="l" t="t" r="r" b="b"/>
                <a:pathLst>
                  <a:path w="31679" h="2255" extrusionOk="0">
                    <a:moveTo>
                      <a:pt x="18186" y="1"/>
                    </a:moveTo>
                    <a:lnTo>
                      <a:pt x="16232" y="1955"/>
                    </a:lnTo>
                    <a:lnTo>
                      <a:pt x="1" y="1955"/>
                    </a:lnTo>
                    <a:lnTo>
                      <a:pt x="1" y="2197"/>
                    </a:lnTo>
                    <a:lnTo>
                      <a:pt x="16346" y="2197"/>
                    </a:lnTo>
                    <a:lnTo>
                      <a:pt x="18314" y="229"/>
                    </a:lnTo>
                    <a:lnTo>
                      <a:pt x="22950" y="229"/>
                    </a:lnTo>
                    <a:lnTo>
                      <a:pt x="24661" y="1955"/>
                    </a:lnTo>
                    <a:lnTo>
                      <a:pt x="30908" y="1955"/>
                    </a:lnTo>
                    <a:cubicBezTo>
                      <a:pt x="30965" y="2140"/>
                      <a:pt x="31151" y="2254"/>
                      <a:pt x="31265" y="2254"/>
                    </a:cubicBezTo>
                    <a:cubicBezTo>
                      <a:pt x="31507" y="2254"/>
                      <a:pt x="31679" y="2069"/>
                      <a:pt x="31679" y="1840"/>
                    </a:cubicBezTo>
                    <a:cubicBezTo>
                      <a:pt x="31679" y="1655"/>
                      <a:pt x="31507" y="1484"/>
                      <a:pt x="31265" y="1484"/>
                    </a:cubicBezTo>
                    <a:cubicBezTo>
                      <a:pt x="31151" y="1484"/>
                      <a:pt x="30965" y="1598"/>
                      <a:pt x="30908" y="1712"/>
                    </a:cubicBezTo>
                    <a:lnTo>
                      <a:pt x="24733" y="1712"/>
                    </a:lnTo>
                    <a:lnTo>
                      <a:pt x="230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8" name="Google Shape;698;p28"/>
              <p:cNvSpPr/>
              <p:nvPr/>
            </p:nvSpPr>
            <p:spPr>
              <a:xfrm rot="-5400000">
                <a:off x="-80031" y="3527509"/>
                <a:ext cx="1354991" cy="212224"/>
              </a:xfrm>
              <a:custGeom>
                <a:avLst/>
                <a:gdLst/>
                <a:ahLst/>
                <a:cxnLst/>
                <a:rect l="l" t="t" r="r" b="b"/>
                <a:pathLst>
                  <a:path w="31151" h="4879" extrusionOk="0">
                    <a:moveTo>
                      <a:pt x="14749" y="0"/>
                    </a:moveTo>
                    <a:lnTo>
                      <a:pt x="14749" y="4636"/>
                    </a:lnTo>
                    <a:lnTo>
                      <a:pt x="10755" y="4636"/>
                    </a:lnTo>
                    <a:lnTo>
                      <a:pt x="10755" y="956"/>
                    </a:lnTo>
                    <a:lnTo>
                      <a:pt x="1" y="956"/>
                    </a:lnTo>
                    <a:lnTo>
                      <a:pt x="1" y="1184"/>
                    </a:lnTo>
                    <a:lnTo>
                      <a:pt x="10527" y="1184"/>
                    </a:lnTo>
                    <a:lnTo>
                      <a:pt x="10527" y="4878"/>
                    </a:lnTo>
                    <a:lnTo>
                      <a:pt x="14977" y="4878"/>
                    </a:lnTo>
                    <a:lnTo>
                      <a:pt x="14977" y="243"/>
                    </a:lnTo>
                    <a:lnTo>
                      <a:pt x="18842" y="243"/>
                    </a:lnTo>
                    <a:lnTo>
                      <a:pt x="21281" y="2739"/>
                    </a:lnTo>
                    <a:lnTo>
                      <a:pt x="30366" y="2739"/>
                    </a:lnTo>
                    <a:cubicBezTo>
                      <a:pt x="30438" y="2853"/>
                      <a:pt x="30609" y="2967"/>
                      <a:pt x="30723" y="2967"/>
                    </a:cubicBezTo>
                    <a:cubicBezTo>
                      <a:pt x="30965" y="2967"/>
                      <a:pt x="31151" y="2796"/>
                      <a:pt x="31151" y="2610"/>
                    </a:cubicBezTo>
                    <a:cubicBezTo>
                      <a:pt x="31151" y="2382"/>
                      <a:pt x="30965" y="2197"/>
                      <a:pt x="30723" y="2197"/>
                    </a:cubicBezTo>
                    <a:cubicBezTo>
                      <a:pt x="30609" y="2197"/>
                      <a:pt x="30438" y="2311"/>
                      <a:pt x="30366" y="2496"/>
                    </a:cubicBezTo>
                    <a:lnTo>
                      <a:pt x="21395" y="2496"/>
                    </a:lnTo>
                    <a:lnTo>
                      <a:pt x="18899"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9" name="Google Shape;699;p28"/>
              <p:cNvSpPr/>
              <p:nvPr/>
            </p:nvSpPr>
            <p:spPr>
              <a:xfrm rot="-5400000">
                <a:off x="-149844" y="3491841"/>
                <a:ext cx="1429458" cy="209092"/>
              </a:xfrm>
              <a:custGeom>
                <a:avLst/>
                <a:gdLst/>
                <a:ahLst/>
                <a:cxnLst/>
                <a:rect l="l" t="t" r="r" b="b"/>
                <a:pathLst>
                  <a:path w="32863" h="4807" extrusionOk="0">
                    <a:moveTo>
                      <a:pt x="13850" y="0"/>
                    </a:moveTo>
                    <a:lnTo>
                      <a:pt x="13850" y="4578"/>
                    </a:lnTo>
                    <a:lnTo>
                      <a:pt x="11411" y="4578"/>
                    </a:lnTo>
                    <a:lnTo>
                      <a:pt x="11411" y="884"/>
                    </a:lnTo>
                    <a:lnTo>
                      <a:pt x="1" y="884"/>
                    </a:lnTo>
                    <a:lnTo>
                      <a:pt x="1" y="1127"/>
                    </a:lnTo>
                    <a:lnTo>
                      <a:pt x="11183" y="1127"/>
                    </a:lnTo>
                    <a:lnTo>
                      <a:pt x="11183" y="4807"/>
                    </a:lnTo>
                    <a:lnTo>
                      <a:pt x="14092" y="4807"/>
                    </a:lnTo>
                    <a:lnTo>
                      <a:pt x="14092" y="243"/>
                    </a:lnTo>
                    <a:lnTo>
                      <a:pt x="19498" y="243"/>
                    </a:lnTo>
                    <a:lnTo>
                      <a:pt x="21637" y="2439"/>
                    </a:lnTo>
                    <a:lnTo>
                      <a:pt x="32149" y="2439"/>
                    </a:lnTo>
                    <a:cubicBezTo>
                      <a:pt x="32221" y="2553"/>
                      <a:pt x="32335" y="2667"/>
                      <a:pt x="32506" y="2667"/>
                    </a:cubicBezTo>
                    <a:cubicBezTo>
                      <a:pt x="32691" y="2667"/>
                      <a:pt x="32862" y="2496"/>
                      <a:pt x="32862" y="2311"/>
                    </a:cubicBezTo>
                    <a:cubicBezTo>
                      <a:pt x="32862" y="2082"/>
                      <a:pt x="32691" y="1954"/>
                      <a:pt x="32506" y="1954"/>
                    </a:cubicBezTo>
                    <a:cubicBezTo>
                      <a:pt x="32335" y="1954"/>
                      <a:pt x="32221" y="2025"/>
                      <a:pt x="32149" y="2197"/>
                    </a:cubicBezTo>
                    <a:lnTo>
                      <a:pt x="21752" y="2197"/>
                    </a:lnTo>
                    <a:lnTo>
                      <a:pt x="1955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00" name="Google Shape;700;p28"/>
            <p:cNvGrpSpPr/>
            <p:nvPr/>
          </p:nvGrpSpPr>
          <p:grpSpPr>
            <a:xfrm rot="5400000">
              <a:off x="1063656" y="-968280"/>
              <a:ext cx="190730" cy="2310083"/>
              <a:chOff x="9" y="2835115"/>
              <a:chExt cx="134668" cy="1631069"/>
            </a:xfrm>
          </p:grpSpPr>
          <p:sp>
            <p:nvSpPr>
              <p:cNvPr id="701" name="Google Shape;701;p28"/>
              <p:cNvSpPr/>
              <p:nvPr/>
            </p:nvSpPr>
            <p:spPr>
              <a:xfrm rot="-5400000">
                <a:off x="-655129" y="3676378"/>
                <a:ext cx="1497053" cy="82558"/>
              </a:xfrm>
              <a:custGeom>
                <a:avLst/>
                <a:gdLst/>
                <a:ahLst/>
                <a:cxnLst/>
                <a:rect l="l" t="t" r="r" b="b"/>
                <a:pathLst>
                  <a:path w="34417" h="1898" extrusionOk="0">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2" name="Google Shape;702;p28"/>
              <p:cNvSpPr/>
              <p:nvPr/>
            </p:nvSpPr>
            <p:spPr>
              <a:xfrm rot="-5400000">
                <a:off x="-420003" y="3973575"/>
                <a:ext cx="912621" cy="72597"/>
              </a:xfrm>
              <a:custGeom>
                <a:avLst/>
                <a:gdLst/>
                <a:ahLst/>
                <a:cxnLst/>
                <a:rect l="l" t="t" r="r" b="b"/>
                <a:pathLst>
                  <a:path w="20981" h="1669" extrusionOk="0">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3" name="Google Shape;703;p28"/>
              <p:cNvSpPr/>
              <p:nvPr/>
            </p:nvSpPr>
            <p:spPr>
              <a:xfrm rot="-5400000">
                <a:off x="-388076" y="4029078"/>
                <a:ext cx="843156" cy="31057"/>
              </a:xfrm>
              <a:custGeom>
                <a:avLst/>
                <a:gdLst/>
                <a:ahLst/>
                <a:cxnLst/>
                <a:rect l="l" t="t" r="r" b="b"/>
                <a:pathLst>
                  <a:path w="19384" h="714" extrusionOk="0">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4" name="Google Shape;704;p28"/>
              <p:cNvSpPr/>
              <p:nvPr/>
            </p:nvSpPr>
            <p:spPr>
              <a:xfrm rot="-5400000">
                <a:off x="-758457" y="3604107"/>
                <a:ext cx="1631069" cy="93085"/>
              </a:xfrm>
              <a:custGeom>
                <a:avLst/>
                <a:gdLst/>
                <a:ahLst/>
                <a:cxnLst/>
                <a:rect l="l" t="t" r="r" b="b"/>
                <a:pathLst>
                  <a:path w="37498" h="2140" extrusionOk="0">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05" name="Google Shape;705;p28"/>
            <p:cNvGrpSpPr/>
            <p:nvPr/>
          </p:nvGrpSpPr>
          <p:grpSpPr>
            <a:xfrm rot="5400000">
              <a:off x="642764" y="3490207"/>
              <a:ext cx="919147" cy="2204676"/>
              <a:chOff x="3117442" y="2754471"/>
              <a:chExt cx="648978" cy="1556645"/>
            </a:xfrm>
          </p:grpSpPr>
          <p:sp>
            <p:nvSpPr>
              <p:cNvPr id="706" name="Google Shape;706;p28"/>
              <p:cNvSpPr/>
              <p:nvPr/>
            </p:nvSpPr>
            <p:spPr>
              <a:xfrm rot="-5400000">
                <a:off x="2522788" y="3592320"/>
                <a:ext cx="1313451" cy="124142"/>
              </a:xfrm>
              <a:custGeom>
                <a:avLst/>
                <a:gdLst/>
                <a:ahLst/>
                <a:cxnLst/>
                <a:rect l="l" t="t" r="r" b="b"/>
                <a:pathLst>
                  <a:path w="30196" h="2854" extrusionOk="0">
                    <a:moveTo>
                      <a:pt x="15276" y="1"/>
                    </a:moveTo>
                    <a:lnTo>
                      <a:pt x="12666" y="2625"/>
                    </a:lnTo>
                    <a:lnTo>
                      <a:pt x="1" y="2625"/>
                    </a:lnTo>
                    <a:lnTo>
                      <a:pt x="1" y="2854"/>
                    </a:lnTo>
                    <a:lnTo>
                      <a:pt x="12780" y="2854"/>
                    </a:lnTo>
                    <a:lnTo>
                      <a:pt x="15390" y="243"/>
                    </a:lnTo>
                    <a:lnTo>
                      <a:pt x="23235" y="243"/>
                    </a:lnTo>
                    <a:lnTo>
                      <a:pt x="25374" y="2383"/>
                    </a:lnTo>
                    <a:lnTo>
                      <a:pt x="29425" y="2383"/>
                    </a:lnTo>
                    <a:cubicBezTo>
                      <a:pt x="29482" y="2554"/>
                      <a:pt x="29596" y="2625"/>
                      <a:pt x="29782" y="2625"/>
                    </a:cubicBezTo>
                    <a:cubicBezTo>
                      <a:pt x="30010" y="2625"/>
                      <a:pt x="30195" y="2497"/>
                      <a:pt x="30195" y="2269"/>
                    </a:cubicBezTo>
                    <a:cubicBezTo>
                      <a:pt x="30195" y="2083"/>
                      <a:pt x="30010" y="1912"/>
                      <a:pt x="29782" y="1912"/>
                    </a:cubicBezTo>
                    <a:cubicBezTo>
                      <a:pt x="29653" y="1912"/>
                      <a:pt x="29482" y="1969"/>
                      <a:pt x="29425" y="2140"/>
                    </a:cubicBezTo>
                    <a:lnTo>
                      <a:pt x="25503" y="2140"/>
                    </a:lnTo>
                    <a:lnTo>
                      <a:pt x="23306"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7" name="Google Shape;707;p28"/>
              <p:cNvSpPr/>
              <p:nvPr/>
            </p:nvSpPr>
            <p:spPr>
              <a:xfrm rot="-5400000">
                <a:off x="3104412" y="3972336"/>
                <a:ext cx="644024" cy="33537"/>
              </a:xfrm>
              <a:custGeom>
                <a:avLst/>
                <a:gdLst/>
                <a:ahLst/>
                <a:cxnLst/>
                <a:rect l="l" t="t" r="r" b="b"/>
                <a:pathLst>
                  <a:path w="14806" h="771" extrusionOk="0">
                    <a:moveTo>
                      <a:pt x="14392" y="1"/>
                    </a:moveTo>
                    <a:cubicBezTo>
                      <a:pt x="14264" y="1"/>
                      <a:pt x="14092" y="115"/>
                      <a:pt x="14035" y="300"/>
                    </a:cubicBezTo>
                    <a:lnTo>
                      <a:pt x="1" y="300"/>
                    </a:lnTo>
                    <a:lnTo>
                      <a:pt x="1" y="543"/>
                    </a:lnTo>
                    <a:lnTo>
                      <a:pt x="14035" y="543"/>
                    </a:lnTo>
                    <a:cubicBezTo>
                      <a:pt x="14092" y="657"/>
                      <a:pt x="14264" y="771"/>
                      <a:pt x="14392" y="771"/>
                    </a:cubicBezTo>
                    <a:cubicBezTo>
                      <a:pt x="14620" y="771"/>
                      <a:pt x="14806" y="600"/>
                      <a:pt x="14806" y="414"/>
                    </a:cubicBezTo>
                    <a:cubicBezTo>
                      <a:pt x="14806" y="186"/>
                      <a:pt x="14620" y="1"/>
                      <a:pt x="1439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8" name="Google Shape;708;p28"/>
              <p:cNvSpPr/>
              <p:nvPr/>
            </p:nvSpPr>
            <p:spPr>
              <a:xfrm rot="-5400000">
                <a:off x="3456174" y="4000870"/>
                <a:ext cx="452331" cy="168161"/>
              </a:xfrm>
              <a:custGeom>
                <a:avLst/>
                <a:gdLst/>
                <a:ahLst/>
                <a:cxnLst/>
                <a:rect l="l" t="t" r="r" b="b"/>
                <a:pathLst>
                  <a:path w="10399" h="3866" extrusionOk="0">
                    <a:moveTo>
                      <a:pt x="1" y="1"/>
                    </a:moveTo>
                    <a:lnTo>
                      <a:pt x="1" y="243"/>
                    </a:lnTo>
                    <a:lnTo>
                      <a:pt x="9928" y="243"/>
                    </a:lnTo>
                    <a:lnTo>
                      <a:pt x="9928" y="3153"/>
                    </a:lnTo>
                    <a:cubicBezTo>
                      <a:pt x="9757" y="3153"/>
                      <a:pt x="9628" y="3338"/>
                      <a:pt x="9628" y="3509"/>
                    </a:cubicBezTo>
                    <a:cubicBezTo>
                      <a:pt x="9628" y="3695"/>
                      <a:pt x="9814" y="3866"/>
                      <a:pt x="10042" y="3866"/>
                    </a:cubicBezTo>
                    <a:cubicBezTo>
                      <a:pt x="10227" y="3866"/>
                      <a:pt x="10398" y="3695"/>
                      <a:pt x="10398" y="3509"/>
                    </a:cubicBezTo>
                    <a:cubicBezTo>
                      <a:pt x="10398" y="3338"/>
                      <a:pt x="10284" y="3153"/>
                      <a:pt x="10170" y="3153"/>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9" name="Google Shape;709;p28"/>
              <p:cNvSpPr/>
              <p:nvPr/>
            </p:nvSpPr>
            <p:spPr>
              <a:xfrm rot="-5400000">
                <a:off x="3085206" y="3642908"/>
                <a:ext cx="1140330" cy="196087"/>
              </a:xfrm>
              <a:custGeom>
                <a:avLst/>
                <a:gdLst/>
                <a:ahLst/>
                <a:cxnLst/>
                <a:rect l="l" t="t" r="r" b="b"/>
                <a:pathLst>
                  <a:path w="26216" h="4508" extrusionOk="0">
                    <a:moveTo>
                      <a:pt x="25859" y="0"/>
                    </a:moveTo>
                    <a:cubicBezTo>
                      <a:pt x="25674" y="0"/>
                      <a:pt x="25560" y="114"/>
                      <a:pt x="25503" y="229"/>
                    </a:cubicBezTo>
                    <a:lnTo>
                      <a:pt x="16531" y="229"/>
                    </a:lnTo>
                    <a:lnTo>
                      <a:pt x="12481" y="4279"/>
                    </a:lnTo>
                    <a:lnTo>
                      <a:pt x="11240" y="4279"/>
                    </a:lnTo>
                    <a:lnTo>
                      <a:pt x="11240" y="57"/>
                    </a:lnTo>
                    <a:lnTo>
                      <a:pt x="1" y="57"/>
                    </a:lnTo>
                    <a:lnTo>
                      <a:pt x="1" y="286"/>
                    </a:lnTo>
                    <a:lnTo>
                      <a:pt x="10997" y="286"/>
                    </a:lnTo>
                    <a:lnTo>
                      <a:pt x="10997" y="4507"/>
                    </a:lnTo>
                    <a:lnTo>
                      <a:pt x="12609" y="4507"/>
                    </a:lnTo>
                    <a:lnTo>
                      <a:pt x="16645" y="471"/>
                    </a:lnTo>
                    <a:lnTo>
                      <a:pt x="25503" y="471"/>
                    </a:lnTo>
                    <a:cubicBezTo>
                      <a:pt x="25560" y="642"/>
                      <a:pt x="25674" y="771"/>
                      <a:pt x="25859" y="771"/>
                    </a:cubicBezTo>
                    <a:cubicBezTo>
                      <a:pt x="26087" y="771"/>
                      <a:pt x="26216" y="585"/>
                      <a:pt x="26216" y="357"/>
                    </a:cubicBezTo>
                    <a:cubicBezTo>
                      <a:pt x="26216" y="171"/>
                      <a:pt x="26087" y="0"/>
                      <a:pt x="2585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0" name="Google Shape;710;p28"/>
              <p:cNvSpPr/>
              <p:nvPr/>
            </p:nvSpPr>
            <p:spPr>
              <a:xfrm rot="-5400000">
                <a:off x="2913348" y="3546126"/>
                <a:ext cx="1336374" cy="193607"/>
              </a:xfrm>
              <a:custGeom>
                <a:avLst/>
                <a:gdLst/>
                <a:ahLst/>
                <a:cxnLst/>
                <a:rect l="l" t="t" r="r" b="b"/>
                <a:pathLst>
                  <a:path w="30723" h="4451" extrusionOk="0">
                    <a:moveTo>
                      <a:pt x="30309" y="1"/>
                    </a:moveTo>
                    <a:cubicBezTo>
                      <a:pt x="30195" y="1"/>
                      <a:pt x="30010" y="115"/>
                      <a:pt x="29953" y="300"/>
                    </a:cubicBezTo>
                    <a:lnTo>
                      <a:pt x="16232" y="300"/>
                    </a:lnTo>
                    <a:lnTo>
                      <a:pt x="12609" y="3866"/>
                    </a:lnTo>
                    <a:lnTo>
                      <a:pt x="12609" y="714"/>
                    </a:lnTo>
                    <a:lnTo>
                      <a:pt x="1" y="714"/>
                    </a:lnTo>
                    <a:lnTo>
                      <a:pt x="1" y="956"/>
                    </a:lnTo>
                    <a:lnTo>
                      <a:pt x="12367" y="956"/>
                    </a:lnTo>
                    <a:lnTo>
                      <a:pt x="12367" y="4451"/>
                    </a:lnTo>
                    <a:lnTo>
                      <a:pt x="16346" y="528"/>
                    </a:lnTo>
                    <a:lnTo>
                      <a:pt x="29953" y="528"/>
                    </a:lnTo>
                    <a:cubicBezTo>
                      <a:pt x="30010" y="657"/>
                      <a:pt x="30195" y="771"/>
                      <a:pt x="30309" y="771"/>
                    </a:cubicBezTo>
                    <a:cubicBezTo>
                      <a:pt x="30552" y="771"/>
                      <a:pt x="30723" y="600"/>
                      <a:pt x="30723" y="414"/>
                    </a:cubicBezTo>
                    <a:cubicBezTo>
                      <a:pt x="30723" y="172"/>
                      <a:pt x="30552" y="1"/>
                      <a:pt x="3030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1" name="Google Shape;711;p28"/>
              <p:cNvSpPr/>
              <p:nvPr/>
            </p:nvSpPr>
            <p:spPr>
              <a:xfrm rot="-5400000">
                <a:off x="2875811" y="3622116"/>
                <a:ext cx="1233415" cy="144586"/>
              </a:xfrm>
              <a:custGeom>
                <a:avLst/>
                <a:gdLst/>
                <a:ahLst/>
                <a:cxnLst/>
                <a:rect l="l" t="t" r="r" b="b"/>
                <a:pathLst>
                  <a:path w="28356" h="3324" extrusionOk="0">
                    <a:moveTo>
                      <a:pt x="27942" y="0"/>
                    </a:moveTo>
                    <a:cubicBezTo>
                      <a:pt x="27813" y="0"/>
                      <a:pt x="27642" y="114"/>
                      <a:pt x="27585" y="228"/>
                    </a:cubicBezTo>
                    <a:lnTo>
                      <a:pt x="16175" y="228"/>
                    </a:lnTo>
                    <a:lnTo>
                      <a:pt x="13679" y="2796"/>
                    </a:lnTo>
                    <a:lnTo>
                      <a:pt x="13679" y="1127"/>
                    </a:lnTo>
                    <a:lnTo>
                      <a:pt x="1" y="1127"/>
                    </a:lnTo>
                    <a:lnTo>
                      <a:pt x="1" y="1369"/>
                    </a:lnTo>
                    <a:lnTo>
                      <a:pt x="13436" y="1369"/>
                    </a:lnTo>
                    <a:lnTo>
                      <a:pt x="13436" y="3323"/>
                    </a:lnTo>
                    <a:lnTo>
                      <a:pt x="16289" y="471"/>
                    </a:lnTo>
                    <a:lnTo>
                      <a:pt x="27585" y="471"/>
                    </a:lnTo>
                    <a:cubicBezTo>
                      <a:pt x="27642" y="656"/>
                      <a:pt x="27813" y="770"/>
                      <a:pt x="27942" y="770"/>
                    </a:cubicBezTo>
                    <a:cubicBezTo>
                      <a:pt x="28170" y="770"/>
                      <a:pt x="28355" y="585"/>
                      <a:pt x="28355" y="357"/>
                    </a:cubicBezTo>
                    <a:cubicBezTo>
                      <a:pt x="28355" y="171"/>
                      <a:pt x="28170" y="0"/>
                      <a:pt x="2794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2" name="Google Shape;712;p28"/>
              <p:cNvSpPr/>
              <p:nvPr/>
            </p:nvSpPr>
            <p:spPr>
              <a:xfrm rot="-5400000">
                <a:off x="2601887" y="3552324"/>
                <a:ext cx="1419541" cy="98043"/>
              </a:xfrm>
              <a:custGeom>
                <a:avLst/>
                <a:gdLst/>
                <a:ahLst/>
                <a:cxnLst/>
                <a:rect l="l" t="t" r="r" b="b"/>
                <a:pathLst>
                  <a:path w="32635" h="2254" extrusionOk="0">
                    <a:moveTo>
                      <a:pt x="16289" y="0"/>
                    </a:moveTo>
                    <a:lnTo>
                      <a:pt x="14321" y="1897"/>
                    </a:lnTo>
                    <a:lnTo>
                      <a:pt x="1" y="1897"/>
                    </a:lnTo>
                    <a:lnTo>
                      <a:pt x="1" y="2140"/>
                    </a:lnTo>
                    <a:lnTo>
                      <a:pt x="14449" y="2140"/>
                    </a:lnTo>
                    <a:lnTo>
                      <a:pt x="16346" y="229"/>
                    </a:lnTo>
                    <a:lnTo>
                      <a:pt x="21395" y="229"/>
                    </a:lnTo>
                    <a:lnTo>
                      <a:pt x="23178" y="2012"/>
                    </a:lnTo>
                    <a:lnTo>
                      <a:pt x="31864" y="2012"/>
                    </a:lnTo>
                    <a:cubicBezTo>
                      <a:pt x="31921" y="2197"/>
                      <a:pt x="32092" y="2254"/>
                      <a:pt x="32221" y="2254"/>
                    </a:cubicBezTo>
                    <a:cubicBezTo>
                      <a:pt x="32449" y="2254"/>
                      <a:pt x="32634" y="2140"/>
                      <a:pt x="32634" y="1897"/>
                    </a:cubicBezTo>
                    <a:cubicBezTo>
                      <a:pt x="32634" y="1655"/>
                      <a:pt x="32449" y="1541"/>
                      <a:pt x="32221" y="1541"/>
                    </a:cubicBezTo>
                    <a:cubicBezTo>
                      <a:pt x="32035" y="1541"/>
                      <a:pt x="31921" y="1655"/>
                      <a:pt x="31864" y="1783"/>
                    </a:cubicBezTo>
                    <a:lnTo>
                      <a:pt x="23306" y="1783"/>
                    </a:lnTo>
                    <a:lnTo>
                      <a:pt x="2152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3" name="Google Shape;713;p28"/>
              <p:cNvSpPr/>
              <p:nvPr/>
            </p:nvSpPr>
            <p:spPr>
              <a:xfrm rot="-5400000">
                <a:off x="2574592" y="3483446"/>
                <a:ext cx="1556645" cy="98696"/>
              </a:xfrm>
              <a:custGeom>
                <a:avLst/>
                <a:gdLst/>
                <a:ahLst/>
                <a:cxnLst/>
                <a:rect l="l" t="t" r="r" b="b"/>
                <a:pathLst>
                  <a:path w="35787" h="2269" extrusionOk="0">
                    <a:moveTo>
                      <a:pt x="16703" y="1"/>
                    </a:moveTo>
                    <a:lnTo>
                      <a:pt x="14806" y="1841"/>
                    </a:lnTo>
                    <a:lnTo>
                      <a:pt x="1" y="1841"/>
                    </a:lnTo>
                    <a:lnTo>
                      <a:pt x="1" y="2083"/>
                    </a:lnTo>
                    <a:lnTo>
                      <a:pt x="14920" y="2083"/>
                    </a:lnTo>
                    <a:lnTo>
                      <a:pt x="16760" y="243"/>
                    </a:lnTo>
                    <a:lnTo>
                      <a:pt x="20810" y="243"/>
                    </a:lnTo>
                    <a:lnTo>
                      <a:pt x="22593" y="2026"/>
                    </a:lnTo>
                    <a:lnTo>
                      <a:pt x="35002" y="2026"/>
                    </a:lnTo>
                    <a:cubicBezTo>
                      <a:pt x="35073" y="2140"/>
                      <a:pt x="35244" y="2269"/>
                      <a:pt x="35358" y="2269"/>
                    </a:cubicBezTo>
                    <a:cubicBezTo>
                      <a:pt x="35601" y="2269"/>
                      <a:pt x="35786" y="2083"/>
                      <a:pt x="35786" y="1912"/>
                    </a:cubicBezTo>
                    <a:cubicBezTo>
                      <a:pt x="35786" y="1670"/>
                      <a:pt x="35601" y="1484"/>
                      <a:pt x="35358" y="1484"/>
                    </a:cubicBezTo>
                    <a:cubicBezTo>
                      <a:pt x="35244" y="1484"/>
                      <a:pt x="35073" y="1613"/>
                      <a:pt x="35002" y="1784"/>
                    </a:cubicBezTo>
                    <a:lnTo>
                      <a:pt x="22650" y="1784"/>
                    </a:lnTo>
                    <a:lnTo>
                      <a:pt x="2092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4" name="Google Shape;714;p28"/>
              <p:cNvSpPr/>
              <p:nvPr/>
            </p:nvSpPr>
            <p:spPr>
              <a:xfrm rot="-5400000">
                <a:off x="2516589" y="3511045"/>
                <a:ext cx="1499576" cy="100566"/>
              </a:xfrm>
              <a:custGeom>
                <a:avLst/>
                <a:gdLst/>
                <a:ahLst/>
                <a:cxnLst/>
                <a:rect l="l" t="t" r="r" b="b"/>
                <a:pathLst>
                  <a:path w="34475" h="2312" extrusionOk="0">
                    <a:moveTo>
                      <a:pt x="15747" y="1"/>
                    </a:moveTo>
                    <a:lnTo>
                      <a:pt x="13679" y="2012"/>
                    </a:lnTo>
                    <a:lnTo>
                      <a:pt x="1" y="2012"/>
                    </a:lnTo>
                    <a:lnTo>
                      <a:pt x="1" y="2254"/>
                    </a:lnTo>
                    <a:lnTo>
                      <a:pt x="13793" y="2254"/>
                    </a:lnTo>
                    <a:lnTo>
                      <a:pt x="15818" y="229"/>
                    </a:lnTo>
                    <a:lnTo>
                      <a:pt x="22108" y="229"/>
                    </a:lnTo>
                    <a:lnTo>
                      <a:pt x="24019" y="2069"/>
                    </a:lnTo>
                    <a:lnTo>
                      <a:pt x="33761" y="2069"/>
                    </a:lnTo>
                    <a:cubicBezTo>
                      <a:pt x="33818" y="2197"/>
                      <a:pt x="33932" y="2311"/>
                      <a:pt x="34117" y="2311"/>
                    </a:cubicBezTo>
                    <a:cubicBezTo>
                      <a:pt x="34289" y="2311"/>
                      <a:pt x="34474" y="2140"/>
                      <a:pt x="34474" y="1955"/>
                    </a:cubicBezTo>
                    <a:cubicBezTo>
                      <a:pt x="34474" y="1712"/>
                      <a:pt x="34289" y="1541"/>
                      <a:pt x="34117" y="1541"/>
                    </a:cubicBezTo>
                    <a:cubicBezTo>
                      <a:pt x="33932" y="1541"/>
                      <a:pt x="33761" y="1655"/>
                      <a:pt x="33761" y="1841"/>
                    </a:cubicBezTo>
                    <a:lnTo>
                      <a:pt x="24076" y="1841"/>
                    </a:lnTo>
                    <a:lnTo>
                      <a:pt x="2223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5" name="Google Shape;715;p28"/>
              <p:cNvSpPr/>
              <p:nvPr/>
            </p:nvSpPr>
            <p:spPr>
              <a:xfrm rot="-5400000">
                <a:off x="2595407" y="3628314"/>
                <a:ext cx="1251380" cy="114224"/>
              </a:xfrm>
              <a:custGeom>
                <a:avLst/>
                <a:gdLst/>
                <a:ahLst/>
                <a:cxnLst/>
                <a:rect l="l" t="t" r="r" b="b"/>
                <a:pathLst>
                  <a:path w="28769" h="2626" extrusionOk="0">
                    <a:moveTo>
                      <a:pt x="15519" y="1"/>
                    </a:moveTo>
                    <a:lnTo>
                      <a:pt x="13137" y="2383"/>
                    </a:lnTo>
                    <a:lnTo>
                      <a:pt x="1" y="2383"/>
                    </a:lnTo>
                    <a:lnTo>
                      <a:pt x="1" y="2625"/>
                    </a:lnTo>
                    <a:lnTo>
                      <a:pt x="13251" y="2625"/>
                    </a:lnTo>
                    <a:lnTo>
                      <a:pt x="15633" y="243"/>
                    </a:lnTo>
                    <a:lnTo>
                      <a:pt x="22707" y="243"/>
                    </a:lnTo>
                    <a:lnTo>
                      <a:pt x="24547" y="2083"/>
                    </a:lnTo>
                    <a:lnTo>
                      <a:pt x="28056" y="2083"/>
                    </a:lnTo>
                    <a:cubicBezTo>
                      <a:pt x="28056" y="2268"/>
                      <a:pt x="28227" y="2383"/>
                      <a:pt x="28412" y="2383"/>
                    </a:cubicBezTo>
                    <a:cubicBezTo>
                      <a:pt x="28583" y="2383"/>
                      <a:pt x="28769" y="2197"/>
                      <a:pt x="28769" y="1969"/>
                    </a:cubicBezTo>
                    <a:cubicBezTo>
                      <a:pt x="28769" y="1784"/>
                      <a:pt x="28583" y="1612"/>
                      <a:pt x="28412" y="1612"/>
                    </a:cubicBezTo>
                    <a:cubicBezTo>
                      <a:pt x="28227" y="1612"/>
                      <a:pt x="28113" y="1726"/>
                      <a:pt x="28056" y="1841"/>
                    </a:cubicBezTo>
                    <a:lnTo>
                      <a:pt x="24661" y="1841"/>
                    </a:lnTo>
                    <a:lnTo>
                      <a:pt x="22821"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16" name="Google Shape;716;p28"/>
            <p:cNvGrpSpPr/>
            <p:nvPr/>
          </p:nvGrpSpPr>
          <p:grpSpPr>
            <a:xfrm rot="5400000">
              <a:off x="694172" y="2228984"/>
              <a:ext cx="622150" cy="2010496"/>
              <a:chOff x="2474121" y="2891575"/>
              <a:chExt cx="439279" cy="1419541"/>
            </a:xfrm>
          </p:grpSpPr>
          <p:sp>
            <p:nvSpPr>
              <p:cNvPr id="717" name="Google Shape;717;p28"/>
              <p:cNvSpPr/>
              <p:nvPr/>
            </p:nvSpPr>
            <p:spPr>
              <a:xfrm rot="-5400000">
                <a:off x="1917918" y="3535251"/>
                <a:ext cx="1419541" cy="132189"/>
              </a:xfrm>
              <a:custGeom>
                <a:avLst/>
                <a:gdLst/>
                <a:ahLst/>
                <a:cxnLst/>
                <a:rect l="l" t="t" r="r" b="b"/>
                <a:pathLst>
                  <a:path w="32635" h="3039" extrusionOk="0">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8" name="Google Shape;718;p28"/>
              <p:cNvSpPr/>
              <p:nvPr/>
            </p:nvSpPr>
            <p:spPr>
              <a:xfrm rot="-5400000">
                <a:off x="2568095" y="3965811"/>
                <a:ext cx="504441" cy="186169"/>
              </a:xfrm>
              <a:custGeom>
                <a:avLst/>
                <a:gdLst/>
                <a:ahLst/>
                <a:cxnLst/>
                <a:rect l="l" t="t" r="r" b="b"/>
                <a:pathLst>
                  <a:path w="11597" h="4280" extrusionOk="0">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9" name="Google Shape;719;p28"/>
              <p:cNvSpPr/>
              <p:nvPr/>
            </p:nvSpPr>
            <p:spPr>
              <a:xfrm rot="-5400000">
                <a:off x="2612136" y="4009852"/>
                <a:ext cx="452331" cy="150197"/>
              </a:xfrm>
              <a:custGeom>
                <a:avLst/>
                <a:gdLst/>
                <a:ahLst/>
                <a:cxnLst/>
                <a:rect l="l" t="t" r="r" b="b"/>
                <a:pathLst>
                  <a:path w="10399" h="3453" extrusionOk="0">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0" name="Google Shape;720;p28"/>
              <p:cNvSpPr/>
              <p:nvPr/>
            </p:nvSpPr>
            <p:spPr>
              <a:xfrm rot="-5400000">
                <a:off x="2177879" y="3666157"/>
                <a:ext cx="1160818" cy="129101"/>
              </a:xfrm>
              <a:custGeom>
                <a:avLst/>
                <a:gdLst/>
                <a:ahLst/>
                <a:cxnLst/>
                <a:rect l="l" t="t" r="r" b="b"/>
                <a:pathLst>
                  <a:path w="26687" h="2968" extrusionOk="0">
                    <a:moveTo>
                      <a:pt x="1" y="0"/>
                    </a:moveTo>
                    <a:lnTo>
                      <a:pt x="1" y="243"/>
                    </a:lnTo>
                    <a:lnTo>
                      <a:pt x="12310" y="243"/>
                    </a:lnTo>
                    <a:lnTo>
                      <a:pt x="12310" y="2739"/>
                    </a:lnTo>
                    <a:lnTo>
                      <a:pt x="25973" y="2739"/>
                    </a:lnTo>
                    <a:cubicBezTo>
                      <a:pt x="26030" y="2910"/>
                      <a:pt x="26159" y="2967"/>
                      <a:pt x="26330" y="2967"/>
                    </a:cubicBezTo>
                    <a:cubicBezTo>
                      <a:pt x="26572" y="2967"/>
                      <a:pt x="26687" y="2853"/>
                      <a:pt x="26687" y="2611"/>
                    </a:cubicBezTo>
                    <a:cubicBezTo>
                      <a:pt x="26687" y="2439"/>
                      <a:pt x="26572" y="2254"/>
                      <a:pt x="26330" y="2254"/>
                    </a:cubicBezTo>
                    <a:cubicBezTo>
                      <a:pt x="26159" y="2254"/>
                      <a:pt x="26030" y="2382"/>
                      <a:pt x="25973" y="2496"/>
                    </a:cubicBezTo>
                    <a:lnTo>
                      <a:pt x="12538" y="2496"/>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1" name="Google Shape;721;p28"/>
              <p:cNvSpPr/>
              <p:nvPr/>
            </p:nvSpPr>
            <p:spPr>
              <a:xfrm rot="-5400000">
                <a:off x="2081076" y="3607849"/>
                <a:ext cx="1271867" cy="134668"/>
              </a:xfrm>
              <a:custGeom>
                <a:avLst/>
                <a:gdLst/>
                <a:ahLst/>
                <a:cxnLst/>
                <a:rect l="l" t="t" r="r" b="b"/>
                <a:pathLst>
                  <a:path w="29240" h="3096" extrusionOk="0">
                    <a:moveTo>
                      <a:pt x="1" y="1"/>
                    </a:moveTo>
                    <a:lnTo>
                      <a:pt x="1" y="243"/>
                    </a:lnTo>
                    <a:lnTo>
                      <a:pt x="13436" y="243"/>
                    </a:lnTo>
                    <a:lnTo>
                      <a:pt x="13436" y="2853"/>
                    </a:lnTo>
                    <a:lnTo>
                      <a:pt x="28526" y="2853"/>
                    </a:lnTo>
                    <a:cubicBezTo>
                      <a:pt x="28526" y="2967"/>
                      <a:pt x="28712" y="3096"/>
                      <a:pt x="28883" y="3096"/>
                    </a:cubicBezTo>
                    <a:cubicBezTo>
                      <a:pt x="29068" y="3096"/>
                      <a:pt x="29240" y="2910"/>
                      <a:pt x="29240" y="2739"/>
                    </a:cubicBezTo>
                    <a:cubicBezTo>
                      <a:pt x="29240" y="2497"/>
                      <a:pt x="29068" y="2326"/>
                      <a:pt x="28883" y="2326"/>
                    </a:cubicBezTo>
                    <a:cubicBezTo>
                      <a:pt x="28712" y="2326"/>
                      <a:pt x="28526" y="2440"/>
                      <a:pt x="28526" y="2611"/>
                    </a:cubicBezTo>
                    <a:lnTo>
                      <a:pt x="13679" y="2611"/>
                    </a:lnTo>
                    <a:lnTo>
                      <a:pt x="1367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2" name="Google Shape;722;p28"/>
              <p:cNvSpPr/>
              <p:nvPr/>
            </p:nvSpPr>
            <p:spPr>
              <a:xfrm rot="-5400000">
                <a:off x="2065591" y="3641342"/>
                <a:ext cx="1212319" cy="127230"/>
              </a:xfrm>
              <a:custGeom>
                <a:avLst/>
                <a:gdLst/>
                <a:ahLst/>
                <a:cxnLst/>
                <a:rect l="l" t="t" r="r" b="b"/>
                <a:pathLst>
                  <a:path w="27871" h="2925" extrusionOk="0">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3" name="Google Shape;723;p28"/>
              <p:cNvSpPr/>
              <p:nvPr/>
            </p:nvSpPr>
            <p:spPr>
              <a:xfrm rot="-5400000">
                <a:off x="1972508" y="3742473"/>
                <a:ext cx="1103749" cy="33537"/>
              </a:xfrm>
              <a:custGeom>
                <a:avLst/>
                <a:gdLst/>
                <a:ahLst/>
                <a:cxnLst/>
                <a:rect l="l" t="t" r="r" b="b"/>
                <a:pathLst>
                  <a:path w="25375" h="771" extrusionOk="0">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4" name="Google Shape;724;p28"/>
              <p:cNvSpPr/>
              <p:nvPr/>
            </p:nvSpPr>
            <p:spPr>
              <a:xfrm rot="-5400000">
                <a:off x="2020290" y="3823748"/>
                <a:ext cx="941199" cy="33537"/>
              </a:xfrm>
              <a:custGeom>
                <a:avLst/>
                <a:gdLst/>
                <a:ahLst/>
                <a:cxnLst/>
                <a:rect l="l" t="t" r="r" b="b"/>
                <a:pathLst>
                  <a:path w="21638" h="771" extrusionOk="0">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25" name="Google Shape;725;p28"/>
            <p:cNvGrpSpPr/>
            <p:nvPr/>
          </p:nvGrpSpPr>
          <p:grpSpPr>
            <a:xfrm rot="5400000" flipH="1">
              <a:off x="794342" y="545915"/>
              <a:ext cx="391933" cy="1980617"/>
              <a:chOff x="1015564" y="2912672"/>
              <a:chExt cx="276730" cy="1398445"/>
            </a:xfrm>
          </p:grpSpPr>
          <p:sp>
            <p:nvSpPr>
              <p:cNvPr id="726" name="Google Shape;726;p28"/>
              <p:cNvSpPr/>
              <p:nvPr/>
            </p:nvSpPr>
            <p:spPr>
              <a:xfrm rot="-5400000">
                <a:off x="99601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7" name="Google Shape;727;p28"/>
              <p:cNvSpPr/>
              <p:nvPr/>
            </p:nvSpPr>
            <p:spPr>
              <a:xfrm rot="-5400000">
                <a:off x="96127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8" name="Google Shape;728;p28"/>
              <p:cNvSpPr/>
              <p:nvPr/>
            </p:nvSpPr>
            <p:spPr>
              <a:xfrm rot="-5400000">
                <a:off x="53600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9" name="Google Shape;729;p28"/>
              <p:cNvSpPr/>
              <p:nvPr/>
            </p:nvSpPr>
            <p:spPr>
              <a:xfrm rot="-5400000">
                <a:off x="48698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0" name="Google Shape;730;p28"/>
              <p:cNvSpPr/>
              <p:nvPr/>
            </p:nvSpPr>
            <p:spPr>
              <a:xfrm rot="-5400000">
                <a:off x="49350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31" name="Google Shape;731;p28"/>
            <p:cNvGrpSpPr/>
            <p:nvPr/>
          </p:nvGrpSpPr>
          <p:grpSpPr>
            <a:xfrm rot="5400000">
              <a:off x="722663" y="-419739"/>
              <a:ext cx="432406" cy="1877736"/>
              <a:chOff x="4792514" y="2979701"/>
              <a:chExt cx="305307" cy="1325804"/>
            </a:xfrm>
          </p:grpSpPr>
          <p:sp>
            <p:nvSpPr>
              <p:cNvPr id="732" name="Google Shape;732;p28"/>
              <p:cNvSpPr/>
              <p:nvPr/>
            </p:nvSpPr>
            <p:spPr>
              <a:xfrm rot="-5400000">
                <a:off x="4409125" y="3616809"/>
                <a:ext cx="1266256" cy="111136"/>
              </a:xfrm>
              <a:custGeom>
                <a:avLst/>
                <a:gdLst/>
                <a:ahLst/>
                <a:cxnLst/>
                <a:rect l="l" t="t" r="r" b="b"/>
                <a:pathLst>
                  <a:path w="29111" h="2555" extrusionOk="0">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3" name="Google Shape;733;p28"/>
              <p:cNvSpPr/>
              <p:nvPr/>
            </p:nvSpPr>
            <p:spPr>
              <a:xfrm rot="-5400000">
                <a:off x="4335310" y="3589536"/>
                <a:ext cx="1325804" cy="106134"/>
              </a:xfrm>
              <a:custGeom>
                <a:avLst/>
                <a:gdLst/>
                <a:ahLst/>
                <a:cxnLst/>
                <a:rect l="l" t="t" r="r" b="b"/>
                <a:pathLst>
                  <a:path w="30480" h="2440" extrusionOk="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4" name="Google Shape;734;p28"/>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5" name="Google Shape;735;p28"/>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6" name="Google Shape;736;p28"/>
              <p:cNvSpPr/>
              <p:nvPr/>
            </p:nvSpPr>
            <p:spPr>
              <a:xfrm rot="-5400000">
                <a:off x="4328765" y="3810699"/>
                <a:ext cx="958554" cy="31057"/>
              </a:xfrm>
              <a:custGeom>
                <a:avLst/>
                <a:gdLst/>
                <a:ahLst/>
                <a:cxnLst/>
                <a:rect l="l" t="t" r="r" b="b"/>
                <a:pathLst>
                  <a:path w="22037" h="714" extrusionOk="0">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37" name="Google Shape;737;p28"/>
            <p:cNvGrpSpPr/>
            <p:nvPr/>
          </p:nvGrpSpPr>
          <p:grpSpPr>
            <a:xfrm rot="5400000">
              <a:off x="893185" y="2543561"/>
              <a:ext cx="659052" cy="2445426"/>
              <a:chOff x="4128096" y="2589445"/>
              <a:chExt cx="465334" cy="1726630"/>
            </a:xfrm>
          </p:grpSpPr>
          <p:sp>
            <p:nvSpPr>
              <p:cNvPr id="738" name="Google Shape;738;p28"/>
              <p:cNvSpPr/>
              <p:nvPr/>
            </p:nvSpPr>
            <p:spPr>
              <a:xfrm rot="-5400000">
                <a:off x="4350516" y="3592343"/>
                <a:ext cx="447328" cy="38495"/>
              </a:xfrm>
              <a:custGeom>
                <a:avLst/>
                <a:gdLst/>
                <a:ahLst/>
                <a:cxnLst/>
                <a:rect l="l" t="t" r="r" b="b"/>
                <a:pathLst>
                  <a:path w="10284" h="885" extrusionOk="0">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9" name="Google Shape;739;p28"/>
              <p:cNvSpPr/>
              <p:nvPr/>
            </p:nvSpPr>
            <p:spPr>
              <a:xfrm rot="-5400000">
                <a:off x="4258650" y="2857151"/>
                <a:ext cx="602484" cy="67073"/>
              </a:xfrm>
              <a:custGeom>
                <a:avLst/>
                <a:gdLst/>
                <a:ahLst/>
                <a:cxnLst/>
                <a:rect l="l" t="t" r="r" b="b"/>
                <a:pathLst>
                  <a:path w="13851" h="1542" extrusionOk="0">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0" name="Google Shape;740;p28"/>
              <p:cNvSpPr/>
              <p:nvPr/>
            </p:nvSpPr>
            <p:spPr>
              <a:xfrm rot="-5400000">
                <a:off x="4342753" y="2990231"/>
                <a:ext cx="395827" cy="105525"/>
              </a:xfrm>
              <a:custGeom>
                <a:avLst/>
                <a:gdLst/>
                <a:ahLst/>
                <a:cxnLst/>
                <a:rect l="l" t="t" r="r" b="b"/>
                <a:pathLst>
                  <a:path w="9100" h="2426" extrusionOk="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1" name="Google Shape;741;p28"/>
              <p:cNvSpPr/>
              <p:nvPr/>
            </p:nvSpPr>
            <p:spPr>
              <a:xfrm rot="-5400000">
                <a:off x="4236967" y="2935946"/>
                <a:ext cx="565859" cy="147065"/>
              </a:xfrm>
              <a:custGeom>
                <a:avLst/>
                <a:gdLst/>
                <a:ahLst/>
                <a:cxnLst/>
                <a:rect l="l" t="t" r="r" b="b"/>
                <a:pathLst>
                  <a:path w="13009" h="3381" extrusionOk="0">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2" name="Google Shape;742;p28"/>
              <p:cNvSpPr/>
              <p:nvPr/>
            </p:nvSpPr>
            <p:spPr>
              <a:xfrm rot="-5400000">
                <a:off x="4284728" y="3027769"/>
                <a:ext cx="421317" cy="196087"/>
              </a:xfrm>
              <a:custGeom>
                <a:avLst/>
                <a:gdLst/>
                <a:ahLst/>
                <a:cxnLst/>
                <a:rect l="l" t="t" r="r" b="b"/>
                <a:pathLst>
                  <a:path w="9686" h="4508" extrusionOk="0">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3" name="Google Shape;743;p28"/>
              <p:cNvSpPr/>
              <p:nvPr/>
            </p:nvSpPr>
            <p:spPr>
              <a:xfrm rot="-5400000">
                <a:off x="3936988" y="3222875"/>
                <a:ext cx="1067777" cy="245108"/>
              </a:xfrm>
              <a:custGeom>
                <a:avLst/>
                <a:gdLst/>
                <a:ahLst/>
                <a:cxnLst/>
                <a:rect l="l" t="t" r="r" b="b"/>
                <a:pathLst>
                  <a:path w="24548" h="5635" extrusionOk="0">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4" name="Google Shape;744;p28"/>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5" name="Google Shape;745;p28"/>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6" name="Google Shape;746;p28"/>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7" name="Google Shape;747;p28"/>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8" name="Google Shape;748;p28"/>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Tree>
    <p:extLst>
      <p:ext uri="{BB962C8B-B14F-4D97-AF65-F5344CB8AC3E}">
        <p14:creationId xmlns:p14="http://schemas.microsoft.com/office/powerpoint/2010/main" val="3736293471"/>
      </p:ext>
    </p:extLst>
  </p:cSld>
  <p:clrMapOvr>
    <a:masterClrMapping/>
  </p:clrMapOvr>
  <p:transition spd="med">
    <p:pull/>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749"/>
        <p:cNvGrpSpPr/>
        <p:nvPr/>
      </p:nvGrpSpPr>
      <p:grpSpPr>
        <a:xfrm>
          <a:off x="0" y="0"/>
          <a:ext cx="0" cy="0"/>
          <a:chOff x="0" y="0"/>
          <a:chExt cx="0" cy="0"/>
        </a:xfrm>
      </p:grpSpPr>
      <p:sp>
        <p:nvSpPr>
          <p:cNvPr id="750" name="Google Shape;750;p29"/>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751" name="Google Shape;751;p29"/>
          <p:cNvGrpSpPr/>
          <p:nvPr/>
        </p:nvGrpSpPr>
        <p:grpSpPr>
          <a:xfrm rot="10800000">
            <a:off x="575425" y="5"/>
            <a:ext cx="751088" cy="3090707"/>
            <a:chOff x="426802" y="2674436"/>
            <a:chExt cx="397738" cy="1636680"/>
          </a:xfrm>
        </p:grpSpPr>
        <p:sp>
          <p:nvSpPr>
            <p:cNvPr id="752" name="Google Shape;752;p29"/>
            <p:cNvSpPr/>
            <p:nvPr/>
          </p:nvSpPr>
          <p:spPr>
            <a:xfrm rot="-5400000">
              <a:off x="-81621" y="3482511"/>
              <a:ext cx="1556645" cy="100566"/>
            </a:xfrm>
            <a:custGeom>
              <a:avLst/>
              <a:gdLst/>
              <a:ahLst/>
              <a:cxnLst/>
              <a:rect l="l" t="t" r="r" b="b"/>
              <a:pathLst>
                <a:path w="35787" h="2312" extrusionOk="0">
                  <a:moveTo>
                    <a:pt x="17658" y="1"/>
                  </a:moveTo>
                  <a:lnTo>
                    <a:pt x="15576" y="2083"/>
                  </a:lnTo>
                  <a:lnTo>
                    <a:pt x="1" y="2083"/>
                  </a:lnTo>
                  <a:lnTo>
                    <a:pt x="1" y="2312"/>
                  </a:lnTo>
                  <a:lnTo>
                    <a:pt x="15633" y="2312"/>
                  </a:lnTo>
                  <a:lnTo>
                    <a:pt x="17772" y="243"/>
                  </a:lnTo>
                  <a:lnTo>
                    <a:pt x="23363" y="243"/>
                  </a:lnTo>
                  <a:lnTo>
                    <a:pt x="24904" y="1784"/>
                  </a:lnTo>
                  <a:lnTo>
                    <a:pt x="35073" y="1784"/>
                  </a:lnTo>
                  <a:cubicBezTo>
                    <a:pt x="35130" y="1898"/>
                    <a:pt x="35244" y="2026"/>
                    <a:pt x="35430" y="2026"/>
                  </a:cubicBezTo>
                  <a:cubicBezTo>
                    <a:pt x="35601" y="2026"/>
                    <a:pt x="35786" y="1841"/>
                    <a:pt x="35786" y="1670"/>
                  </a:cubicBezTo>
                  <a:cubicBezTo>
                    <a:pt x="35786" y="1427"/>
                    <a:pt x="35601" y="1242"/>
                    <a:pt x="35430" y="1242"/>
                  </a:cubicBezTo>
                  <a:cubicBezTo>
                    <a:pt x="35244" y="1242"/>
                    <a:pt x="35130" y="1370"/>
                    <a:pt x="35073" y="1541"/>
                  </a:cubicBezTo>
                  <a:lnTo>
                    <a:pt x="25018" y="1541"/>
                  </a:lnTo>
                  <a:lnTo>
                    <a:pt x="2342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3" name="Google Shape;753;p29"/>
            <p:cNvSpPr/>
            <p:nvPr/>
          </p:nvSpPr>
          <p:spPr>
            <a:xfrm rot="-5400000">
              <a:off x="-285730" y="3386968"/>
              <a:ext cx="1636680" cy="211615"/>
            </a:xfrm>
            <a:custGeom>
              <a:avLst/>
              <a:gdLst/>
              <a:ahLst/>
              <a:cxnLst/>
              <a:rect l="l" t="t" r="r" b="b"/>
              <a:pathLst>
                <a:path w="37627" h="4865" extrusionOk="0">
                  <a:moveTo>
                    <a:pt x="13137" y="1"/>
                  </a:moveTo>
                  <a:lnTo>
                    <a:pt x="13137" y="4636"/>
                  </a:lnTo>
                  <a:lnTo>
                    <a:pt x="12181" y="4636"/>
                  </a:lnTo>
                  <a:lnTo>
                    <a:pt x="12181" y="771"/>
                  </a:lnTo>
                  <a:lnTo>
                    <a:pt x="1" y="771"/>
                  </a:lnTo>
                  <a:lnTo>
                    <a:pt x="1" y="1014"/>
                  </a:lnTo>
                  <a:lnTo>
                    <a:pt x="11953" y="1014"/>
                  </a:lnTo>
                  <a:lnTo>
                    <a:pt x="11953" y="4865"/>
                  </a:lnTo>
                  <a:lnTo>
                    <a:pt x="13379" y="4865"/>
                  </a:lnTo>
                  <a:lnTo>
                    <a:pt x="13379" y="229"/>
                  </a:lnTo>
                  <a:lnTo>
                    <a:pt x="20454" y="229"/>
                  </a:lnTo>
                  <a:lnTo>
                    <a:pt x="22237" y="2083"/>
                  </a:lnTo>
                  <a:lnTo>
                    <a:pt x="36856" y="2083"/>
                  </a:lnTo>
                  <a:cubicBezTo>
                    <a:pt x="36913" y="2197"/>
                    <a:pt x="37084" y="2311"/>
                    <a:pt x="37213" y="2311"/>
                  </a:cubicBezTo>
                  <a:cubicBezTo>
                    <a:pt x="37441" y="2311"/>
                    <a:pt x="37626" y="2140"/>
                    <a:pt x="37626" y="1955"/>
                  </a:cubicBezTo>
                  <a:cubicBezTo>
                    <a:pt x="37626" y="1727"/>
                    <a:pt x="37441" y="1541"/>
                    <a:pt x="37213" y="1541"/>
                  </a:cubicBezTo>
                  <a:cubicBezTo>
                    <a:pt x="37084" y="1541"/>
                    <a:pt x="36913" y="1655"/>
                    <a:pt x="36856" y="1841"/>
                  </a:cubicBezTo>
                  <a:lnTo>
                    <a:pt x="22351" y="1841"/>
                  </a:lnTo>
                  <a:lnTo>
                    <a:pt x="20511"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4" name="Google Shape;754;p29"/>
            <p:cNvSpPr/>
            <p:nvPr/>
          </p:nvSpPr>
          <p:spPr>
            <a:xfrm rot="-5400000">
              <a:off x="416274" y="4013898"/>
              <a:ext cx="447372" cy="147065"/>
            </a:xfrm>
            <a:custGeom>
              <a:avLst/>
              <a:gdLst/>
              <a:ahLst/>
              <a:cxnLst/>
              <a:rect l="l" t="t" r="r" b="b"/>
              <a:pathLst>
                <a:path w="10285" h="3381" extrusionOk="0">
                  <a:moveTo>
                    <a:pt x="1" y="0"/>
                  </a:moveTo>
                  <a:lnTo>
                    <a:pt x="1" y="228"/>
                  </a:lnTo>
                  <a:lnTo>
                    <a:pt x="9757" y="228"/>
                  </a:lnTo>
                  <a:lnTo>
                    <a:pt x="9757" y="2667"/>
                  </a:lnTo>
                  <a:cubicBezTo>
                    <a:pt x="9628" y="2667"/>
                    <a:pt x="9514" y="2853"/>
                    <a:pt x="9514" y="3024"/>
                  </a:cubicBezTo>
                  <a:cubicBezTo>
                    <a:pt x="9514" y="3209"/>
                    <a:pt x="9685" y="3380"/>
                    <a:pt x="9871" y="3380"/>
                  </a:cubicBezTo>
                  <a:cubicBezTo>
                    <a:pt x="10113" y="3380"/>
                    <a:pt x="10284" y="3209"/>
                    <a:pt x="10284" y="3024"/>
                  </a:cubicBezTo>
                  <a:cubicBezTo>
                    <a:pt x="10284" y="2853"/>
                    <a:pt x="10170" y="2667"/>
                    <a:pt x="9985" y="2667"/>
                  </a:cubicBezTo>
                  <a:lnTo>
                    <a:pt x="998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5" name="Google Shape;755;p29"/>
            <p:cNvSpPr/>
            <p:nvPr/>
          </p:nvSpPr>
          <p:spPr>
            <a:xfrm rot="-5400000">
              <a:off x="32255" y="3518831"/>
              <a:ext cx="1497053" cy="87517"/>
            </a:xfrm>
            <a:custGeom>
              <a:avLst/>
              <a:gdLst/>
              <a:ahLst/>
              <a:cxnLst/>
              <a:rect l="l" t="t" r="r" b="b"/>
              <a:pathLst>
                <a:path w="34417" h="2012" extrusionOk="0">
                  <a:moveTo>
                    <a:pt x="18243" y="0"/>
                  </a:moveTo>
                  <a:lnTo>
                    <a:pt x="16588" y="1655"/>
                  </a:lnTo>
                  <a:lnTo>
                    <a:pt x="1" y="1655"/>
                  </a:lnTo>
                  <a:lnTo>
                    <a:pt x="1" y="1897"/>
                  </a:lnTo>
                  <a:lnTo>
                    <a:pt x="16645" y="1897"/>
                  </a:lnTo>
                  <a:lnTo>
                    <a:pt x="18314" y="229"/>
                  </a:lnTo>
                  <a:lnTo>
                    <a:pt x="22522" y="229"/>
                  </a:lnTo>
                  <a:lnTo>
                    <a:pt x="24076" y="1783"/>
                  </a:lnTo>
                  <a:lnTo>
                    <a:pt x="33647" y="1783"/>
                  </a:lnTo>
                  <a:cubicBezTo>
                    <a:pt x="33704" y="1954"/>
                    <a:pt x="33875" y="2011"/>
                    <a:pt x="34003" y="2011"/>
                  </a:cubicBezTo>
                  <a:cubicBezTo>
                    <a:pt x="34232" y="2011"/>
                    <a:pt x="34417" y="1840"/>
                    <a:pt x="34417" y="1655"/>
                  </a:cubicBezTo>
                  <a:cubicBezTo>
                    <a:pt x="34417" y="1427"/>
                    <a:pt x="34232" y="1298"/>
                    <a:pt x="34003" y="1298"/>
                  </a:cubicBezTo>
                  <a:cubicBezTo>
                    <a:pt x="33875" y="1298"/>
                    <a:pt x="33704" y="1370"/>
                    <a:pt x="33647" y="1541"/>
                  </a:cubicBezTo>
                  <a:lnTo>
                    <a:pt x="24191" y="1541"/>
                  </a:lnTo>
                  <a:lnTo>
                    <a:pt x="2265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6" name="Google Shape;756;p29"/>
            <p:cNvSpPr/>
            <p:nvPr/>
          </p:nvSpPr>
          <p:spPr>
            <a:xfrm rot="-5400000">
              <a:off x="48067" y="3573094"/>
              <a:ext cx="1377957" cy="98087"/>
            </a:xfrm>
            <a:custGeom>
              <a:avLst/>
              <a:gdLst/>
              <a:ahLst/>
              <a:cxnLst/>
              <a:rect l="l" t="t" r="r" b="b"/>
              <a:pathLst>
                <a:path w="31679" h="2255" extrusionOk="0">
                  <a:moveTo>
                    <a:pt x="18186" y="1"/>
                  </a:moveTo>
                  <a:lnTo>
                    <a:pt x="16232" y="1955"/>
                  </a:lnTo>
                  <a:lnTo>
                    <a:pt x="1" y="1955"/>
                  </a:lnTo>
                  <a:lnTo>
                    <a:pt x="1" y="2197"/>
                  </a:lnTo>
                  <a:lnTo>
                    <a:pt x="16346" y="2197"/>
                  </a:lnTo>
                  <a:lnTo>
                    <a:pt x="18314" y="229"/>
                  </a:lnTo>
                  <a:lnTo>
                    <a:pt x="22950" y="229"/>
                  </a:lnTo>
                  <a:lnTo>
                    <a:pt x="24661" y="1955"/>
                  </a:lnTo>
                  <a:lnTo>
                    <a:pt x="30908" y="1955"/>
                  </a:lnTo>
                  <a:cubicBezTo>
                    <a:pt x="30965" y="2140"/>
                    <a:pt x="31151" y="2254"/>
                    <a:pt x="31265" y="2254"/>
                  </a:cubicBezTo>
                  <a:cubicBezTo>
                    <a:pt x="31507" y="2254"/>
                    <a:pt x="31679" y="2069"/>
                    <a:pt x="31679" y="1840"/>
                  </a:cubicBezTo>
                  <a:cubicBezTo>
                    <a:pt x="31679" y="1655"/>
                    <a:pt x="31507" y="1484"/>
                    <a:pt x="31265" y="1484"/>
                  </a:cubicBezTo>
                  <a:cubicBezTo>
                    <a:pt x="31151" y="1484"/>
                    <a:pt x="30965" y="1598"/>
                    <a:pt x="30908" y="1712"/>
                  </a:cubicBezTo>
                  <a:lnTo>
                    <a:pt x="24733" y="1712"/>
                  </a:lnTo>
                  <a:lnTo>
                    <a:pt x="230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7" name="Google Shape;757;p29"/>
            <p:cNvSpPr/>
            <p:nvPr/>
          </p:nvSpPr>
          <p:spPr>
            <a:xfrm rot="-5400000">
              <a:off x="-80031" y="3527509"/>
              <a:ext cx="1354991" cy="212224"/>
            </a:xfrm>
            <a:custGeom>
              <a:avLst/>
              <a:gdLst/>
              <a:ahLst/>
              <a:cxnLst/>
              <a:rect l="l" t="t" r="r" b="b"/>
              <a:pathLst>
                <a:path w="31151" h="4879" extrusionOk="0">
                  <a:moveTo>
                    <a:pt x="14749" y="0"/>
                  </a:moveTo>
                  <a:lnTo>
                    <a:pt x="14749" y="4636"/>
                  </a:lnTo>
                  <a:lnTo>
                    <a:pt x="10755" y="4636"/>
                  </a:lnTo>
                  <a:lnTo>
                    <a:pt x="10755" y="956"/>
                  </a:lnTo>
                  <a:lnTo>
                    <a:pt x="1" y="956"/>
                  </a:lnTo>
                  <a:lnTo>
                    <a:pt x="1" y="1184"/>
                  </a:lnTo>
                  <a:lnTo>
                    <a:pt x="10527" y="1184"/>
                  </a:lnTo>
                  <a:lnTo>
                    <a:pt x="10527" y="4878"/>
                  </a:lnTo>
                  <a:lnTo>
                    <a:pt x="14977" y="4878"/>
                  </a:lnTo>
                  <a:lnTo>
                    <a:pt x="14977" y="243"/>
                  </a:lnTo>
                  <a:lnTo>
                    <a:pt x="18842" y="243"/>
                  </a:lnTo>
                  <a:lnTo>
                    <a:pt x="21281" y="2739"/>
                  </a:lnTo>
                  <a:lnTo>
                    <a:pt x="30366" y="2739"/>
                  </a:lnTo>
                  <a:cubicBezTo>
                    <a:pt x="30438" y="2853"/>
                    <a:pt x="30609" y="2967"/>
                    <a:pt x="30723" y="2967"/>
                  </a:cubicBezTo>
                  <a:cubicBezTo>
                    <a:pt x="30965" y="2967"/>
                    <a:pt x="31151" y="2796"/>
                    <a:pt x="31151" y="2610"/>
                  </a:cubicBezTo>
                  <a:cubicBezTo>
                    <a:pt x="31151" y="2382"/>
                    <a:pt x="30965" y="2197"/>
                    <a:pt x="30723" y="2197"/>
                  </a:cubicBezTo>
                  <a:cubicBezTo>
                    <a:pt x="30609" y="2197"/>
                    <a:pt x="30438" y="2311"/>
                    <a:pt x="30366" y="2496"/>
                  </a:cubicBezTo>
                  <a:lnTo>
                    <a:pt x="21395" y="2496"/>
                  </a:lnTo>
                  <a:lnTo>
                    <a:pt x="18899"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8" name="Google Shape;758;p29"/>
            <p:cNvSpPr/>
            <p:nvPr/>
          </p:nvSpPr>
          <p:spPr>
            <a:xfrm rot="-5400000">
              <a:off x="-149844" y="3491841"/>
              <a:ext cx="1429458" cy="209092"/>
            </a:xfrm>
            <a:custGeom>
              <a:avLst/>
              <a:gdLst/>
              <a:ahLst/>
              <a:cxnLst/>
              <a:rect l="l" t="t" r="r" b="b"/>
              <a:pathLst>
                <a:path w="32863" h="4807" extrusionOk="0">
                  <a:moveTo>
                    <a:pt x="13850" y="0"/>
                  </a:moveTo>
                  <a:lnTo>
                    <a:pt x="13850" y="4578"/>
                  </a:lnTo>
                  <a:lnTo>
                    <a:pt x="11411" y="4578"/>
                  </a:lnTo>
                  <a:lnTo>
                    <a:pt x="11411" y="884"/>
                  </a:lnTo>
                  <a:lnTo>
                    <a:pt x="1" y="884"/>
                  </a:lnTo>
                  <a:lnTo>
                    <a:pt x="1" y="1127"/>
                  </a:lnTo>
                  <a:lnTo>
                    <a:pt x="11183" y="1127"/>
                  </a:lnTo>
                  <a:lnTo>
                    <a:pt x="11183" y="4807"/>
                  </a:lnTo>
                  <a:lnTo>
                    <a:pt x="14092" y="4807"/>
                  </a:lnTo>
                  <a:lnTo>
                    <a:pt x="14092" y="243"/>
                  </a:lnTo>
                  <a:lnTo>
                    <a:pt x="19498" y="243"/>
                  </a:lnTo>
                  <a:lnTo>
                    <a:pt x="21637" y="2439"/>
                  </a:lnTo>
                  <a:lnTo>
                    <a:pt x="32149" y="2439"/>
                  </a:lnTo>
                  <a:cubicBezTo>
                    <a:pt x="32221" y="2553"/>
                    <a:pt x="32335" y="2667"/>
                    <a:pt x="32506" y="2667"/>
                  </a:cubicBezTo>
                  <a:cubicBezTo>
                    <a:pt x="32691" y="2667"/>
                    <a:pt x="32862" y="2496"/>
                    <a:pt x="32862" y="2311"/>
                  </a:cubicBezTo>
                  <a:cubicBezTo>
                    <a:pt x="32862" y="2082"/>
                    <a:pt x="32691" y="1954"/>
                    <a:pt x="32506" y="1954"/>
                  </a:cubicBezTo>
                  <a:cubicBezTo>
                    <a:pt x="32335" y="1954"/>
                    <a:pt x="32221" y="2025"/>
                    <a:pt x="32149" y="2197"/>
                  </a:cubicBezTo>
                  <a:lnTo>
                    <a:pt x="21752" y="2197"/>
                  </a:lnTo>
                  <a:lnTo>
                    <a:pt x="1955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59" name="Google Shape;759;p29"/>
          <p:cNvGrpSpPr/>
          <p:nvPr/>
        </p:nvGrpSpPr>
        <p:grpSpPr>
          <a:xfrm>
            <a:off x="11099321" y="3499550"/>
            <a:ext cx="715371" cy="3371596"/>
            <a:chOff x="8143116" y="2624662"/>
            <a:chExt cx="536528" cy="2528697"/>
          </a:xfrm>
        </p:grpSpPr>
        <p:sp>
          <p:nvSpPr>
            <p:cNvPr id="760" name="Google Shape;760;p29"/>
            <p:cNvSpPr/>
            <p:nvPr/>
          </p:nvSpPr>
          <p:spPr>
            <a:xfrm rot="-5400000">
              <a:off x="7445679" y="3919393"/>
              <a:ext cx="2235397" cy="232533"/>
            </a:xfrm>
            <a:custGeom>
              <a:avLst/>
              <a:gdLst/>
              <a:ahLst/>
              <a:cxnLst/>
              <a:rect l="l" t="t" r="r" b="b"/>
              <a:pathLst>
                <a:path w="26744" h="2782" extrusionOk="0">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1" name="Google Shape;761;p29"/>
            <p:cNvSpPr/>
            <p:nvPr/>
          </p:nvSpPr>
          <p:spPr>
            <a:xfrm rot="-5400000">
              <a:off x="7411119" y="4023081"/>
              <a:ext cx="1987401" cy="273156"/>
            </a:xfrm>
            <a:custGeom>
              <a:avLst/>
              <a:gdLst/>
              <a:ahLst/>
              <a:cxnLst/>
              <a:rect l="l" t="t" r="r" b="b"/>
              <a:pathLst>
                <a:path w="23777" h="3268" extrusionOk="0">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2" name="Google Shape;762;p29"/>
            <p:cNvSpPr/>
            <p:nvPr/>
          </p:nvSpPr>
          <p:spPr>
            <a:xfrm rot="-5400000">
              <a:off x="7217368" y="3764970"/>
              <a:ext cx="2528697" cy="248080"/>
            </a:xfrm>
            <a:custGeom>
              <a:avLst/>
              <a:gdLst/>
              <a:ahLst/>
              <a:cxnLst/>
              <a:rect l="l" t="t" r="r" b="b"/>
              <a:pathLst>
                <a:path w="30253" h="2968" extrusionOk="0">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3" name="Google Shape;763;p29"/>
            <p:cNvSpPr/>
            <p:nvPr/>
          </p:nvSpPr>
          <p:spPr>
            <a:xfrm rot="-5400000">
              <a:off x="7095211" y="3791843"/>
              <a:ext cx="2409421" cy="313611"/>
            </a:xfrm>
            <a:custGeom>
              <a:avLst/>
              <a:gdLst/>
              <a:ahLst/>
              <a:cxnLst/>
              <a:rect l="l" t="t" r="r" b="b"/>
              <a:pathLst>
                <a:path w="28826" h="3752" extrusionOk="0">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764" name="Google Shape;764;p29"/>
          <p:cNvSpPr txBox="1">
            <a:spLocks noGrp="1"/>
          </p:cNvSpPr>
          <p:nvPr>
            <p:ph type="title" hasCustomPrompt="1"/>
          </p:nvPr>
        </p:nvSpPr>
        <p:spPr>
          <a:xfrm>
            <a:off x="1767533" y="3429000"/>
            <a:ext cx="1865200" cy="581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765" name="Google Shape;765;p29"/>
          <p:cNvSpPr txBox="1">
            <a:spLocks noGrp="1"/>
          </p:cNvSpPr>
          <p:nvPr>
            <p:ph type="subTitle" idx="1"/>
          </p:nvPr>
        </p:nvSpPr>
        <p:spPr>
          <a:xfrm>
            <a:off x="1251333" y="4838900"/>
            <a:ext cx="2897600" cy="117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Font typeface="PT Sans"/>
              <a:buNone/>
              <a:defRPr sz="28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8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8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8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8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800">
                <a:latin typeface="PT Sans"/>
                <a:ea typeface="PT Sans"/>
                <a:cs typeface="PT Sans"/>
                <a:sym typeface="PT Sans"/>
              </a:defRPr>
            </a:lvl9pPr>
          </a:lstStyle>
          <a:p>
            <a:r>
              <a:rPr lang="en-US"/>
              <a:t>Click to edit Master subtitle style</a:t>
            </a:r>
            <a:endParaRPr/>
          </a:p>
        </p:txBody>
      </p:sp>
      <p:sp>
        <p:nvSpPr>
          <p:cNvPr id="766" name="Google Shape;766;p29"/>
          <p:cNvSpPr txBox="1">
            <a:spLocks noGrp="1"/>
          </p:cNvSpPr>
          <p:nvPr>
            <p:ph type="subTitle" idx="2"/>
          </p:nvPr>
        </p:nvSpPr>
        <p:spPr>
          <a:xfrm>
            <a:off x="1251333" y="4278133"/>
            <a:ext cx="2897600" cy="674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667">
                <a:solidFill>
                  <a:schemeClr val="dk1"/>
                </a:solidFill>
                <a:latin typeface="Anton"/>
                <a:ea typeface="Anton"/>
                <a:cs typeface="Anton"/>
                <a:sym typeface="Anton"/>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r>
              <a:rPr lang="en-US"/>
              <a:t>Click to edit Master subtitle style</a:t>
            </a:r>
            <a:endParaRPr/>
          </a:p>
        </p:txBody>
      </p:sp>
      <p:sp>
        <p:nvSpPr>
          <p:cNvPr id="767" name="Google Shape;767;p29"/>
          <p:cNvSpPr txBox="1">
            <a:spLocks noGrp="1"/>
          </p:cNvSpPr>
          <p:nvPr>
            <p:ph type="title" idx="3" hasCustomPrompt="1"/>
          </p:nvPr>
        </p:nvSpPr>
        <p:spPr>
          <a:xfrm>
            <a:off x="5164133" y="3429000"/>
            <a:ext cx="1863600" cy="581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768" name="Google Shape;768;p29"/>
          <p:cNvSpPr txBox="1">
            <a:spLocks noGrp="1"/>
          </p:cNvSpPr>
          <p:nvPr>
            <p:ph type="subTitle" idx="4"/>
          </p:nvPr>
        </p:nvSpPr>
        <p:spPr>
          <a:xfrm>
            <a:off x="4647200" y="4838900"/>
            <a:ext cx="2897600" cy="117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Font typeface="PT Sans"/>
              <a:buNone/>
              <a:defRPr sz="28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8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8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8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8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800">
                <a:latin typeface="PT Sans"/>
                <a:ea typeface="PT Sans"/>
                <a:cs typeface="PT Sans"/>
                <a:sym typeface="PT Sans"/>
              </a:defRPr>
            </a:lvl9pPr>
          </a:lstStyle>
          <a:p>
            <a:r>
              <a:rPr lang="en-US"/>
              <a:t>Click to edit Master subtitle style</a:t>
            </a:r>
            <a:endParaRPr/>
          </a:p>
        </p:txBody>
      </p:sp>
      <p:sp>
        <p:nvSpPr>
          <p:cNvPr id="769" name="Google Shape;769;p29"/>
          <p:cNvSpPr txBox="1">
            <a:spLocks noGrp="1"/>
          </p:cNvSpPr>
          <p:nvPr>
            <p:ph type="subTitle" idx="5"/>
          </p:nvPr>
        </p:nvSpPr>
        <p:spPr>
          <a:xfrm>
            <a:off x="4647200" y="4278133"/>
            <a:ext cx="2897600" cy="674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667">
                <a:solidFill>
                  <a:schemeClr val="dk1"/>
                </a:solidFill>
                <a:latin typeface="Anton"/>
                <a:ea typeface="Anton"/>
                <a:cs typeface="Anton"/>
                <a:sym typeface="Anton"/>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r>
              <a:rPr lang="en-US"/>
              <a:t>Click to edit Master subtitle style</a:t>
            </a:r>
            <a:endParaRPr/>
          </a:p>
        </p:txBody>
      </p:sp>
      <p:sp>
        <p:nvSpPr>
          <p:cNvPr id="770" name="Google Shape;770;p29"/>
          <p:cNvSpPr txBox="1">
            <a:spLocks noGrp="1"/>
          </p:cNvSpPr>
          <p:nvPr>
            <p:ph type="title" idx="6" hasCustomPrompt="1"/>
          </p:nvPr>
        </p:nvSpPr>
        <p:spPr>
          <a:xfrm>
            <a:off x="8556900" y="3429000"/>
            <a:ext cx="1863600" cy="581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771" name="Google Shape;771;p29"/>
          <p:cNvSpPr txBox="1">
            <a:spLocks noGrp="1"/>
          </p:cNvSpPr>
          <p:nvPr>
            <p:ph type="subTitle" idx="7"/>
          </p:nvPr>
        </p:nvSpPr>
        <p:spPr>
          <a:xfrm>
            <a:off x="8043067" y="4838900"/>
            <a:ext cx="2897600" cy="117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Font typeface="PT Sans"/>
              <a:buNone/>
              <a:defRPr sz="28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8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8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8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8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800">
                <a:latin typeface="PT Sans"/>
                <a:ea typeface="PT Sans"/>
                <a:cs typeface="PT Sans"/>
                <a:sym typeface="PT Sans"/>
              </a:defRPr>
            </a:lvl9pPr>
          </a:lstStyle>
          <a:p>
            <a:r>
              <a:rPr lang="en-US"/>
              <a:t>Click to edit Master subtitle style</a:t>
            </a:r>
            <a:endParaRPr/>
          </a:p>
        </p:txBody>
      </p:sp>
      <p:sp>
        <p:nvSpPr>
          <p:cNvPr id="772" name="Google Shape;772;p29"/>
          <p:cNvSpPr txBox="1">
            <a:spLocks noGrp="1"/>
          </p:cNvSpPr>
          <p:nvPr>
            <p:ph type="subTitle" idx="8"/>
          </p:nvPr>
        </p:nvSpPr>
        <p:spPr>
          <a:xfrm>
            <a:off x="8043067" y="4278133"/>
            <a:ext cx="2897600" cy="674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667">
                <a:solidFill>
                  <a:schemeClr val="dk1"/>
                </a:solidFill>
                <a:latin typeface="Anton"/>
                <a:ea typeface="Anton"/>
                <a:cs typeface="Anton"/>
                <a:sym typeface="Anton"/>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r>
              <a:rPr lang="en-US"/>
              <a:t>Click to edit Master subtitle style</a:t>
            </a:r>
            <a:endParaRPr/>
          </a:p>
        </p:txBody>
      </p:sp>
      <p:sp>
        <p:nvSpPr>
          <p:cNvPr id="773" name="Google Shape;773;p29"/>
          <p:cNvSpPr txBox="1">
            <a:spLocks noGrp="1"/>
          </p:cNvSpPr>
          <p:nvPr>
            <p:ph type="title" idx="9"/>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2667562945"/>
      </p:ext>
    </p:extLst>
  </p:cSld>
  <p:clrMapOvr>
    <a:masterClrMapping/>
  </p:clrMapOvr>
  <p:transition spd="med">
    <p:pull/>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lumns">
  <p:cSld name="Two columns">
    <p:spTree>
      <p:nvGrpSpPr>
        <p:cNvPr id="1" name="Shape 274"/>
        <p:cNvGrpSpPr/>
        <p:nvPr/>
      </p:nvGrpSpPr>
      <p:grpSpPr>
        <a:xfrm>
          <a:off x="0" y="0"/>
          <a:ext cx="0" cy="0"/>
          <a:chOff x="0" y="0"/>
          <a:chExt cx="0" cy="0"/>
        </a:xfrm>
      </p:grpSpPr>
      <p:sp>
        <p:nvSpPr>
          <p:cNvPr id="275" name="Google Shape;275;p20"/>
          <p:cNvSpPr/>
          <p:nvPr/>
        </p:nvSpPr>
        <p:spPr>
          <a:xfrm>
            <a:off x="7261133" y="1813300"/>
            <a:ext cx="4929664" cy="1611435"/>
          </a:xfrm>
          <a:custGeom>
            <a:avLst/>
            <a:gdLst/>
            <a:ahLst/>
            <a:cxnLst/>
            <a:rect l="l" t="t" r="r" b="b"/>
            <a:pathLst>
              <a:path w="115539" h="37768" extrusionOk="0">
                <a:moveTo>
                  <a:pt x="1" y="0"/>
                </a:moveTo>
                <a:lnTo>
                  <a:pt x="115539" y="0"/>
                </a:lnTo>
                <a:lnTo>
                  <a:pt x="115539" y="37767"/>
                </a:lnTo>
                <a:lnTo>
                  <a:pt x="1" y="37767"/>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6" name="Google Shape;276;p20"/>
          <p:cNvSpPr/>
          <p:nvPr/>
        </p:nvSpPr>
        <p:spPr>
          <a:xfrm>
            <a:off x="-1199" y="3424700"/>
            <a:ext cx="4929664" cy="1611392"/>
          </a:xfrm>
          <a:custGeom>
            <a:avLst/>
            <a:gdLst/>
            <a:ahLst/>
            <a:cxnLst/>
            <a:rect l="l" t="t" r="r" b="b"/>
            <a:pathLst>
              <a:path w="115539" h="37767" extrusionOk="0">
                <a:moveTo>
                  <a:pt x="0" y="0"/>
                </a:moveTo>
                <a:lnTo>
                  <a:pt x="115538" y="0"/>
                </a:lnTo>
                <a:lnTo>
                  <a:pt x="115538" y="37767"/>
                </a:lnTo>
                <a:lnTo>
                  <a:pt x="0" y="37767"/>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7" name="Google Shape;277;p20"/>
          <p:cNvSpPr/>
          <p:nvPr/>
        </p:nvSpPr>
        <p:spPr>
          <a:xfrm>
            <a:off x="-1207" y="-4289"/>
            <a:ext cx="4929664" cy="476032"/>
          </a:xfrm>
          <a:custGeom>
            <a:avLst/>
            <a:gdLst/>
            <a:ahLst/>
            <a:cxnLst/>
            <a:rect l="l" t="t" r="r" b="b"/>
            <a:pathLst>
              <a:path w="115539" h="11157" extrusionOk="0">
                <a:moveTo>
                  <a:pt x="0" y="0"/>
                </a:moveTo>
                <a:lnTo>
                  <a:pt x="115538" y="0"/>
                </a:lnTo>
                <a:lnTo>
                  <a:pt x="115538" y="11156"/>
                </a:lnTo>
                <a:lnTo>
                  <a:pt x="0" y="11156"/>
                </a:lnTo>
                <a:close/>
              </a:path>
            </a:pathLst>
          </a:custGeom>
          <a:solidFill>
            <a:srgbClr val="FFFFFF">
              <a:alpha val="18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8" name="Google Shape;278;p20"/>
          <p:cNvSpPr/>
          <p:nvPr/>
        </p:nvSpPr>
        <p:spPr>
          <a:xfrm>
            <a:off x="-1207" y="4779497"/>
            <a:ext cx="556288" cy="513152"/>
          </a:xfrm>
          <a:custGeom>
            <a:avLst/>
            <a:gdLst/>
            <a:ahLst/>
            <a:cxnLst/>
            <a:rect l="l" t="t" r="r" b="b"/>
            <a:pathLst>
              <a:path w="13038" h="12027" extrusionOk="0">
                <a:moveTo>
                  <a:pt x="0" y="1"/>
                </a:moveTo>
                <a:lnTo>
                  <a:pt x="13037" y="1"/>
                </a:lnTo>
                <a:lnTo>
                  <a:pt x="13037" y="12026"/>
                </a:lnTo>
                <a:lnTo>
                  <a:pt x="0" y="12026"/>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9" name="Google Shape;279;p20"/>
          <p:cNvSpPr/>
          <p:nvPr/>
        </p:nvSpPr>
        <p:spPr>
          <a:xfrm>
            <a:off x="10690121" y="1548138"/>
            <a:ext cx="1500672" cy="513109"/>
          </a:xfrm>
          <a:custGeom>
            <a:avLst/>
            <a:gdLst/>
            <a:ahLst/>
            <a:cxnLst/>
            <a:rect l="l" t="t" r="r" b="b"/>
            <a:pathLst>
              <a:path w="35172" h="12026" extrusionOk="0">
                <a:moveTo>
                  <a:pt x="1" y="0"/>
                </a:moveTo>
                <a:lnTo>
                  <a:pt x="35172" y="0"/>
                </a:lnTo>
                <a:lnTo>
                  <a:pt x="35172" y="12026"/>
                </a:lnTo>
                <a:lnTo>
                  <a:pt x="1" y="12026"/>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0" name="Google Shape;280;p20"/>
          <p:cNvSpPr txBox="1">
            <a:spLocks noGrp="1"/>
          </p:cNvSpPr>
          <p:nvPr>
            <p:ph type="subTitle" idx="1"/>
          </p:nvPr>
        </p:nvSpPr>
        <p:spPr>
          <a:xfrm>
            <a:off x="7502233" y="2588568"/>
            <a:ext cx="3188800" cy="621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Clr>
                <a:schemeClr val="dk1"/>
              </a:buClr>
              <a:buSzPts val="1400"/>
              <a:buNone/>
              <a:defRPr sz="1867">
                <a:solidFill>
                  <a:schemeClr val="dk1"/>
                </a:solidFill>
              </a:defRPr>
            </a:lvl1pPr>
            <a:lvl2pPr lvl="1" rtl="0">
              <a:lnSpc>
                <a:spcPct val="100000"/>
              </a:lnSpc>
              <a:spcBef>
                <a:spcPts val="0"/>
              </a:spcBef>
              <a:spcAft>
                <a:spcPts val="0"/>
              </a:spcAft>
              <a:buClr>
                <a:schemeClr val="dk1"/>
              </a:buClr>
              <a:buSzPts val="1500"/>
              <a:buNone/>
              <a:defRPr sz="2000">
                <a:solidFill>
                  <a:schemeClr val="dk1"/>
                </a:solidFill>
              </a:defRPr>
            </a:lvl2pPr>
            <a:lvl3pPr lvl="2" rtl="0">
              <a:lnSpc>
                <a:spcPct val="100000"/>
              </a:lnSpc>
              <a:spcBef>
                <a:spcPts val="0"/>
              </a:spcBef>
              <a:spcAft>
                <a:spcPts val="0"/>
              </a:spcAft>
              <a:buClr>
                <a:schemeClr val="dk1"/>
              </a:buClr>
              <a:buSzPts val="1500"/>
              <a:buNone/>
              <a:defRPr sz="2000">
                <a:solidFill>
                  <a:schemeClr val="dk1"/>
                </a:solidFill>
              </a:defRPr>
            </a:lvl3pPr>
            <a:lvl4pPr lvl="3" rtl="0">
              <a:lnSpc>
                <a:spcPct val="100000"/>
              </a:lnSpc>
              <a:spcBef>
                <a:spcPts val="0"/>
              </a:spcBef>
              <a:spcAft>
                <a:spcPts val="0"/>
              </a:spcAft>
              <a:buClr>
                <a:schemeClr val="dk1"/>
              </a:buClr>
              <a:buSzPts val="1500"/>
              <a:buNone/>
              <a:defRPr sz="2000">
                <a:solidFill>
                  <a:schemeClr val="dk1"/>
                </a:solidFill>
              </a:defRPr>
            </a:lvl4pPr>
            <a:lvl5pPr lvl="4" rtl="0">
              <a:lnSpc>
                <a:spcPct val="100000"/>
              </a:lnSpc>
              <a:spcBef>
                <a:spcPts val="0"/>
              </a:spcBef>
              <a:spcAft>
                <a:spcPts val="0"/>
              </a:spcAft>
              <a:buClr>
                <a:schemeClr val="dk1"/>
              </a:buClr>
              <a:buSzPts val="1500"/>
              <a:buNone/>
              <a:defRPr sz="2000">
                <a:solidFill>
                  <a:schemeClr val="dk1"/>
                </a:solidFill>
              </a:defRPr>
            </a:lvl5pPr>
            <a:lvl6pPr lvl="5" rtl="0">
              <a:lnSpc>
                <a:spcPct val="100000"/>
              </a:lnSpc>
              <a:spcBef>
                <a:spcPts val="0"/>
              </a:spcBef>
              <a:spcAft>
                <a:spcPts val="0"/>
              </a:spcAft>
              <a:buClr>
                <a:schemeClr val="dk1"/>
              </a:buClr>
              <a:buSzPts val="1500"/>
              <a:buNone/>
              <a:defRPr sz="2000">
                <a:solidFill>
                  <a:schemeClr val="dk1"/>
                </a:solidFill>
              </a:defRPr>
            </a:lvl6pPr>
            <a:lvl7pPr lvl="6" rtl="0">
              <a:lnSpc>
                <a:spcPct val="100000"/>
              </a:lnSpc>
              <a:spcBef>
                <a:spcPts val="0"/>
              </a:spcBef>
              <a:spcAft>
                <a:spcPts val="0"/>
              </a:spcAft>
              <a:buClr>
                <a:schemeClr val="dk1"/>
              </a:buClr>
              <a:buSzPts val="1500"/>
              <a:buNone/>
              <a:defRPr sz="2000">
                <a:solidFill>
                  <a:schemeClr val="dk1"/>
                </a:solidFill>
              </a:defRPr>
            </a:lvl7pPr>
            <a:lvl8pPr lvl="7" rtl="0">
              <a:lnSpc>
                <a:spcPct val="100000"/>
              </a:lnSpc>
              <a:spcBef>
                <a:spcPts val="0"/>
              </a:spcBef>
              <a:spcAft>
                <a:spcPts val="0"/>
              </a:spcAft>
              <a:buClr>
                <a:schemeClr val="dk1"/>
              </a:buClr>
              <a:buSzPts val="1500"/>
              <a:buNone/>
              <a:defRPr sz="2000">
                <a:solidFill>
                  <a:schemeClr val="dk1"/>
                </a:solidFill>
              </a:defRPr>
            </a:lvl8pPr>
            <a:lvl9pPr lvl="8" rtl="0">
              <a:lnSpc>
                <a:spcPct val="100000"/>
              </a:lnSpc>
              <a:spcBef>
                <a:spcPts val="0"/>
              </a:spcBef>
              <a:spcAft>
                <a:spcPts val="0"/>
              </a:spcAft>
              <a:buClr>
                <a:schemeClr val="dk1"/>
              </a:buClr>
              <a:buSzPts val="1500"/>
              <a:buNone/>
              <a:defRPr sz="2000">
                <a:solidFill>
                  <a:schemeClr val="dk1"/>
                </a:solidFill>
              </a:defRPr>
            </a:lvl9pPr>
          </a:lstStyle>
          <a:p>
            <a:r>
              <a:rPr lang="en-US"/>
              <a:t>Click to edit Master subtitle style</a:t>
            </a:r>
            <a:endParaRPr/>
          </a:p>
        </p:txBody>
      </p:sp>
      <p:sp>
        <p:nvSpPr>
          <p:cNvPr id="281" name="Google Shape;281;p20"/>
          <p:cNvSpPr txBox="1">
            <a:spLocks noGrp="1"/>
          </p:cNvSpPr>
          <p:nvPr>
            <p:ph type="subTitle" idx="2"/>
          </p:nvPr>
        </p:nvSpPr>
        <p:spPr>
          <a:xfrm>
            <a:off x="1505733" y="4201468"/>
            <a:ext cx="3188800" cy="6244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500"/>
              <a:buNone/>
              <a:defRPr sz="1867"/>
            </a:lvl1pPr>
            <a:lvl2pPr lvl="1" algn="r" rtl="0">
              <a:lnSpc>
                <a:spcPct val="100000"/>
              </a:lnSpc>
              <a:spcBef>
                <a:spcPts val="0"/>
              </a:spcBef>
              <a:spcAft>
                <a:spcPts val="0"/>
              </a:spcAft>
              <a:buSzPts val="1500"/>
              <a:buNone/>
              <a:defRPr sz="2000"/>
            </a:lvl2pPr>
            <a:lvl3pPr lvl="2" algn="r" rtl="0">
              <a:lnSpc>
                <a:spcPct val="100000"/>
              </a:lnSpc>
              <a:spcBef>
                <a:spcPts val="0"/>
              </a:spcBef>
              <a:spcAft>
                <a:spcPts val="0"/>
              </a:spcAft>
              <a:buSzPts val="1500"/>
              <a:buNone/>
              <a:defRPr sz="2000"/>
            </a:lvl3pPr>
            <a:lvl4pPr lvl="3" algn="r" rtl="0">
              <a:lnSpc>
                <a:spcPct val="100000"/>
              </a:lnSpc>
              <a:spcBef>
                <a:spcPts val="0"/>
              </a:spcBef>
              <a:spcAft>
                <a:spcPts val="0"/>
              </a:spcAft>
              <a:buSzPts val="1500"/>
              <a:buNone/>
              <a:defRPr sz="2000"/>
            </a:lvl4pPr>
            <a:lvl5pPr lvl="4" algn="r" rtl="0">
              <a:lnSpc>
                <a:spcPct val="100000"/>
              </a:lnSpc>
              <a:spcBef>
                <a:spcPts val="0"/>
              </a:spcBef>
              <a:spcAft>
                <a:spcPts val="0"/>
              </a:spcAft>
              <a:buSzPts val="1500"/>
              <a:buNone/>
              <a:defRPr sz="2000"/>
            </a:lvl5pPr>
            <a:lvl6pPr lvl="5" algn="r" rtl="0">
              <a:lnSpc>
                <a:spcPct val="100000"/>
              </a:lnSpc>
              <a:spcBef>
                <a:spcPts val="0"/>
              </a:spcBef>
              <a:spcAft>
                <a:spcPts val="0"/>
              </a:spcAft>
              <a:buSzPts val="1500"/>
              <a:buNone/>
              <a:defRPr sz="2000"/>
            </a:lvl6pPr>
            <a:lvl7pPr lvl="6" algn="r" rtl="0">
              <a:lnSpc>
                <a:spcPct val="100000"/>
              </a:lnSpc>
              <a:spcBef>
                <a:spcPts val="0"/>
              </a:spcBef>
              <a:spcAft>
                <a:spcPts val="0"/>
              </a:spcAft>
              <a:buSzPts val="1500"/>
              <a:buNone/>
              <a:defRPr sz="2000"/>
            </a:lvl7pPr>
            <a:lvl8pPr lvl="7" algn="r" rtl="0">
              <a:lnSpc>
                <a:spcPct val="100000"/>
              </a:lnSpc>
              <a:spcBef>
                <a:spcPts val="0"/>
              </a:spcBef>
              <a:spcAft>
                <a:spcPts val="0"/>
              </a:spcAft>
              <a:buSzPts val="1500"/>
              <a:buNone/>
              <a:defRPr sz="2000"/>
            </a:lvl8pPr>
            <a:lvl9pPr lvl="8" algn="r" rtl="0">
              <a:lnSpc>
                <a:spcPct val="100000"/>
              </a:lnSpc>
              <a:spcBef>
                <a:spcPts val="0"/>
              </a:spcBef>
              <a:spcAft>
                <a:spcPts val="0"/>
              </a:spcAft>
              <a:buSzPts val="1500"/>
              <a:buNone/>
              <a:defRPr sz="2000"/>
            </a:lvl9pPr>
          </a:lstStyle>
          <a:p>
            <a:r>
              <a:rPr lang="en-US"/>
              <a:t>Click to edit Master subtitle style</a:t>
            </a:r>
            <a:endParaRPr/>
          </a:p>
        </p:txBody>
      </p:sp>
      <p:sp>
        <p:nvSpPr>
          <p:cNvPr id="282" name="Google Shape;282;p20"/>
          <p:cNvSpPr txBox="1">
            <a:spLocks noGrp="1"/>
          </p:cNvSpPr>
          <p:nvPr>
            <p:ph type="title"/>
          </p:nvPr>
        </p:nvSpPr>
        <p:spPr>
          <a:xfrm>
            <a:off x="1500133" y="3725367"/>
            <a:ext cx="3194400" cy="3512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SzPts val="2200"/>
              <a:buNone/>
              <a:defRPr sz="2933"/>
            </a:lvl1pPr>
            <a:lvl2pPr lvl="1" algn="r" rtl="0">
              <a:lnSpc>
                <a:spcPct val="100000"/>
              </a:lnSpc>
              <a:spcBef>
                <a:spcPts val="0"/>
              </a:spcBef>
              <a:spcAft>
                <a:spcPts val="0"/>
              </a:spcAft>
              <a:buSzPts val="4800"/>
              <a:buNone/>
              <a:defRPr sz="6400"/>
            </a:lvl2pPr>
            <a:lvl3pPr lvl="2" algn="r" rtl="0">
              <a:lnSpc>
                <a:spcPct val="100000"/>
              </a:lnSpc>
              <a:spcBef>
                <a:spcPts val="0"/>
              </a:spcBef>
              <a:spcAft>
                <a:spcPts val="0"/>
              </a:spcAft>
              <a:buSzPts val="4800"/>
              <a:buNone/>
              <a:defRPr sz="6400"/>
            </a:lvl3pPr>
            <a:lvl4pPr lvl="3" algn="r" rtl="0">
              <a:lnSpc>
                <a:spcPct val="100000"/>
              </a:lnSpc>
              <a:spcBef>
                <a:spcPts val="0"/>
              </a:spcBef>
              <a:spcAft>
                <a:spcPts val="0"/>
              </a:spcAft>
              <a:buSzPts val="4800"/>
              <a:buNone/>
              <a:defRPr sz="6400"/>
            </a:lvl4pPr>
            <a:lvl5pPr lvl="4" algn="r" rtl="0">
              <a:lnSpc>
                <a:spcPct val="100000"/>
              </a:lnSpc>
              <a:spcBef>
                <a:spcPts val="0"/>
              </a:spcBef>
              <a:spcAft>
                <a:spcPts val="0"/>
              </a:spcAft>
              <a:buSzPts val="4800"/>
              <a:buNone/>
              <a:defRPr sz="6400"/>
            </a:lvl5pPr>
            <a:lvl6pPr lvl="5" algn="r" rtl="0">
              <a:lnSpc>
                <a:spcPct val="100000"/>
              </a:lnSpc>
              <a:spcBef>
                <a:spcPts val="0"/>
              </a:spcBef>
              <a:spcAft>
                <a:spcPts val="0"/>
              </a:spcAft>
              <a:buSzPts val="4800"/>
              <a:buNone/>
              <a:defRPr sz="6400"/>
            </a:lvl6pPr>
            <a:lvl7pPr lvl="6" algn="r" rtl="0">
              <a:lnSpc>
                <a:spcPct val="100000"/>
              </a:lnSpc>
              <a:spcBef>
                <a:spcPts val="0"/>
              </a:spcBef>
              <a:spcAft>
                <a:spcPts val="0"/>
              </a:spcAft>
              <a:buSzPts val="4800"/>
              <a:buNone/>
              <a:defRPr sz="6400"/>
            </a:lvl7pPr>
            <a:lvl8pPr lvl="7" algn="r" rtl="0">
              <a:lnSpc>
                <a:spcPct val="100000"/>
              </a:lnSpc>
              <a:spcBef>
                <a:spcPts val="0"/>
              </a:spcBef>
              <a:spcAft>
                <a:spcPts val="0"/>
              </a:spcAft>
              <a:buSzPts val="4800"/>
              <a:buNone/>
              <a:defRPr sz="6400"/>
            </a:lvl8pPr>
            <a:lvl9pPr lvl="8" algn="r" rtl="0">
              <a:lnSpc>
                <a:spcPct val="100000"/>
              </a:lnSpc>
              <a:spcBef>
                <a:spcPts val="0"/>
              </a:spcBef>
              <a:spcAft>
                <a:spcPts val="0"/>
              </a:spcAft>
              <a:buSzPts val="4800"/>
              <a:buNone/>
              <a:defRPr sz="6400"/>
            </a:lvl9pPr>
          </a:lstStyle>
          <a:p>
            <a:r>
              <a:rPr lang="en-US"/>
              <a:t>Click to edit Master title style</a:t>
            </a:r>
            <a:endParaRPr/>
          </a:p>
        </p:txBody>
      </p:sp>
      <p:sp>
        <p:nvSpPr>
          <p:cNvPr id="283" name="Google Shape;283;p20"/>
          <p:cNvSpPr txBox="1">
            <a:spLocks noGrp="1"/>
          </p:cNvSpPr>
          <p:nvPr>
            <p:ph type="title" idx="3"/>
          </p:nvPr>
        </p:nvSpPr>
        <p:spPr>
          <a:xfrm>
            <a:off x="7502233" y="2110067"/>
            <a:ext cx="3194400" cy="353600"/>
          </a:xfrm>
          <a:prstGeom prst="rect">
            <a:avLst/>
          </a:prstGeom>
        </p:spPr>
        <p:txBody>
          <a:bodyPr spcFirstLastPara="1" wrap="square" lIns="91425" tIns="0" rIns="91425" bIns="0" anchor="ctr" anchorCtr="0">
            <a:noAutofit/>
          </a:bodyPr>
          <a:lstStyle>
            <a:lvl1pPr lvl="0" rtl="0">
              <a:lnSpc>
                <a:spcPct val="100000"/>
              </a:lnSpc>
              <a:spcBef>
                <a:spcPts val="0"/>
              </a:spcBef>
              <a:spcAft>
                <a:spcPts val="0"/>
              </a:spcAft>
              <a:buClr>
                <a:schemeClr val="dk1"/>
              </a:buClr>
              <a:buSzPts val="2200"/>
              <a:buNone/>
              <a:defRPr sz="2933">
                <a:solidFill>
                  <a:schemeClr val="dk1"/>
                </a:solidFill>
              </a:defRPr>
            </a:lvl1pPr>
            <a:lvl2pPr lvl="1" rtl="0">
              <a:lnSpc>
                <a:spcPct val="100000"/>
              </a:lnSpc>
              <a:spcBef>
                <a:spcPts val="0"/>
              </a:spcBef>
              <a:spcAft>
                <a:spcPts val="0"/>
              </a:spcAft>
              <a:buSzPts val="4800"/>
              <a:buNone/>
              <a:defRPr sz="6400"/>
            </a:lvl2pPr>
            <a:lvl3pPr lvl="2" rtl="0">
              <a:lnSpc>
                <a:spcPct val="100000"/>
              </a:lnSpc>
              <a:spcBef>
                <a:spcPts val="0"/>
              </a:spcBef>
              <a:spcAft>
                <a:spcPts val="0"/>
              </a:spcAft>
              <a:buSzPts val="4800"/>
              <a:buNone/>
              <a:defRPr sz="6400"/>
            </a:lvl3pPr>
            <a:lvl4pPr lvl="3" rtl="0">
              <a:lnSpc>
                <a:spcPct val="100000"/>
              </a:lnSpc>
              <a:spcBef>
                <a:spcPts val="0"/>
              </a:spcBef>
              <a:spcAft>
                <a:spcPts val="0"/>
              </a:spcAft>
              <a:buSzPts val="4800"/>
              <a:buNone/>
              <a:defRPr sz="6400"/>
            </a:lvl4pPr>
            <a:lvl5pPr lvl="4" rtl="0">
              <a:lnSpc>
                <a:spcPct val="100000"/>
              </a:lnSpc>
              <a:spcBef>
                <a:spcPts val="0"/>
              </a:spcBef>
              <a:spcAft>
                <a:spcPts val="0"/>
              </a:spcAft>
              <a:buSzPts val="4800"/>
              <a:buNone/>
              <a:defRPr sz="6400"/>
            </a:lvl5pPr>
            <a:lvl6pPr lvl="5" rtl="0">
              <a:lnSpc>
                <a:spcPct val="100000"/>
              </a:lnSpc>
              <a:spcBef>
                <a:spcPts val="0"/>
              </a:spcBef>
              <a:spcAft>
                <a:spcPts val="0"/>
              </a:spcAft>
              <a:buSzPts val="4800"/>
              <a:buNone/>
              <a:defRPr sz="6400"/>
            </a:lvl6pPr>
            <a:lvl7pPr lvl="6" rtl="0">
              <a:lnSpc>
                <a:spcPct val="100000"/>
              </a:lnSpc>
              <a:spcBef>
                <a:spcPts val="0"/>
              </a:spcBef>
              <a:spcAft>
                <a:spcPts val="0"/>
              </a:spcAft>
              <a:buSzPts val="4800"/>
              <a:buNone/>
              <a:defRPr sz="6400"/>
            </a:lvl7pPr>
            <a:lvl8pPr lvl="7" rtl="0">
              <a:lnSpc>
                <a:spcPct val="100000"/>
              </a:lnSpc>
              <a:spcBef>
                <a:spcPts val="0"/>
              </a:spcBef>
              <a:spcAft>
                <a:spcPts val="0"/>
              </a:spcAft>
              <a:buSzPts val="4800"/>
              <a:buNone/>
              <a:defRPr sz="6400"/>
            </a:lvl8pPr>
            <a:lvl9pPr lvl="8" rtl="0">
              <a:lnSpc>
                <a:spcPct val="100000"/>
              </a:lnSpc>
              <a:spcBef>
                <a:spcPts val="0"/>
              </a:spcBef>
              <a:spcAft>
                <a:spcPts val="0"/>
              </a:spcAft>
              <a:buSzPts val="4800"/>
              <a:buNone/>
              <a:defRPr sz="6400"/>
            </a:lvl9pPr>
          </a:lstStyle>
          <a:p>
            <a:r>
              <a:rPr lang="en-US"/>
              <a:t>Click to edit Master title style</a:t>
            </a:r>
            <a:endParaRPr/>
          </a:p>
        </p:txBody>
      </p:sp>
    </p:spTree>
    <p:extLst>
      <p:ext uri="{BB962C8B-B14F-4D97-AF65-F5344CB8AC3E}">
        <p14:creationId xmlns:p14="http://schemas.microsoft.com/office/powerpoint/2010/main" val="1941636940"/>
      </p:ext>
    </p:extLst>
  </p:cSld>
  <p:clrMapOvr>
    <a:masterClrMapping/>
  </p:clrMapOvr>
  <p:transition spd="med">
    <p:pull/>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774"/>
        <p:cNvGrpSpPr/>
        <p:nvPr/>
      </p:nvGrpSpPr>
      <p:grpSpPr>
        <a:xfrm>
          <a:off x="0" y="0"/>
          <a:ext cx="0" cy="0"/>
          <a:chOff x="0" y="0"/>
          <a:chExt cx="0" cy="0"/>
        </a:xfrm>
      </p:grpSpPr>
      <p:sp>
        <p:nvSpPr>
          <p:cNvPr id="775" name="Google Shape;775;p30"/>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76" name="Google Shape;776;p30"/>
          <p:cNvSpPr txBox="1">
            <a:spLocks noGrp="1"/>
          </p:cNvSpPr>
          <p:nvPr>
            <p:ph type="title"/>
          </p:nvPr>
        </p:nvSpPr>
        <p:spPr>
          <a:xfrm>
            <a:off x="3130600" y="867867"/>
            <a:ext cx="5930800" cy="129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8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777" name="Google Shape;777;p30"/>
          <p:cNvSpPr txBox="1">
            <a:spLocks noGrp="1"/>
          </p:cNvSpPr>
          <p:nvPr>
            <p:ph type="subTitle" idx="1"/>
          </p:nvPr>
        </p:nvSpPr>
        <p:spPr>
          <a:xfrm>
            <a:off x="3130533" y="2282483"/>
            <a:ext cx="5930800" cy="146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778" name="Google Shape;778;p30"/>
          <p:cNvSpPr txBox="1"/>
          <p:nvPr/>
        </p:nvSpPr>
        <p:spPr>
          <a:xfrm>
            <a:off x="2798800" y="4815933"/>
            <a:ext cx="6594400" cy="7416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400"/>
              </a:spcBef>
              <a:spcAft>
                <a:spcPts val="0"/>
              </a:spcAft>
              <a:buNone/>
            </a:pPr>
            <a:r>
              <a:rPr lang="en" sz="1600">
                <a:solidFill>
                  <a:schemeClr val="dk1"/>
                </a:solidFill>
                <a:latin typeface="Catamaran"/>
                <a:ea typeface="Catamaran"/>
                <a:cs typeface="Catamaran"/>
                <a:sym typeface="Catamaran"/>
              </a:rPr>
              <a:t>CREDITS: This presentation template was created by </a:t>
            </a:r>
            <a:r>
              <a:rPr lang="en" sz="1600" b="1">
                <a:solidFill>
                  <a:schemeClr val="hlink"/>
                </a:solidFill>
                <a:uFill>
                  <a:noFill/>
                </a:uFill>
                <a:latin typeface="Catamaran"/>
                <a:ea typeface="Catamaran"/>
                <a:cs typeface="Catamaran"/>
                <a:sym typeface="Catamaran"/>
                <a:hlinkClick r:id="rId2"/>
              </a:rPr>
              <a:t>Slidesgo</a:t>
            </a:r>
            <a:r>
              <a:rPr lang="en" sz="1600" b="1">
                <a:solidFill>
                  <a:schemeClr val="dk1"/>
                </a:solidFill>
                <a:latin typeface="Catamaran"/>
                <a:ea typeface="Catamaran"/>
                <a:cs typeface="Catamaran"/>
                <a:sym typeface="Catamaran"/>
              </a:rPr>
              <a:t>,</a:t>
            </a:r>
            <a:r>
              <a:rPr lang="en" sz="1600">
                <a:solidFill>
                  <a:schemeClr val="dk1"/>
                </a:solidFill>
                <a:latin typeface="Catamaran"/>
                <a:ea typeface="Catamaran"/>
                <a:cs typeface="Catamaran"/>
                <a:sym typeface="Catamaran"/>
              </a:rPr>
              <a:t> and includes icons by </a:t>
            </a:r>
            <a:r>
              <a:rPr lang="en" sz="1600" b="1">
                <a:solidFill>
                  <a:schemeClr val="dk1"/>
                </a:solidFill>
                <a:uFill>
                  <a:noFill/>
                </a:uFill>
                <a:latin typeface="Catamaran"/>
                <a:ea typeface="Catamaran"/>
                <a:cs typeface="Catamaran"/>
                <a:sym typeface="Catamaran"/>
                <a:hlinkClick r:id="rId3">
                  <a:extLst>
                    <a:ext uri="{A12FA001-AC4F-418D-AE19-62706E023703}">
                      <ahyp:hlinkClr xmlns:ahyp="http://schemas.microsoft.com/office/drawing/2018/hyperlinkcolor" val="tx"/>
                    </a:ext>
                  </a:extLst>
                </a:hlinkClick>
              </a:rPr>
              <a:t>Flaticon</a:t>
            </a:r>
            <a:r>
              <a:rPr lang="en" sz="1600">
                <a:solidFill>
                  <a:schemeClr val="dk1"/>
                </a:solidFill>
                <a:latin typeface="Catamaran"/>
                <a:ea typeface="Catamaran"/>
                <a:cs typeface="Catamaran"/>
                <a:sym typeface="Catamaran"/>
              </a:rPr>
              <a:t>, and infographics &amp; images by </a:t>
            </a:r>
            <a:r>
              <a:rPr lang="en" sz="1600" b="1">
                <a:solidFill>
                  <a:schemeClr val="dk1"/>
                </a:solidFill>
                <a:uFill>
                  <a:noFill/>
                </a:uFill>
                <a:latin typeface="Catamaran"/>
                <a:ea typeface="Catamaran"/>
                <a:cs typeface="Catamaran"/>
                <a:sym typeface="Catamaran"/>
                <a:hlinkClick r:id="rId4">
                  <a:extLst>
                    <a:ext uri="{A12FA001-AC4F-418D-AE19-62706E023703}">
                      <ahyp:hlinkClr xmlns:ahyp="http://schemas.microsoft.com/office/drawing/2018/hyperlinkcolor" val="tx"/>
                    </a:ext>
                  </a:extLst>
                </a:hlinkClick>
              </a:rPr>
              <a:t>Freepik</a:t>
            </a:r>
            <a:r>
              <a:rPr lang="en" sz="1600" b="1">
                <a:solidFill>
                  <a:schemeClr val="dk1"/>
                </a:solidFill>
                <a:latin typeface="Catamaran"/>
                <a:ea typeface="Catamaran"/>
                <a:cs typeface="Catamaran"/>
                <a:sym typeface="Catamaran"/>
              </a:rPr>
              <a:t> </a:t>
            </a:r>
            <a:endParaRPr sz="1600" b="1">
              <a:solidFill>
                <a:schemeClr val="dk1"/>
              </a:solidFill>
              <a:latin typeface="Catamaran"/>
              <a:ea typeface="Catamaran"/>
              <a:cs typeface="Catamaran"/>
              <a:sym typeface="Catamaran"/>
            </a:endParaRPr>
          </a:p>
        </p:txBody>
      </p:sp>
      <p:pic>
        <p:nvPicPr>
          <p:cNvPr id="779" name="Google Shape;779;p30"/>
          <p:cNvPicPr preferRelativeResize="0"/>
          <p:nvPr/>
        </p:nvPicPr>
        <p:blipFill rotWithShape="1">
          <a:blip r:embed="rId5">
            <a:alphaModFix/>
          </a:blip>
          <a:srcRect l="2950" b="3660"/>
          <a:stretch/>
        </p:blipFill>
        <p:spPr>
          <a:xfrm rot="-5400000" flipH="1">
            <a:off x="9755534" y="1360400"/>
            <a:ext cx="3791733" cy="1070933"/>
          </a:xfrm>
          <a:prstGeom prst="rect">
            <a:avLst/>
          </a:prstGeom>
          <a:noFill/>
          <a:ln>
            <a:noFill/>
          </a:ln>
        </p:spPr>
      </p:pic>
      <p:pic>
        <p:nvPicPr>
          <p:cNvPr id="780" name="Google Shape;780;p30"/>
          <p:cNvPicPr preferRelativeResize="0"/>
          <p:nvPr/>
        </p:nvPicPr>
        <p:blipFill rotWithShape="1">
          <a:blip r:embed="rId6">
            <a:alphaModFix/>
          </a:blip>
          <a:srcRect l="2922" b="5731"/>
          <a:stretch/>
        </p:blipFill>
        <p:spPr>
          <a:xfrm rot="5400000" flipH="1">
            <a:off x="-1363099" y="4400367"/>
            <a:ext cx="3818700" cy="1092500"/>
          </a:xfrm>
          <a:prstGeom prst="rect">
            <a:avLst/>
          </a:prstGeom>
          <a:noFill/>
          <a:ln>
            <a:noFill/>
          </a:ln>
        </p:spPr>
      </p:pic>
    </p:spTree>
    <p:extLst>
      <p:ext uri="{BB962C8B-B14F-4D97-AF65-F5344CB8AC3E}">
        <p14:creationId xmlns:p14="http://schemas.microsoft.com/office/powerpoint/2010/main" val="3020780358"/>
      </p:ext>
    </p:extLst>
  </p:cSld>
  <p:clrMapOvr>
    <a:masterClrMapping/>
  </p:clrMapOvr>
  <p:transition spd="med">
    <p:pull/>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781"/>
        <p:cNvGrpSpPr/>
        <p:nvPr/>
      </p:nvGrpSpPr>
      <p:grpSpPr>
        <a:xfrm>
          <a:off x="0" y="0"/>
          <a:ext cx="0" cy="0"/>
          <a:chOff x="0" y="0"/>
          <a:chExt cx="0" cy="0"/>
        </a:xfrm>
      </p:grpSpPr>
      <p:sp>
        <p:nvSpPr>
          <p:cNvPr id="782" name="Google Shape;782;p31"/>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783" name="Google Shape;783;p31"/>
          <p:cNvGrpSpPr/>
          <p:nvPr/>
        </p:nvGrpSpPr>
        <p:grpSpPr>
          <a:xfrm rot="5400000">
            <a:off x="1351471" y="3923899"/>
            <a:ext cx="1193196" cy="3896141"/>
            <a:chOff x="6961407" y="2871131"/>
            <a:chExt cx="439278" cy="1434374"/>
          </a:xfrm>
        </p:grpSpPr>
        <p:sp>
          <p:nvSpPr>
            <p:cNvPr id="784" name="Google Shape;784;p31"/>
            <p:cNvSpPr/>
            <p:nvPr/>
          </p:nvSpPr>
          <p:spPr>
            <a:xfrm rot="-5400000">
              <a:off x="6647504" y="3552324"/>
              <a:ext cx="1374825" cy="131536"/>
            </a:xfrm>
            <a:custGeom>
              <a:avLst/>
              <a:gdLst/>
              <a:ahLst/>
              <a:cxnLst/>
              <a:rect l="l" t="t" r="r" b="b"/>
              <a:pathLst>
                <a:path w="31607" h="3024" extrusionOk="0">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85" name="Google Shape;785;p31"/>
            <p:cNvSpPr/>
            <p:nvPr/>
          </p:nvSpPr>
          <p:spPr>
            <a:xfrm rot="-5400000">
              <a:off x="6677278" y="3618071"/>
              <a:ext cx="1230283" cy="144586"/>
            </a:xfrm>
            <a:custGeom>
              <a:avLst/>
              <a:gdLst/>
              <a:ahLst/>
              <a:cxnLst/>
              <a:rect l="l" t="t" r="r" b="b"/>
              <a:pathLst>
                <a:path w="28284" h="3324" extrusionOk="0">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86" name="Google Shape;786;p31"/>
            <p:cNvSpPr/>
            <p:nvPr/>
          </p:nvSpPr>
          <p:spPr>
            <a:xfrm rot="-5400000">
              <a:off x="6529931" y="3512306"/>
              <a:ext cx="1434374" cy="152024"/>
            </a:xfrm>
            <a:custGeom>
              <a:avLst/>
              <a:gdLst/>
              <a:ahLst/>
              <a:cxnLst/>
              <a:rect l="l" t="t" r="r" b="b"/>
              <a:pathLst>
                <a:path w="32976" h="3495" extrusionOk="0">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87" name="Google Shape;787;p31"/>
            <p:cNvSpPr/>
            <p:nvPr/>
          </p:nvSpPr>
          <p:spPr>
            <a:xfrm rot="-5400000">
              <a:off x="6645331" y="3671116"/>
              <a:ext cx="1098138" cy="170641"/>
            </a:xfrm>
            <a:custGeom>
              <a:avLst/>
              <a:gdLst/>
              <a:ahLst/>
              <a:cxnLst/>
              <a:rect l="l" t="t" r="r" b="b"/>
              <a:pathLst>
                <a:path w="25246" h="3923" extrusionOk="0">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88" name="Google Shape;788;p31"/>
            <p:cNvSpPr/>
            <p:nvPr/>
          </p:nvSpPr>
          <p:spPr>
            <a:xfrm rot="-5400000">
              <a:off x="6506661" y="3582076"/>
              <a:ext cx="1284264" cy="162594"/>
            </a:xfrm>
            <a:custGeom>
              <a:avLst/>
              <a:gdLst/>
              <a:ahLst/>
              <a:cxnLst/>
              <a:rect l="l" t="t" r="r" b="b"/>
              <a:pathLst>
                <a:path w="29525" h="3738" extrusionOk="0">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89" name="Google Shape;789;p31"/>
            <p:cNvSpPr/>
            <p:nvPr/>
          </p:nvSpPr>
          <p:spPr>
            <a:xfrm rot="-5400000">
              <a:off x="6617711" y="3742147"/>
              <a:ext cx="953596" cy="173120"/>
            </a:xfrm>
            <a:custGeom>
              <a:avLst/>
              <a:gdLst/>
              <a:ahLst/>
              <a:cxnLst/>
              <a:rect l="l" t="t" r="r" b="b"/>
              <a:pathLst>
                <a:path w="21923" h="3980" extrusionOk="0">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0" name="Google Shape;790;p31"/>
            <p:cNvSpPr/>
            <p:nvPr/>
          </p:nvSpPr>
          <p:spPr>
            <a:xfrm rot="-5400000">
              <a:off x="6516884" y="3690342"/>
              <a:ext cx="1059686" cy="170641"/>
            </a:xfrm>
            <a:custGeom>
              <a:avLst/>
              <a:gdLst/>
              <a:ahLst/>
              <a:cxnLst/>
              <a:rect l="l" t="t" r="r" b="b"/>
              <a:pathLst>
                <a:path w="24362" h="3923" extrusionOk="0">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91" name="Google Shape;791;p31"/>
          <p:cNvGrpSpPr/>
          <p:nvPr/>
        </p:nvGrpSpPr>
        <p:grpSpPr>
          <a:xfrm rot="-5400000">
            <a:off x="10609047" y="-1266780"/>
            <a:ext cx="1263971" cy="4689987"/>
            <a:chOff x="4128096" y="2589445"/>
            <a:chExt cx="465334" cy="1726630"/>
          </a:xfrm>
        </p:grpSpPr>
        <p:sp>
          <p:nvSpPr>
            <p:cNvPr id="792" name="Google Shape;792;p31"/>
            <p:cNvSpPr/>
            <p:nvPr/>
          </p:nvSpPr>
          <p:spPr>
            <a:xfrm rot="-5400000">
              <a:off x="4350516" y="3592343"/>
              <a:ext cx="447328" cy="38495"/>
            </a:xfrm>
            <a:custGeom>
              <a:avLst/>
              <a:gdLst/>
              <a:ahLst/>
              <a:cxnLst/>
              <a:rect l="l" t="t" r="r" b="b"/>
              <a:pathLst>
                <a:path w="10284" h="885" extrusionOk="0">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3" name="Google Shape;793;p31"/>
            <p:cNvSpPr/>
            <p:nvPr/>
          </p:nvSpPr>
          <p:spPr>
            <a:xfrm rot="-5400000">
              <a:off x="4258650" y="2857151"/>
              <a:ext cx="602484" cy="67073"/>
            </a:xfrm>
            <a:custGeom>
              <a:avLst/>
              <a:gdLst/>
              <a:ahLst/>
              <a:cxnLst/>
              <a:rect l="l" t="t" r="r" b="b"/>
              <a:pathLst>
                <a:path w="13851" h="1542" extrusionOk="0">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4" name="Google Shape;794;p31"/>
            <p:cNvSpPr/>
            <p:nvPr/>
          </p:nvSpPr>
          <p:spPr>
            <a:xfrm rot="-5400000">
              <a:off x="4342753" y="2990231"/>
              <a:ext cx="395827" cy="105525"/>
            </a:xfrm>
            <a:custGeom>
              <a:avLst/>
              <a:gdLst/>
              <a:ahLst/>
              <a:cxnLst/>
              <a:rect l="l" t="t" r="r" b="b"/>
              <a:pathLst>
                <a:path w="9100" h="2426" extrusionOk="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5" name="Google Shape;795;p31"/>
            <p:cNvSpPr/>
            <p:nvPr/>
          </p:nvSpPr>
          <p:spPr>
            <a:xfrm rot="-5400000">
              <a:off x="4236967" y="2935946"/>
              <a:ext cx="565859" cy="147065"/>
            </a:xfrm>
            <a:custGeom>
              <a:avLst/>
              <a:gdLst/>
              <a:ahLst/>
              <a:cxnLst/>
              <a:rect l="l" t="t" r="r" b="b"/>
              <a:pathLst>
                <a:path w="13009" h="3381" extrusionOk="0">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6" name="Google Shape;796;p31"/>
            <p:cNvSpPr/>
            <p:nvPr/>
          </p:nvSpPr>
          <p:spPr>
            <a:xfrm rot="-5400000">
              <a:off x="4284728" y="3027769"/>
              <a:ext cx="421317" cy="196087"/>
            </a:xfrm>
            <a:custGeom>
              <a:avLst/>
              <a:gdLst/>
              <a:ahLst/>
              <a:cxnLst/>
              <a:rect l="l" t="t" r="r" b="b"/>
              <a:pathLst>
                <a:path w="9686" h="4508" extrusionOk="0">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7" name="Google Shape;797;p31"/>
            <p:cNvSpPr/>
            <p:nvPr/>
          </p:nvSpPr>
          <p:spPr>
            <a:xfrm rot="-5400000">
              <a:off x="3936988" y="3222875"/>
              <a:ext cx="1067777" cy="245108"/>
            </a:xfrm>
            <a:custGeom>
              <a:avLst/>
              <a:gdLst/>
              <a:ahLst/>
              <a:cxnLst/>
              <a:rect l="l" t="t" r="r" b="b"/>
              <a:pathLst>
                <a:path w="24548" h="5635" extrusionOk="0">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8" name="Google Shape;798;p31"/>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9" name="Google Shape;799;p31"/>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0" name="Google Shape;800;p31"/>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1" name="Google Shape;801;p31"/>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2" name="Google Shape;802;p31"/>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2910447228"/>
      </p:ext>
    </p:extLst>
  </p:cSld>
  <p:clrMapOvr>
    <a:masterClrMapping/>
  </p:clrMapOvr>
  <p:transition spd="med">
    <p:pull/>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803"/>
        <p:cNvGrpSpPr/>
        <p:nvPr/>
      </p:nvGrpSpPr>
      <p:grpSpPr>
        <a:xfrm>
          <a:off x="0" y="0"/>
          <a:ext cx="0" cy="0"/>
          <a:chOff x="0" y="0"/>
          <a:chExt cx="0" cy="0"/>
        </a:xfrm>
      </p:grpSpPr>
      <p:sp>
        <p:nvSpPr>
          <p:cNvPr id="804" name="Google Shape;804;p32"/>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805" name="Google Shape;805;p32"/>
          <p:cNvGrpSpPr/>
          <p:nvPr/>
        </p:nvGrpSpPr>
        <p:grpSpPr>
          <a:xfrm rot="10800000">
            <a:off x="536330" y="-1566192"/>
            <a:ext cx="829295" cy="3601237"/>
            <a:chOff x="4792514" y="2979701"/>
            <a:chExt cx="305307" cy="1325804"/>
          </a:xfrm>
        </p:grpSpPr>
        <p:sp>
          <p:nvSpPr>
            <p:cNvPr id="806" name="Google Shape;806;p32"/>
            <p:cNvSpPr/>
            <p:nvPr/>
          </p:nvSpPr>
          <p:spPr>
            <a:xfrm rot="-5400000">
              <a:off x="4409125" y="3616809"/>
              <a:ext cx="1266256" cy="111136"/>
            </a:xfrm>
            <a:custGeom>
              <a:avLst/>
              <a:gdLst/>
              <a:ahLst/>
              <a:cxnLst/>
              <a:rect l="l" t="t" r="r" b="b"/>
              <a:pathLst>
                <a:path w="29111" h="2555" extrusionOk="0">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7" name="Google Shape;807;p32"/>
            <p:cNvSpPr/>
            <p:nvPr/>
          </p:nvSpPr>
          <p:spPr>
            <a:xfrm rot="-5400000">
              <a:off x="4335310" y="3589536"/>
              <a:ext cx="1325804" cy="106134"/>
            </a:xfrm>
            <a:custGeom>
              <a:avLst/>
              <a:gdLst/>
              <a:ahLst/>
              <a:cxnLst/>
              <a:rect l="l" t="t" r="r" b="b"/>
              <a:pathLst>
                <a:path w="30480" h="2440" extrusionOk="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8" name="Google Shape;808;p32"/>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9" name="Google Shape;809;p32"/>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0" name="Google Shape;810;p32"/>
            <p:cNvSpPr/>
            <p:nvPr/>
          </p:nvSpPr>
          <p:spPr>
            <a:xfrm rot="-5400000">
              <a:off x="4328765" y="3810699"/>
              <a:ext cx="958554" cy="31057"/>
            </a:xfrm>
            <a:custGeom>
              <a:avLst/>
              <a:gdLst/>
              <a:ahLst/>
              <a:cxnLst/>
              <a:rect l="l" t="t" r="r" b="b"/>
              <a:pathLst>
                <a:path w="22037" h="714" extrusionOk="0">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811" name="Google Shape;811;p32"/>
          <p:cNvGrpSpPr/>
          <p:nvPr/>
        </p:nvGrpSpPr>
        <p:grpSpPr>
          <a:xfrm>
            <a:off x="9941607" y="4367010"/>
            <a:ext cx="1299411" cy="4219756"/>
            <a:chOff x="6278982" y="2751992"/>
            <a:chExt cx="478381" cy="1553513"/>
          </a:xfrm>
        </p:grpSpPr>
        <p:sp>
          <p:nvSpPr>
            <p:cNvPr id="812" name="Google Shape;812;p32"/>
            <p:cNvSpPr/>
            <p:nvPr/>
          </p:nvSpPr>
          <p:spPr>
            <a:xfrm rot="-5400000">
              <a:off x="6192439" y="3740581"/>
              <a:ext cx="1059686" cy="70161"/>
            </a:xfrm>
            <a:custGeom>
              <a:avLst/>
              <a:gdLst/>
              <a:ahLst/>
              <a:cxnLst/>
              <a:rect l="l" t="t" r="r" b="b"/>
              <a:pathLst>
                <a:path w="24362" h="1613" extrusionOk="0">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3" name="Google Shape;813;p32"/>
            <p:cNvSpPr/>
            <p:nvPr/>
          </p:nvSpPr>
          <p:spPr>
            <a:xfrm rot="-5400000">
              <a:off x="6010359" y="3607522"/>
              <a:ext cx="1325804" cy="70161"/>
            </a:xfrm>
            <a:custGeom>
              <a:avLst/>
              <a:gdLst/>
              <a:ahLst/>
              <a:cxnLst/>
              <a:rect l="l" t="t" r="r" b="b"/>
              <a:pathLst>
                <a:path w="30480" h="1613" extrusionOk="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4" name="Google Shape;814;p32"/>
            <p:cNvSpPr/>
            <p:nvPr/>
          </p:nvSpPr>
          <p:spPr>
            <a:xfrm rot="-5400000">
              <a:off x="6022147" y="3665853"/>
              <a:ext cx="1214755" cy="64550"/>
            </a:xfrm>
            <a:custGeom>
              <a:avLst/>
              <a:gdLst/>
              <a:ahLst/>
              <a:cxnLst/>
              <a:rect l="l" t="t" r="r" b="b"/>
              <a:pathLst>
                <a:path w="27927" h="1484" extrusionOk="0">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5" name="Google Shape;815;p32"/>
            <p:cNvSpPr/>
            <p:nvPr/>
          </p:nvSpPr>
          <p:spPr>
            <a:xfrm rot="-5400000">
              <a:off x="5843461" y="3619310"/>
              <a:ext cx="1279305" cy="93085"/>
            </a:xfrm>
            <a:custGeom>
              <a:avLst/>
              <a:gdLst/>
              <a:ahLst/>
              <a:cxnLst/>
              <a:rect l="l" t="t" r="r" b="b"/>
              <a:pathLst>
                <a:path w="29411" h="2140" extrusionOk="0">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6" name="Google Shape;816;p32"/>
            <p:cNvSpPr/>
            <p:nvPr/>
          </p:nvSpPr>
          <p:spPr>
            <a:xfrm rot="-5400000">
              <a:off x="5753204" y="3565025"/>
              <a:ext cx="1374825" cy="106134"/>
            </a:xfrm>
            <a:custGeom>
              <a:avLst/>
              <a:gdLst/>
              <a:ahLst/>
              <a:cxnLst/>
              <a:rect l="l" t="t" r="r" b="b"/>
              <a:pathLst>
                <a:path w="31607" h="2440" extrusionOk="0">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7" name="Google Shape;817;p32"/>
            <p:cNvSpPr/>
            <p:nvPr/>
          </p:nvSpPr>
          <p:spPr>
            <a:xfrm rot="-5400000">
              <a:off x="5618885" y="3466677"/>
              <a:ext cx="1553513" cy="124142"/>
            </a:xfrm>
            <a:custGeom>
              <a:avLst/>
              <a:gdLst/>
              <a:ahLst/>
              <a:cxnLst/>
              <a:rect l="l" t="t" r="r" b="b"/>
              <a:pathLst>
                <a:path w="35715" h="2854" extrusionOk="0">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8" name="Google Shape;818;p32"/>
            <p:cNvSpPr/>
            <p:nvPr/>
          </p:nvSpPr>
          <p:spPr>
            <a:xfrm rot="-5400000">
              <a:off x="5790418" y="3674835"/>
              <a:ext cx="1119234" cy="142106"/>
            </a:xfrm>
            <a:custGeom>
              <a:avLst/>
              <a:gdLst/>
              <a:ahLst/>
              <a:cxnLst/>
              <a:rect l="l" t="t" r="r" b="b"/>
              <a:pathLst>
                <a:path w="25731" h="3267" extrusionOk="0">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9" name="Google Shape;819;p32"/>
            <p:cNvSpPr/>
            <p:nvPr/>
          </p:nvSpPr>
          <p:spPr>
            <a:xfrm rot="-5400000">
              <a:off x="6430370" y="3978513"/>
              <a:ext cx="620405" cy="33580"/>
            </a:xfrm>
            <a:custGeom>
              <a:avLst/>
              <a:gdLst/>
              <a:ahLst/>
              <a:cxnLst/>
              <a:rect l="l" t="t" r="r" b="b"/>
              <a:pathLst>
                <a:path w="14263" h="772" extrusionOk="0">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20" name="Google Shape;820;p32"/>
            <p:cNvSpPr/>
            <p:nvPr/>
          </p:nvSpPr>
          <p:spPr>
            <a:xfrm rot="-5400000">
              <a:off x="5858989" y="3544234"/>
              <a:ext cx="1460429" cy="62114"/>
            </a:xfrm>
            <a:custGeom>
              <a:avLst/>
              <a:gdLst/>
              <a:ahLst/>
              <a:cxnLst/>
              <a:rect l="l" t="t" r="r" b="b"/>
              <a:pathLst>
                <a:path w="33575" h="1428" extrusionOk="0">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4001563410"/>
      </p:ext>
    </p:extLst>
  </p:cSld>
  <p:clrMapOvr>
    <a:masterClrMapping/>
  </p:clrMapOvr>
  <p:transition spd="med">
    <p:pull/>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27FE1B-F07F-4FCC-8F1B-3ECC38FC433B}" type="datetimeFigureOut">
              <a:rPr lang="en-IN" smtClean="0"/>
              <a:t>30-04-2023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2C17AD-AEC6-4626-A85C-C927B68A8DFC}" type="slidenum">
              <a:rPr lang="en-IN" smtClean="0"/>
              <a:t>‹#›</a:t>
            </a:fld>
            <a:endParaRPr lang="en-IN"/>
          </a:p>
        </p:txBody>
      </p:sp>
    </p:spTree>
    <p:extLst>
      <p:ext uri="{BB962C8B-B14F-4D97-AF65-F5344CB8AC3E}">
        <p14:creationId xmlns:p14="http://schemas.microsoft.com/office/powerpoint/2010/main" val="2294670293"/>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51"/>
        <p:cNvGrpSpPr/>
        <p:nvPr/>
      </p:nvGrpSpPr>
      <p:grpSpPr>
        <a:xfrm>
          <a:off x="0" y="0"/>
          <a:ext cx="0" cy="0"/>
          <a:chOff x="0" y="0"/>
          <a:chExt cx="0" cy="0"/>
        </a:xfrm>
      </p:grpSpPr>
      <p:sp>
        <p:nvSpPr>
          <p:cNvPr id="52" name="Google Shape;52;p3"/>
          <p:cNvSpPr/>
          <p:nvPr/>
        </p:nvSpPr>
        <p:spPr>
          <a:xfrm>
            <a:off x="0" y="5810367"/>
            <a:ext cx="8845208" cy="1047157"/>
          </a:xfrm>
          <a:custGeom>
            <a:avLst/>
            <a:gdLst/>
            <a:ahLst/>
            <a:cxnLst/>
            <a:rect l="l" t="t" r="r" b="b"/>
            <a:pathLst>
              <a:path w="17241" h="16396" extrusionOk="0">
                <a:moveTo>
                  <a:pt x="0" y="1"/>
                </a:moveTo>
                <a:lnTo>
                  <a:pt x="0" y="16396"/>
                </a:lnTo>
                <a:lnTo>
                  <a:pt x="17240" y="16396"/>
                </a:lnTo>
                <a:lnTo>
                  <a:pt x="17240"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 name="Google Shape;53;p3"/>
          <p:cNvSpPr/>
          <p:nvPr/>
        </p:nvSpPr>
        <p:spPr>
          <a:xfrm>
            <a:off x="11140768" y="5810367"/>
            <a:ext cx="1051241" cy="1047157"/>
          </a:xfrm>
          <a:custGeom>
            <a:avLst/>
            <a:gdLst/>
            <a:ahLst/>
            <a:cxnLst/>
            <a:rect l="l" t="t" r="r" b="b"/>
            <a:pathLst>
              <a:path w="17241" h="16396" extrusionOk="0">
                <a:moveTo>
                  <a:pt x="0" y="1"/>
                </a:moveTo>
                <a:lnTo>
                  <a:pt x="0" y="16396"/>
                </a:lnTo>
                <a:lnTo>
                  <a:pt x="17240" y="16396"/>
                </a:lnTo>
                <a:lnTo>
                  <a:pt x="17240"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 name="Google Shape;54;p3"/>
          <p:cNvSpPr/>
          <p:nvPr/>
        </p:nvSpPr>
        <p:spPr>
          <a:xfrm>
            <a:off x="2564934" y="0"/>
            <a:ext cx="9626961" cy="3632187"/>
          </a:xfrm>
          <a:custGeom>
            <a:avLst/>
            <a:gdLst/>
            <a:ahLst/>
            <a:cxnLst/>
            <a:rect l="l" t="t" r="r" b="b"/>
            <a:pathLst>
              <a:path w="52686" h="24170" extrusionOk="0">
                <a:moveTo>
                  <a:pt x="1" y="0"/>
                </a:moveTo>
                <a:lnTo>
                  <a:pt x="1" y="24170"/>
                </a:lnTo>
                <a:lnTo>
                  <a:pt x="52686" y="24170"/>
                </a:lnTo>
                <a:lnTo>
                  <a:pt x="52686"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 name="Google Shape;55;p3"/>
          <p:cNvSpPr txBox="1">
            <a:spLocks noGrp="1"/>
          </p:cNvSpPr>
          <p:nvPr>
            <p:ph type="title"/>
          </p:nvPr>
        </p:nvSpPr>
        <p:spPr>
          <a:xfrm>
            <a:off x="3935800" y="933667"/>
            <a:ext cx="43204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5733">
                <a:solidFill>
                  <a:schemeClr val="dk1"/>
                </a:solidFill>
              </a:defRPr>
            </a:lvl1pPr>
            <a:lvl2pPr lvl="1" algn="ctr" rtl="0">
              <a:spcBef>
                <a:spcPts val="0"/>
              </a:spcBef>
              <a:spcAft>
                <a:spcPts val="0"/>
              </a:spcAft>
              <a:buNone/>
              <a:defRPr sz="4000">
                <a:solidFill>
                  <a:schemeClr val="dk1"/>
                </a:solidFill>
              </a:defRPr>
            </a:lvl2pPr>
            <a:lvl3pPr lvl="2" algn="ctr" rtl="0">
              <a:spcBef>
                <a:spcPts val="0"/>
              </a:spcBef>
              <a:spcAft>
                <a:spcPts val="0"/>
              </a:spcAft>
              <a:buNone/>
              <a:defRPr sz="4000">
                <a:solidFill>
                  <a:schemeClr val="dk1"/>
                </a:solidFill>
              </a:defRPr>
            </a:lvl3pPr>
            <a:lvl4pPr lvl="3" algn="ctr" rtl="0">
              <a:spcBef>
                <a:spcPts val="0"/>
              </a:spcBef>
              <a:spcAft>
                <a:spcPts val="0"/>
              </a:spcAft>
              <a:buNone/>
              <a:defRPr sz="4000">
                <a:solidFill>
                  <a:schemeClr val="dk1"/>
                </a:solidFill>
              </a:defRPr>
            </a:lvl4pPr>
            <a:lvl5pPr lvl="4" algn="ctr" rtl="0">
              <a:spcBef>
                <a:spcPts val="0"/>
              </a:spcBef>
              <a:spcAft>
                <a:spcPts val="0"/>
              </a:spcAft>
              <a:buNone/>
              <a:defRPr sz="4000">
                <a:solidFill>
                  <a:schemeClr val="dk1"/>
                </a:solidFill>
              </a:defRPr>
            </a:lvl5pPr>
            <a:lvl6pPr lvl="5" algn="ctr" rtl="0">
              <a:spcBef>
                <a:spcPts val="0"/>
              </a:spcBef>
              <a:spcAft>
                <a:spcPts val="0"/>
              </a:spcAft>
              <a:buNone/>
              <a:defRPr sz="4000">
                <a:solidFill>
                  <a:schemeClr val="dk1"/>
                </a:solidFill>
              </a:defRPr>
            </a:lvl6pPr>
            <a:lvl7pPr lvl="6" algn="ctr" rtl="0">
              <a:spcBef>
                <a:spcPts val="0"/>
              </a:spcBef>
              <a:spcAft>
                <a:spcPts val="0"/>
              </a:spcAft>
              <a:buNone/>
              <a:defRPr sz="4000">
                <a:solidFill>
                  <a:schemeClr val="dk1"/>
                </a:solidFill>
              </a:defRPr>
            </a:lvl7pPr>
            <a:lvl8pPr lvl="7" algn="ctr" rtl="0">
              <a:spcBef>
                <a:spcPts val="0"/>
              </a:spcBef>
              <a:spcAft>
                <a:spcPts val="0"/>
              </a:spcAft>
              <a:buNone/>
              <a:defRPr sz="4000">
                <a:solidFill>
                  <a:schemeClr val="dk1"/>
                </a:solidFill>
              </a:defRPr>
            </a:lvl8pPr>
            <a:lvl9pPr lvl="8" algn="ctr" rtl="0">
              <a:spcBef>
                <a:spcPts val="0"/>
              </a:spcBef>
              <a:spcAft>
                <a:spcPts val="0"/>
              </a:spcAft>
              <a:buNone/>
              <a:defRPr sz="4000">
                <a:solidFill>
                  <a:schemeClr val="dk1"/>
                </a:solidFill>
              </a:defRPr>
            </a:lvl9pPr>
          </a:lstStyle>
          <a:p>
            <a:r>
              <a:rPr lang="en-US"/>
              <a:t>Click to edit Master title style</a:t>
            </a:r>
            <a:endParaRPr/>
          </a:p>
        </p:txBody>
      </p:sp>
      <p:sp>
        <p:nvSpPr>
          <p:cNvPr id="56" name="Google Shape;56;p3"/>
          <p:cNvSpPr txBox="1">
            <a:spLocks noGrp="1"/>
          </p:cNvSpPr>
          <p:nvPr>
            <p:ph type="subTitle" idx="1"/>
          </p:nvPr>
        </p:nvSpPr>
        <p:spPr>
          <a:xfrm>
            <a:off x="3935800" y="2021167"/>
            <a:ext cx="4320400" cy="1611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3000"/>
              <a:buNone/>
              <a:defRPr sz="2133">
                <a:solidFill>
                  <a:schemeClr val="dk1"/>
                </a:solidFill>
              </a:defRPr>
            </a:lvl1pPr>
            <a:lvl2pPr lvl="1" algn="ctr" rtl="0">
              <a:lnSpc>
                <a:spcPct val="100000"/>
              </a:lnSpc>
              <a:spcBef>
                <a:spcPts val="0"/>
              </a:spcBef>
              <a:spcAft>
                <a:spcPts val="0"/>
              </a:spcAft>
              <a:buClr>
                <a:schemeClr val="dk1"/>
              </a:buClr>
              <a:buSzPts val="2800"/>
              <a:buNone/>
              <a:defRPr sz="3733">
                <a:solidFill>
                  <a:schemeClr val="dk1"/>
                </a:solidFill>
              </a:defRPr>
            </a:lvl2pPr>
            <a:lvl3pPr lvl="2" algn="ctr" rtl="0">
              <a:lnSpc>
                <a:spcPct val="100000"/>
              </a:lnSpc>
              <a:spcBef>
                <a:spcPts val="0"/>
              </a:spcBef>
              <a:spcAft>
                <a:spcPts val="0"/>
              </a:spcAft>
              <a:buClr>
                <a:schemeClr val="dk1"/>
              </a:buClr>
              <a:buSzPts val="2800"/>
              <a:buNone/>
              <a:defRPr sz="3733">
                <a:solidFill>
                  <a:schemeClr val="dk1"/>
                </a:solidFill>
              </a:defRPr>
            </a:lvl3pPr>
            <a:lvl4pPr lvl="3" algn="ctr" rtl="0">
              <a:lnSpc>
                <a:spcPct val="100000"/>
              </a:lnSpc>
              <a:spcBef>
                <a:spcPts val="0"/>
              </a:spcBef>
              <a:spcAft>
                <a:spcPts val="0"/>
              </a:spcAft>
              <a:buClr>
                <a:schemeClr val="dk1"/>
              </a:buClr>
              <a:buSzPts val="2800"/>
              <a:buNone/>
              <a:defRPr sz="3733">
                <a:solidFill>
                  <a:schemeClr val="dk1"/>
                </a:solidFill>
              </a:defRPr>
            </a:lvl4pPr>
            <a:lvl5pPr lvl="4" algn="ctr" rtl="0">
              <a:lnSpc>
                <a:spcPct val="100000"/>
              </a:lnSpc>
              <a:spcBef>
                <a:spcPts val="0"/>
              </a:spcBef>
              <a:spcAft>
                <a:spcPts val="0"/>
              </a:spcAft>
              <a:buClr>
                <a:schemeClr val="dk1"/>
              </a:buClr>
              <a:buSzPts val="2800"/>
              <a:buNone/>
              <a:defRPr sz="3733">
                <a:solidFill>
                  <a:schemeClr val="dk1"/>
                </a:solidFill>
              </a:defRPr>
            </a:lvl5pPr>
            <a:lvl6pPr lvl="5" algn="ctr" rtl="0">
              <a:lnSpc>
                <a:spcPct val="100000"/>
              </a:lnSpc>
              <a:spcBef>
                <a:spcPts val="0"/>
              </a:spcBef>
              <a:spcAft>
                <a:spcPts val="0"/>
              </a:spcAft>
              <a:buClr>
                <a:schemeClr val="dk1"/>
              </a:buClr>
              <a:buSzPts val="2800"/>
              <a:buNone/>
              <a:defRPr sz="3733">
                <a:solidFill>
                  <a:schemeClr val="dk1"/>
                </a:solidFill>
              </a:defRPr>
            </a:lvl6pPr>
            <a:lvl7pPr lvl="6" algn="ctr" rtl="0">
              <a:lnSpc>
                <a:spcPct val="100000"/>
              </a:lnSpc>
              <a:spcBef>
                <a:spcPts val="0"/>
              </a:spcBef>
              <a:spcAft>
                <a:spcPts val="0"/>
              </a:spcAft>
              <a:buClr>
                <a:schemeClr val="dk1"/>
              </a:buClr>
              <a:buSzPts val="2800"/>
              <a:buNone/>
              <a:defRPr sz="3733">
                <a:solidFill>
                  <a:schemeClr val="dk1"/>
                </a:solidFill>
              </a:defRPr>
            </a:lvl7pPr>
            <a:lvl8pPr lvl="7" algn="ctr" rtl="0">
              <a:lnSpc>
                <a:spcPct val="100000"/>
              </a:lnSpc>
              <a:spcBef>
                <a:spcPts val="0"/>
              </a:spcBef>
              <a:spcAft>
                <a:spcPts val="0"/>
              </a:spcAft>
              <a:buClr>
                <a:schemeClr val="dk1"/>
              </a:buClr>
              <a:buSzPts val="2800"/>
              <a:buNone/>
              <a:defRPr sz="3733">
                <a:solidFill>
                  <a:schemeClr val="dk1"/>
                </a:solidFill>
              </a:defRPr>
            </a:lvl8pPr>
            <a:lvl9pPr lvl="8" algn="ctr" rtl="0">
              <a:lnSpc>
                <a:spcPct val="100000"/>
              </a:lnSpc>
              <a:spcBef>
                <a:spcPts val="0"/>
              </a:spcBef>
              <a:spcAft>
                <a:spcPts val="0"/>
              </a:spcAft>
              <a:buClr>
                <a:schemeClr val="dk1"/>
              </a:buClr>
              <a:buSzPts val="2800"/>
              <a:buNone/>
              <a:defRPr sz="3733">
                <a:solidFill>
                  <a:schemeClr val="dk1"/>
                </a:solidFill>
              </a:defRPr>
            </a:lvl9pPr>
          </a:lstStyle>
          <a:p>
            <a:r>
              <a:rPr lang="en-US"/>
              <a:t>Click to edit Master subtitle style</a:t>
            </a:r>
            <a:endParaRPr/>
          </a:p>
        </p:txBody>
      </p:sp>
      <p:sp>
        <p:nvSpPr>
          <p:cNvPr id="57" name="Google Shape;57;p3"/>
          <p:cNvSpPr txBox="1"/>
          <p:nvPr/>
        </p:nvSpPr>
        <p:spPr>
          <a:xfrm>
            <a:off x="3346800" y="4409267"/>
            <a:ext cx="5498400" cy="1225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2400">
                <a:solidFill>
                  <a:schemeClr val="lt1"/>
                </a:solidFill>
                <a:latin typeface="Anaheim"/>
                <a:ea typeface="Anaheim"/>
                <a:cs typeface="Anaheim"/>
                <a:sym typeface="Anaheim"/>
              </a:rPr>
              <a:t>CREDITS: This presentation template was created by Slidesgo, incluiding icons by Flaticon, and infographics &amp; images by Freepik.</a:t>
            </a:r>
            <a:endParaRPr sz="2400">
              <a:solidFill>
                <a:schemeClr val="lt1"/>
              </a:solidFill>
              <a:latin typeface="Anaheim"/>
              <a:ea typeface="Anaheim"/>
              <a:cs typeface="Anaheim"/>
              <a:sym typeface="Anaheim"/>
            </a:endParaRPr>
          </a:p>
        </p:txBody>
      </p:sp>
      <p:sp>
        <p:nvSpPr>
          <p:cNvPr id="58" name="Google Shape;58;p3"/>
          <p:cNvSpPr/>
          <p:nvPr/>
        </p:nvSpPr>
        <p:spPr>
          <a:xfrm>
            <a:off x="9836267" y="2786601"/>
            <a:ext cx="2355605" cy="47580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 name="Google Shape;59;p3"/>
          <p:cNvSpPr/>
          <p:nvPr/>
        </p:nvSpPr>
        <p:spPr>
          <a:xfrm>
            <a:off x="476034" y="2786601"/>
            <a:ext cx="2762335" cy="47580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 name="Google Shape;60;p3"/>
          <p:cNvSpPr/>
          <p:nvPr/>
        </p:nvSpPr>
        <p:spPr>
          <a:xfrm>
            <a:off x="9080371" y="2000600"/>
            <a:ext cx="1472205" cy="475829"/>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 name="Google Shape;61;p3"/>
          <p:cNvSpPr/>
          <p:nvPr/>
        </p:nvSpPr>
        <p:spPr>
          <a:xfrm>
            <a:off x="9194706" y="3572400"/>
            <a:ext cx="2997073" cy="473933"/>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 name="Google Shape;62;p3"/>
          <p:cNvSpPr/>
          <p:nvPr/>
        </p:nvSpPr>
        <p:spPr>
          <a:xfrm>
            <a:off x="10807439" y="2000600"/>
            <a:ext cx="1384397" cy="475829"/>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 name="Google Shape;63;p3"/>
          <p:cNvSpPr/>
          <p:nvPr/>
        </p:nvSpPr>
        <p:spPr>
          <a:xfrm>
            <a:off x="8986385" y="4358367"/>
            <a:ext cx="1472171" cy="473933"/>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 name="Google Shape;64;p3"/>
          <p:cNvSpPr/>
          <p:nvPr/>
        </p:nvSpPr>
        <p:spPr>
          <a:xfrm>
            <a:off x="24" y="4358367"/>
            <a:ext cx="1384397" cy="473933"/>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 name="Google Shape;65;p3"/>
          <p:cNvSpPr/>
          <p:nvPr/>
        </p:nvSpPr>
        <p:spPr>
          <a:xfrm>
            <a:off x="13" y="2000608"/>
            <a:ext cx="1472184" cy="475811"/>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 name="Google Shape;66;p3"/>
          <p:cNvSpPr/>
          <p:nvPr/>
        </p:nvSpPr>
        <p:spPr>
          <a:xfrm>
            <a:off x="1733297" y="2000600"/>
            <a:ext cx="654161" cy="475829"/>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424290930"/>
      </p:ext>
    </p:extLst>
  </p:cSld>
  <p:clrMapOvr>
    <a:masterClrMapping/>
  </p:clrMapOvr>
  <p:transition spd="med">
    <p:pull/>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s">
  <p:cSld name="Contents">
    <p:spTree>
      <p:nvGrpSpPr>
        <p:cNvPr id="1" name="Shape 284"/>
        <p:cNvGrpSpPr/>
        <p:nvPr/>
      </p:nvGrpSpPr>
      <p:grpSpPr>
        <a:xfrm>
          <a:off x="0" y="0"/>
          <a:ext cx="0" cy="0"/>
          <a:chOff x="0" y="0"/>
          <a:chExt cx="0" cy="0"/>
        </a:xfrm>
      </p:grpSpPr>
      <p:sp>
        <p:nvSpPr>
          <p:cNvPr id="285" name="Google Shape;285;p21"/>
          <p:cNvSpPr txBox="1">
            <a:spLocks noGrp="1"/>
          </p:cNvSpPr>
          <p:nvPr>
            <p:ph type="subTitle" idx="1"/>
          </p:nvPr>
        </p:nvSpPr>
        <p:spPr>
          <a:xfrm flipH="1">
            <a:off x="960000" y="1509833"/>
            <a:ext cx="10272000" cy="439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Roboto"/>
              <a:buAutoNum type="arabicPeriod"/>
              <a:defRPr sz="1600"/>
            </a:lvl1pPr>
            <a:lvl2pPr lvl="1" algn="ctr" rtl="0">
              <a:lnSpc>
                <a:spcPct val="100000"/>
              </a:lnSpc>
              <a:spcBef>
                <a:spcPts val="0"/>
              </a:spcBef>
              <a:spcAft>
                <a:spcPts val="0"/>
              </a:spcAft>
              <a:buSzPts val="1200"/>
              <a:buFont typeface="Roboto Condensed Light"/>
              <a:buAutoNum type="alphaLcPeriod"/>
              <a:defRPr sz="1600"/>
            </a:lvl2pPr>
            <a:lvl3pPr lvl="2" algn="ctr" rtl="0">
              <a:lnSpc>
                <a:spcPct val="100000"/>
              </a:lnSpc>
              <a:spcBef>
                <a:spcPts val="0"/>
              </a:spcBef>
              <a:spcAft>
                <a:spcPts val="0"/>
              </a:spcAft>
              <a:buSzPts val="1200"/>
              <a:buFont typeface="Roboto Condensed Light"/>
              <a:buAutoNum type="romanLcPeriod"/>
              <a:defRPr sz="1600"/>
            </a:lvl3pPr>
            <a:lvl4pPr lvl="3" algn="ctr" rtl="0">
              <a:lnSpc>
                <a:spcPct val="100000"/>
              </a:lnSpc>
              <a:spcBef>
                <a:spcPts val="0"/>
              </a:spcBef>
              <a:spcAft>
                <a:spcPts val="0"/>
              </a:spcAft>
              <a:buSzPts val="1200"/>
              <a:buFont typeface="Roboto Condensed Light"/>
              <a:buAutoNum type="arabicPeriod"/>
              <a:defRPr sz="1600"/>
            </a:lvl4pPr>
            <a:lvl5pPr lvl="4" algn="ctr" rtl="0">
              <a:lnSpc>
                <a:spcPct val="100000"/>
              </a:lnSpc>
              <a:spcBef>
                <a:spcPts val="0"/>
              </a:spcBef>
              <a:spcAft>
                <a:spcPts val="0"/>
              </a:spcAft>
              <a:buSzPts val="1200"/>
              <a:buFont typeface="Roboto Condensed Light"/>
              <a:buAutoNum type="alphaLcPeriod"/>
              <a:defRPr sz="1600"/>
            </a:lvl5pPr>
            <a:lvl6pPr lvl="5" algn="ctr" rtl="0">
              <a:lnSpc>
                <a:spcPct val="100000"/>
              </a:lnSpc>
              <a:spcBef>
                <a:spcPts val="0"/>
              </a:spcBef>
              <a:spcAft>
                <a:spcPts val="0"/>
              </a:spcAft>
              <a:buSzPts val="1200"/>
              <a:buFont typeface="Roboto Condensed Light"/>
              <a:buAutoNum type="romanLcPeriod"/>
              <a:defRPr sz="1600"/>
            </a:lvl6pPr>
            <a:lvl7pPr lvl="6" algn="ctr" rtl="0">
              <a:lnSpc>
                <a:spcPct val="100000"/>
              </a:lnSpc>
              <a:spcBef>
                <a:spcPts val="0"/>
              </a:spcBef>
              <a:spcAft>
                <a:spcPts val="0"/>
              </a:spcAft>
              <a:buSzPts val="1200"/>
              <a:buFont typeface="Roboto Condensed Light"/>
              <a:buAutoNum type="arabicPeriod"/>
              <a:defRPr sz="1600"/>
            </a:lvl7pPr>
            <a:lvl8pPr lvl="7" algn="ctr" rtl="0">
              <a:lnSpc>
                <a:spcPct val="100000"/>
              </a:lnSpc>
              <a:spcBef>
                <a:spcPts val="0"/>
              </a:spcBef>
              <a:spcAft>
                <a:spcPts val="0"/>
              </a:spcAft>
              <a:buSzPts val="1200"/>
              <a:buFont typeface="Roboto Condensed Light"/>
              <a:buAutoNum type="alphaLcPeriod"/>
              <a:defRPr sz="1600"/>
            </a:lvl8pPr>
            <a:lvl9pPr lvl="8" algn="ctr" rtl="0">
              <a:lnSpc>
                <a:spcPct val="100000"/>
              </a:lnSpc>
              <a:spcBef>
                <a:spcPts val="0"/>
              </a:spcBef>
              <a:spcAft>
                <a:spcPts val="0"/>
              </a:spcAft>
              <a:buSzPts val="1200"/>
              <a:buFont typeface="Roboto Condensed Light"/>
              <a:buAutoNum type="romanLcPeriod"/>
              <a:defRPr sz="1600"/>
            </a:lvl9pPr>
          </a:lstStyle>
          <a:p>
            <a:r>
              <a:rPr lang="en-US"/>
              <a:t>Click to edit Master subtitle style</a:t>
            </a:r>
            <a:endParaRPr/>
          </a:p>
        </p:txBody>
      </p:sp>
      <p:sp>
        <p:nvSpPr>
          <p:cNvPr id="286" name="Google Shape;286;p21"/>
          <p:cNvSpPr txBox="1">
            <a:spLocks noGrp="1"/>
          </p:cNvSpPr>
          <p:nvPr>
            <p:ph type="title"/>
          </p:nvPr>
        </p:nvSpPr>
        <p:spPr>
          <a:xfrm>
            <a:off x="1704067" y="4576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lvl2pPr>
            <a:lvl3pPr lvl="2" algn="ctr" rtl="0">
              <a:spcBef>
                <a:spcPts val="0"/>
              </a:spcBef>
              <a:spcAft>
                <a:spcPts val="0"/>
              </a:spcAft>
              <a:buNone/>
              <a:defRPr sz="4000"/>
            </a:lvl3pPr>
            <a:lvl4pPr lvl="3" algn="ctr" rtl="0">
              <a:spcBef>
                <a:spcPts val="0"/>
              </a:spcBef>
              <a:spcAft>
                <a:spcPts val="0"/>
              </a:spcAft>
              <a:buNone/>
              <a:defRPr sz="4000"/>
            </a:lvl4pPr>
            <a:lvl5pPr lvl="4" algn="ctr" rtl="0">
              <a:spcBef>
                <a:spcPts val="0"/>
              </a:spcBef>
              <a:spcAft>
                <a:spcPts val="0"/>
              </a:spcAft>
              <a:buNone/>
              <a:defRPr sz="4000"/>
            </a:lvl5pPr>
            <a:lvl6pPr lvl="5" algn="ctr" rtl="0">
              <a:spcBef>
                <a:spcPts val="0"/>
              </a:spcBef>
              <a:spcAft>
                <a:spcPts val="0"/>
              </a:spcAft>
              <a:buNone/>
              <a:defRPr sz="4000"/>
            </a:lvl6pPr>
            <a:lvl7pPr lvl="6" algn="ctr" rtl="0">
              <a:spcBef>
                <a:spcPts val="0"/>
              </a:spcBef>
              <a:spcAft>
                <a:spcPts val="0"/>
              </a:spcAft>
              <a:buNone/>
              <a:defRPr sz="4000"/>
            </a:lvl7pPr>
            <a:lvl8pPr lvl="7" algn="ctr" rtl="0">
              <a:spcBef>
                <a:spcPts val="0"/>
              </a:spcBef>
              <a:spcAft>
                <a:spcPts val="0"/>
              </a:spcAft>
              <a:buNone/>
              <a:defRPr sz="4000"/>
            </a:lvl8pPr>
            <a:lvl9pPr lvl="8" algn="ctr" rtl="0">
              <a:spcBef>
                <a:spcPts val="0"/>
              </a:spcBef>
              <a:spcAft>
                <a:spcPts val="0"/>
              </a:spcAft>
              <a:buNone/>
              <a:defRPr sz="4000"/>
            </a:lvl9pPr>
          </a:lstStyle>
          <a:p>
            <a:r>
              <a:rPr lang="en-US"/>
              <a:t>Click to edit Master title style</a:t>
            </a:r>
            <a:endParaRPr/>
          </a:p>
        </p:txBody>
      </p:sp>
    </p:spTree>
    <p:extLst>
      <p:ext uri="{BB962C8B-B14F-4D97-AF65-F5344CB8AC3E}">
        <p14:creationId xmlns:p14="http://schemas.microsoft.com/office/powerpoint/2010/main" val="1551293144"/>
      </p:ext>
    </p:extLst>
  </p:cSld>
  <p:clrMapOvr>
    <a:masterClrMapping/>
  </p:clrMapOvr>
  <p:transition spd="med">
    <p:pull/>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287"/>
        <p:cNvGrpSpPr/>
        <p:nvPr/>
      </p:nvGrpSpPr>
      <p:grpSpPr>
        <a:xfrm>
          <a:off x="0" y="0"/>
          <a:ext cx="0" cy="0"/>
          <a:chOff x="0" y="0"/>
          <a:chExt cx="0" cy="0"/>
        </a:xfrm>
      </p:grpSpPr>
      <p:sp>
        <p:nvSpPr>
          <p:cNvPr id="288" name="Google Shape;288;p22"/>
          <p:cNvSpPr txBox="1">
            <a:spLocks noGrp="1"/>
          </p:cNvSpPr>
          <p:nvPr>
            <p:ph type="subTitle" idx="1"/>
          </p:nvPr>
        </p:nvSpPr>
        <p:spPr>
          <a:xfrm>
            <a:off x="8555632" y="3044167"/>
            <a:ext cx="2527600" cy="8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89" name="Google Shape;289;p22"/>
          <p:cNvSpPr txBox="1">
            <a:spLocks noGrp="1"/>
          </p:cNvSpPr>
          <p:nvPr>
            <p:ph type="title"/>
          </p:nvPr>
        </p:nvSpPr>
        <p:spPr>
          <a:xfrm>
            <a:off x="8514465" y="2337767"/>
            <a:ext cx="2610000" cy="7064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933">
                <a:solidFill>
                  <a:schemeClr val="dk1"/>
                </a:solidFill>
              </a:defRPr>
            </a:lvl1pPr>
            <a:lvl2pPr lvl="1"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9pPr>
          </a:lstStyle>
          <a:p>
            <a:r>
              <a:rPr lang="en-US"/>
              <a:t>Click to edit Master title style</a:t>
            </a:r>
            <a:endParaRPr/>
          </a:p>
        </p:txBody>
      </p:sp>
      <p:sp>
        <p:nvSpPr>
          <p:cNvPr id="290" name="Google Shape;290;p22"/>
          <p:cNvSpPr txBox="1">
            <a:spLocks noGrp="1"/>
          </p:cNvSpPr>
          <p:nvPr>
            <p:ph type="subTitle" idx="2"/>
          </p:nvPr>
        </p:nvSpPr>
        <p:spPr>
          <a:xfrm>
            <a:off x="1113633" y="3044167"/>
            <a:ext cx="2527600" cy="8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91" name="Google Shape;291;p22"/>
          <p:cNvSpPr txBox="1">
            <a:spLocks noGrp="1"/>
          </p:cNvSpPr>
          <p:nvPr>
            <p:ph type="title" idx="3"/>
          </p:nvPr>
        </p:nvSpPr>
        <p:spPr>
          <a:xfrm>
            <a:off x="1072467" y="2337767"/>
            <a:ext cx="2610000" cy="7064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933">
                <a:solidFill>
                  <a:schemeClr val="dk1"/>
                </a:solidFill>
              </a:defRPr>
            </a:lvl1pPr>
            <a:lvl2pPr lvl="1"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9pPr>
          </a:lstStyle>
          <a:p>
            <a:r>
              <a:rPr lang="en-US"/>
              <a:t>Click to edit Master title style</a:t>
            </a:r>
            <a:endParaRPr/>
          </a:p>
        </p:txBody>
      </p:sp>
      <p:sp>
        <p:nvSpPr>
          <p:cNvPr id="292" name="Google Shape;292;p22"/>
          <p:cNvSpPr txBox="1">
            <a:spLocks noGrp="1"/>
          </p:cNvSpPr>
          <p:nvPr>
            <p:ph type="subTitle" idx="4"/>
          </p:nvPr>
        </p:nvSpPr>
        <p:spPr>
          <a:xfrm>
            <a:off x="4832200" y="3044167"/>
            <a:ext cx="2527600" cy="8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93" name="Google Shape;293;p22"/>
          <p:cNvSpPr txBox="1">
            <a:spLocks noGrp="1"/>
          </p:cNvSpPr>
          <p:nvPr>
            <p:ph type="title" idx="5"/>
          </p:nvPr>
        </p:nvSpPr>
        <p:spPr>
          <a:xfrm>
            <a:off x="4790995" y="2337767"/>
            <a:ext cx="2610000" cy="7064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933">
                <a:solidFill>
                  <a:schemeClr val="lt1"/>
                </a:solidFill>
              </a:defRPr>
            </a:lvl1pPr>
            <a:lvl2pPr lvl="1"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9pPr>
          </a:lstStyle>
          <a:p>
            <a:r>
              <a:rPr lang="en-US"/>
              <a:t>Click to edit Master title style</a:t>
            </a:r>
            <a:endParaRPr/>
          </a:p>
        </p:txBody>
      </p:sp>
      <p:sp>
        <p:nvSpPr>
          <p:cNvPr id="294" name="Google Shape;294;p22"/>
          <p:cNvSpPr txBox="1">
            <a:spLocks noGrp="1"/>
          </p:cNvSpPr>
          <p:nvPr>
            <p:ph type="subTitle" idx="6"/>
          </p:nvPr>
        </p:nvSpPr>
        <p:spPr>
          <a:xfrm>
            <a:off x="8555632" y="5101900"/>
            <a:ext cx="2527600" cy="8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95" name="Google Shape;295;p22"/>
          <p:cNvSpPr txBox="1">
            <a:spLocks noGrp="1"/>
          </p:cNvSpPr>
          <p:nvPr>
            <p:ph type="title" idx="7"/>
          </p:nvPr>
        </p:nvSpPr>
        <p:spPr>
          <a:xfrm>
            <a:off x="8514432" y="4395500"/>
            <a:ext cx="2610000" cy="7064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SzPts val="2200"/>
              <a:buNone/>
              <a:defRPr sz="2933"/>
            </a:lvl1pPr>
            <a:lvl2pPr lvl="1"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9pPr>
          </a:lstStyle>
          <a:p>
            <a:r>
              <a:rPr lang="en-US"/>
              <a:t>Click to edit Master title style</a:t>
            </a:r>
            <a:endParaRPr/>
          </a:p>
        </p:txBody>
      </p:sp>
      <p:sp>
        <p:nvSpPr>
          <p:cNvPr id="296" name="Google Shape;296;p22"/>
          <p:cNvSpPr txBox="1">
            <a:spLocks noGrp="1"/>
          </p:cNvSpPr>
          <p:nvPr>
            <p:ph type="subTitle" idx="8"/>
          </p:nvPr>
        </p:nvSpPr>
        <p:spPr>
          <a:xfrm>
            <a:off x="1113633" y="5101900"/>
            <a:ext cx="2527600" cy="8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97" name="Google Shape;297;p22"/>
          <p:cNvSpPr txBox="1">
            <a:spLocks noGrp="1"/>
          </p:cNvSpPr>
          <p:nvPr>
            <p:ph type="title" idx="9"/>
          </p:nvPr>
        </p:nvSpPr>
        <p:spPr>
          <a:xfrm>
            <a:off x="1072433" y="4395500"/>
            <a:ext cx="2610000" cy="7064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933">
                <a:solidFill>
                  <a:schemeClr val="lt1"/>
                </a:solidFill>
              </a:defRPr>
            </a:lvl1pPr>
            <a:lvl2pPr lvl="1"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9pPr>
          </a:lstStyle>
          <a:p>
            <a:r>
              <a:rPr lang="en-US"/>
              <a:t>Click to edit Master title style</a:t>
            </a:r>
            <a:endParaRPr/>
          </a:p>
        </p:txBody>
      </p:sp>
      <p:sp>
        <p:nvSpPr>
          <p:cNvPr id="298" name="Google Shape;298;p22"/>
          <p:cNvSpPr txBox="1">
            <a:spLocks noGrp="1"/>
          </p:cNvSpPr>
          <p:nvPr>
            <p:ph type="subTitle" idx="13"/>
          </p:nvPr>
        </p:nvSpPr>
        <p:spPr>
          <a:xfrm>
            <a:off x="4832200" y="5101900"/>
            <a:ext cx="2527600" cy="8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99" name="Google Shape;299;p22"/>
          <p:cNvSpPr txBox="1">
            <a:spLocks noGrp="1"/>
          </p:cNvSpPr>
          <p:nvPr>
            <p:ph type="title" idx="14"/>
          </p:nvPr>
        </p:nvSpPr>
        <p:spPr>
          <a:xfrm>
            <a:off x="4790995" y="4395500"/>
            <a:ext cx="2610000" cy="7064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933">
                <a:solidFill>
                  <a:schemeClr val="dk1"/>
                </a:solidFill>
              </a:defRPr>
            </a:lvl1pPr>
            <a:lvl2pPr lvl="1"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9pPr>
          </a:lstStyle>
          <a:p>
            <a:r>
              <a:rPr lang="en-US"/>
              <a:t>Click to edit Master title style</a:t>
            </a:r>
            <a:endParaRPr/>
          </a:p>
        </p:txBody>
      </p:sp>
      <p:sp>
        <p:nvSpPr>
          <p:cNvPr id="300" name="Google Shape;300;p22"/>
          <p:cNvSpPr txBox="1">
            <a:spLocks noGrp="1"/>
          </p:cNvSpPr>
          <p:nvPr>
            <p:ph type="title" idx="15"/>
          </p:nvPr>
        </p:nvSpPr>
        <p:spPr>
          <a:xfrm>
            <a:off x="1704000" y="4560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lvl2pPr>
            <a:lvl3pPr lvl="2" algn="ctr" rtl="0">
              <a:spcBef>
                <a:spcPts val="0"/>
              </a:spcBef>
              <a:spcAft>
                <a:spcPts val="0"/>
              </a:spcAft>
              <a:buNone/>
              <a:defRPr sz="4000"/>
            </a:lvl3pPr>
            <a:lvl4pPr lvl="3" algn="ctr" rtl="0">
              <a:spcBef>
                <a:spcPts val="0"/>
              </a:spcBef>
              <a:spcAft>
                <a:spcPts val="0"/>
              </a:spcAft>
              <a:buNone/>
              <a:defRPr sz="4000"/>
            </a:lvl4pPr>
            <a:lvl5pPr lvl="4" algn="ctr" rtl="0">
              <a:spcBef>
                <a:spcPts val="0"/>
              </a:spcBef>
              <a:spcAft>
                <a:spcPts val="0"/>
              </a:spcAft>
              <a:buNone/>
              <a:defRPr sz="4000"/>
            </a:lvl5pPr>
            <a:lvl6pPr lvl="5" algn="ctr" rtl="0">
              <a:spcBef>
                <a:spcPts val="0"/>
              </a:spcBef>
              <a:spcAft>
                <a:spcPts val="0"/>
              </a:spcAft>
              <a:buNone/>
              <a:defRPr sz="4000"/>
            </a:lvl6pPr>
            <a:lvl7pPr lvl="6" algn="ctr" rtl="0">
              <a:spcBef>
                <a:spcPts val="0"/>
              </a:spcBef>
              <a:spcAft>
                <a:spcPts val="0"/>
              </a:spcAft>
              <a:buNone/>
              <a:defRPr sz="4000"/>
            </a:lvl7pPr>
            <a:lvl8pPr lvl="7" algn="ctr" rtl="0">
              <a:spcBef>
                <a:spcPts val="0"/>
              </a:spcBef>
              <a:spcAft>
                <a:spcPts val="0"/>
              </a:spcAft>
              <a:buNone/>
              <a:defRPr sz="4000"/>
            </a:lvl8pPr>
            <a:lvl9pPr lvl="8" algn="ctr" rtl="0">
              <a:spcBef>
                <a:spcPts val="0"/>
              </a:spcBef>
              <a:spcAft>
                <a:spcPts val="0"/>
              </a:spcAft>
              <a:buNone/>
              <a:defRPr sz="4000"/>
            </a:lvl9pPr>
          </a:lstStyle>
          <a:p>
            <a:r>
              <a:rPr lang="en-US"/>
              <a:t>Click to edit Master title style</a:t>
            </a:r>
            <a:endParaRPr/>
          </a:p>
        </p:txBody>
      </p:sp>
      <p:sp>
        <p:nvSpPr>
          <p:cNvPr id="301" name="Google Shape;301;p22"/>
          <p:cNvSpPr/>
          <p:nvPr/>
        </p:nvSpPr>
        <p:spPr>
          <a:xfrm flipH="1">
            <a:off x="-53" y="2603052"/>
            <a:ext cx="10386937" cy="175829"/>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2" name="Google Shape;302;p22"/>
          <p:cNvSpPr/>
          <p:nvPr/>
        </p:nvSpPr>
        <p:spPr>
          <a:xfrm flipH="1">
            <a:off x="1244527" y="4660801"/>
            <a:ext cx="10947452" cy="175801"/>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808694399"/>
      </p:ext>
    </p:extLst>
  </p:cSld>
  <p:clrMapOvr>
    <a:masterClrMapping/>
  </p:clrMapOvr>
  <p:transition spd="med">
    <p:pull/>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Percentages">
  <p:cSld name="Title + Percentages">
    <p:spTree>
      <p:nvGrpSpPr>
        <p:cNvPr id="1" name="Shape 303"/>
        <p:cNvGrpSpPr/>
        <p:nvPr/>
      </p:nvGrpSpPr>
      <p:grpSpPr>
        <a:xfrm>
          <a:off x="0" y="0"/>
          <a:ext cx="0" cy="0"/>
          <a:chOff x="0" y="0"/>
          <a:chExt cx="0" cy="0"/>
        </a:xfrm>
      </p:grpSpPr>
      <p:sp>
        <p:nvSpPr>
          <p:cNvPr id="304" name="Google Shape;304;p23"/>
          <p:cNvSpPr txBox="1">
            <a:spLocks noGrp="1"/>
          </p:cNvSpPr>
          <p:nvPr>
            <p:ph type="title"/>
          </p:nvPr>
        </p:nvSpPr>
        <p:spPr>
          <a:xfrm>
            <a:off x="1704067" y="4576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lvl2pPr>
            <a:lvl3pPr lvl="2" algn="ctr" rtl="0">
              <a:spcBef>
                <a:spcPts val="0"/>
              </a:spcBef>
              <a:spcAft>
                <a:spcPts val="0"/>
              </a:spcAft>
              <a:buNone/>
              <a:defRPr sz="4000"/>
            </a:lvl3pPr>
            <a:lvl4pPr lvl="3" algn="ctr" rtl="0">
              <a:spcBef>
                <a:spcPts val="0"/>
              </a:spcBef>
              <a:spcAft>
                <a:spcPts val="0"/>
              </a:spcAft>
              <a:buNone/>
              <a:defRPr sz="4000"/>
            </a:lvl4pPr>
            <a:lvl5pPr lvl="4" algn="ctr" rtl="0">
              <a:spcBef>
                <a:spcPts val="0"/>
              </a:spcBef>
              <a:spcAft>
                <a:spcPts val="0"/>
              </a:spcAft>
              <a:buNone/>
              <a:defRPr sz="4000"/>
            </a:lvl5pPr>
            <a:lvl6pPr lvl="5" algn="ctr" rtl="0">
              <a:spcBef>
                <a:spcPts val="0"/>
              </a:spcBef>
              <a:spcAft>
                <a:spcPts val="0"/>
              </a:spcAft>
              <a:buNone/>
              <a:defRPr sz="4000"/>
            </a:lvl6pPr>
            <a:lvl7pPr lvl="6" algn="ctr" rtl="0">
              <a:spcBef>
                <a:spcPts val="0"/>
              </a:spcBef>
              <a:spcAft>
                <a:spcPts val="0"/>
              </a:spcAft>
              <a:buNone/>
              <a:defRPr sz="4000"/>
            </a:lvl7pPr>
            <a:lvl8pPr lvl="7" algn="ctr" rtl="0">
              <a:spcBef>
                <a:spcPts val="0"/>
              </a:spcBef>
              <a:spcAft>
                <a:spcPts val="0"/>
              </a:spcAft>
              <a:buNone/>
              <a:defRPr sz="4000"/>
            </a:lvl8pPr>
            <a:lvl9pPr lvl="8" algn="ctr" rtl="0">
              <a:spcBef>
                <a:spcPts val="0"/>
              </a:spcBef>
              <a:spcAft>
                <a:spcPts val="0"/>
              </a:spcAft>
              <a:buNone/>
              <a:defRPr sz="4000"/>
            </a:lvl9pPr>
          </a:lstStyle>
          <a:p>
            <a:r>
              <a:rPr lang="en-US"/>
              <a:t>Click to edit Master title style</a:t>
            </a:r>
            <a:endParaRPr/>
          </a:p>
        </p:txBody>
      </p:sp>
      <p:sp>
        <p:nvSpPr>
          <p:cNvPr id="305" name="Google Shape;305;p23"/>
          <p:cNvSpPr txBox="1">
            <a:spLocks noGrp="1"/>
          </p:cNvSpPr>
          <p:nvPr>
            <p:ph type="title" idx="2" hasCustomPrompt="1"/>
          </p:nvPr>
        </p:nvSpPr>
        <p:spPr>
          <a:xfrm>
            <a:off x="2935748" y="2978100"/>
            <a:ext cx="2146400" cy="77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933"/>
            </a:lvl1pPr>
            <a:lvl2pPr lvl="1" algn="ctr" rtl="0">
              <a:spcBef>
                <a:spcPts val="0"/>
              </a:spcBef>
              <a:spcAft>
                <a:spcPts val="0"/>
              </a:spcAft>
              <a:buSzPts val="12500"/>
              <a:buFont typeface="Overpass Mono"/>
              <a:buNone/>
              <a:defRPr sz="16666"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6666"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6666"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6666"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6666"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6666"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6666"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6666" b="1">
                <a:latin typeface="Overpass Mono"/>
                <a:ea typeface="Overpass Mono"/>
                <a:cs typeface="Overpass Mono"/>
                <a:sym typeface="Overpass Mono"/>
              </a:defRPr>
            </a:lvl9pPr>
          </a:lstStyle>
          <a:p>
            <a:r>
              <a:t>xx%</a:t>
            </a:r>
          </a:p>
        </p:txBody>
      </p:sp>
      <p:sp>
        <p:nvSpPr>
          <p:cNvPr id="306" name="Google Shape;306;p23"/>
          <p:cNvSpPr txBox="1">
            <a:spLocks noGrp="1"/>
          </p:cNvSpPr>
          <p:nvPr>
            <p:ph type="title" idx="3" hasCustomPrompt="1"/>
          </p:nvPr>
        </p:nvSpPr>
        <p:spPr>
          <a:xfrm>
            <a:off x="7109984" y="2978100"/>
            <a:ext cx="2146400" cy="77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933"/>
            </a:lvl1pPr>
            <a:lvl2pPr lvl="1" algn="ctr" rtl="0">
              <a:spcBef>
                <a:spcPts val="0"/>
              </a:spcBef>
              <a:spcAft>
                <a:spcPts val="0"/>
              </a:spcAft>
              <a:buSzPts val="12500"/>
              <a:buFont typeface="Overpass Mono"/>
              <a:buNone/>
              <a:defRPr sz="16666"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6666"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6666"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6666"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6666"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6666"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6666"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6666" b="1">
                <a:latin typeface="Overpass Mono"/>
                <a:ea typeface="Overpass Mono"/>
                <a:cs typeface="Overpass Mono"/>
                <a:sym typeface="Overpass Mono"/>
              </a:defRPr>
            </a:lvl9pPr>
          </a:lstStyle>
          <a:p>
            <a:r>
              <a:t>xx%</a:t>
            </a:r>
          </a:p>
        </p:txBody>
      </p:sp>
      <p:sp>
        <p:nvSpPr>
          <p:cNvPr id="307" name="Google Shape;307;p23"/>
          <p:cNvSpPr/>
          <p:nvPr/>
        </p:nvSpPr>
        <p:spPr>
          <a:xfrm flipH="1">
            <a:off x="-15" y="1"/>
            <a:ext cx="1828819" cy="475801"/>
          </a:xfrm>
          <a:custGeom>
            <a:avLst/>
            <a:gdLst/>
            <a:ahLst/>
            <a:cxnLst/>
            <a:rect l="l" t="t" r="r" b="b"/>
            <a:pathLst>
              <a:path w="16884" h="2775" extrusionOk="0">
                <a:moveTo>
                  <a:pt x="0" y="1"/>
                </a:moveTo>
                <a:lnTo>
                  <a:pt x="0" y="2775"/>
                </a:lnTo>
                <a:lnTo>
                  <a:pt x="16883" y="2775"/>
                </a:lnTo>
                <a:lnTo>
                  <a:pt x="16883"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8" name="Google Shape;308;p23"/>
          <p:cNvSpPr/>
          <p:nvPr/>
        </p:nvSpPr>
        <p:spPr>
          <a:xfrm>
            <a:off x="11140768" y="5810367"/>
            <a:ext cx="1051241" cy="1047157"/>
          </a:xfrm>
          <a:custGeom>
            <a:avLst/>
            <a:gdLst/>
            <a:ahLst/>
            <a:cxnLst/>
            <a:rect l="l" t="t" r="r" b="b"/>
            <a:pathLst>
              <a:path w="17241" h="16396" extrusionOk="0">
                <a:moveTo>
                  <a:pt x="0" y="1"/>
                </a:moveTo>
                <a:lnTo>
                  <a:pt x="0" y="16396"/>
                </a:lnTo>
                <a:lnTo>
                  <a:pt x="17240" y="16396"/>
                </a:lnTo>
                <a:lnTo>
                  <a:pt x="17240" y="1"/>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9" name="Google Shape;309;p23"/>
          <p:cNvSpPr/>
          <p:nvPr/>
        </p:nvSpPr>
        <p:spPr>
          <a:xfrm flipH="1">
            <a:off x="9804389" y="6381724"/>
            <a:ext cx="1828819" cy="47580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239641271"/>
      </p:ext>
    </p:extLst>
  </p:cSld>
  <p:clrMapOvr>
    <a:masterClrMapping/>
  </p:clrMapOvr>
  <p:transition spd="med">
    <p:pull/>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mall numbers">
  <p:cSld name="Small numbers">
    <p:spTree>
      <p:nvGrpSpPr>
        <p:cNvPr id="1" name="Shape 310"/>
        <p:cNvGrpSpPr/>
        <p:nvPr/>
      </p:nvGrpSpPr>
      <p:grpSpPr>
        <a:xfrm>
          <a:off x="0" y="0"/>
          <a:ext cx="0" cy="0"/>
          <a:chOff x="0" y="0"/>
          <a:chExt cx="0" cy="0"/>
        </a:xfrm>
      </p:grpSpPr>
      <p:sp>
        <p:nvSpPr>
          <p:cNvPr id="311" name="Google Shape;311;p24"/>
          <p:cNvSpPr txBox="1">
            <a:spLocks noGrp="1"/>
          </p:cNvSpPr>
          <p:nvPr>
            <p:ph type="subTitle" idx="1"/>
          </p:nvPr>
        </p:nvSpPr>
        <p:spPr>
          <a:xfrm>
            <a:off x="4564800" y="1964000"/>
            <a:ext cx="3062000" cy="609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12" name="Google Shape;312;p24"/>
          <p:cNvSpPr txBox="1">
            <a:spLocks noGrp="1"/>
          </p:cNvSpPr>
          <p:nvPr>
            <p:ph type="title" hasCustomPrompt="1"/>
          </p:nvPr>
        </p:nvSpPr>
        <p:spPr>
          <a:xfrm>
            <a:off x="4565000" y="1246267"/>
            <a:ext cx="3062000" cy="6096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933">
                <a:solidFill>
                  <a:schemeClr val="dk1"/>
                </a:solidFill>
              </a:defRPr>
            </a:lvl1pPr>
            <a:lvl2pPr lvl="1" algn="ctr" rtl="0">
              <a:spcBef>
                <a:spcPts val="0"/>
              </a:spcBef>
              <a:spcAft>
                <a:spcPts val="0"/>
              </a:spcAft>
              <a:buSzPts val="2500"/>
              <a:buFont typeface="Barlow"/>
              <a:buNone/>
              <a:defRPr sz="3333" b="1">
                <a:latin typeface="Barlow"/>
                <a:ea typeface="Barlow"/>
                <a:cs typeface="Barlow"/>
                <a:sym typeface="Barlow"/>
              </a:defRPr>
            </a:lvl2pPr>
            <a:lvl3pPr lvl="2" algn="ctr" rtl="0">
              <a:spcBef>
                <a:spcPts val="0"/>
              </a:spcBef>
              <a:spcAft>
                <a:spcPts val="0"/>
              </a:spcAft>
              <a:buSzPts val="2500"/>
              <a:buFont typeface="Barlow"/>
              <a:buNone/>
              <a:defRPr sz="3333" b="1">
                <a:latin typeface="Barlow"/>
                <a:ea typeface="Barlow"/>
                <a:cs typeface="Barlow"/>
                <a:sym typeface="Barlow"/>
              </a:defRPr>
            </a:lvl3pPr>
            <a:lvl4pPr lvl="3" algn="ctr" rtl="0">
              <a:spcBef>
                <a:spcPts val="0"/>
              </a:spcBef>
              <a:spcAft>
                <a:spcPts val="0"/>
              </a:spcAft>
              <a:buSzPts val="2500"/>
              <a:buFont typeface="Barlow"/>
              <a:buNone/>
              <a:defRPr sz="3333" b="1">
                <a:latin typeface="Barlow"/>
                <a:ea typeface="Barlow"/>
                <a:cs typeface="Barlow"/>
                <a:sym typeface="Barlow"/>
              </a:defRPr>
            </a:lvl4pPr>
            <a:lvl5pPr lvl="4" algn="ctr" rtl="0">
              <a:spcBef>
                <a:spcPts val="0"/>
              </a:spcBef>
              <a:spcAft>
                <a:spcPts val="0"/>
              </a:spcAft>
              <a:buSzPts val="2500"/>
              <a:buFont typeface="Barlow"/>
              <a:buNone/>
              <a:defRPr sz="3333" b="1">
                <a:latin typeface="Barlow"/>
                <a:ea typeface="Barlow"/>
                <a:cs typeface="Barlow"/>
                <a:sym typeface="Barlow"/>
              </a:defRPr>
            </a:lvl5pPr>
            <a:lvl6pPr lvl="5" algn="ctr" rtl="0">
              <a:spcBef>
                <a:spcPts val="0"/>
              </a:spcBef>
              <a:spcAft>
                <a:spcPts val="0"/>
              </a:spcAft>
              <a:buSzPts val="2500"/>
              <a:buFont typeface="Barlow"/>
              <a:buNone/>
              <a:defRPr sz="3333" b="1">
                <a:latin typeface="Barlow"/>
                <a:ea typeface="Barlow"/>
                <a:cs typeface="Barlow"/>
                <a:sym typeface="Barlow"/>
              </a:defRPr>
            </a:lvl6pPr>
            <a:lvl7pPr lvl="6" algn="ctr" rtl="0">
              <a:spcBef>
                <a:spcPts val="0"/>
              </a:spcBef>
              <a:spcAft>
                <a:spcPts val="0"/>
              </a:spcAft>
              <a:buSzPts val="2500"/>
              <a:buFont typeface="Barlow"/>
              <a:buNone/>
              <a:defRPr sz="3333" b="1">
                <a:latin typeface="Barlow"/>
                <a:ea typeface="Barlow"/>
                <a:cs typeface="Barlow"/>
                <a:sym typeface="Barlow"/>
              </a:defRPr>
            </a:lvl7pPr>
            <a:lvl8pPr lvl="7" algn="ctr" rtl="0">
              <a:spcBef>
                <a:spcPts val="0"/>
              </a:spcBef>
              <a:spcAft>
                <a:spcPts val="0"/>
              </a:spcAft>
              <a:buSzPts val="2500"/>
              <a:buFont typeface="Barlow"/>
              <a:buNone/>
              <a:defRPr sz="3333" b="1">
                <a:latin typeface="Barlow"/>
                <a:ea typeface="Barlow"/>
                <a:cs typeface="Barlow"/>
                <a:sym typeface="Barlow"/>
              </a:defRPr>
            </a:lvl8pPr>
            <a:lvl9pPr lvl="8" algn="ctr" rtl="0">
              <a:spcBef>
                <a:spcPts val="0"/>
              </a:spcBef>
              <a:spcAft>
                <a:spcPts val="0"/>
              </a:spcAft>
              <a:buSzPts val="2500"/>
              <a:buFont typeface="Barlow"/>
              <a:buNone/>
              <a:defRPr sz="3333" b="1">
                <a:latin typeface="Barlow"/>
                <a:ea typeface="Barlow"/>
                <a:cs typeface="Barlow"/>
                <a:sym typeface="Barlow"/>
              </a:defRPr>
            </a:lvl9pPr>
          </a:lstStyle>
          <a:p>
            <a:r>
              <a:t>xx%</a:t>
            </a:r>
          </a:p>
        </p:txBody>
      </p:sp>
      <p:sp>
        <p:nvSpPr>
          <p:cNvPr id="313" name="Google Shape;313;p24"/>
          <p:cNvSpPr txBox="1">
            <a:spLocks noGrp="1"/>
          </p:cNvSpPr>
          <p:nvPr>
            <p:ph type="subTitle" idx="2"/>
          </p:nvPr>
        </p:nvSpPr>
        <p:spPr>
          <a:xfrm>
            <a:off x="4564800" y="3584684"/>
            <a:ext cx="3062000" cy="609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14" name="Google Shape;314;p24"/>
          <p:cNvSpPr txBox="1">
            <a:spLocks noGrp="1"/>
          </p:cNvSpPr>
          <p:nvPr>
            <p:ph type="title" idx="3" hasCustomPrompt="1"/>
          </p:nvPr>
        </p:nvSpPr>
        <p:spPr>
          <a:xfrm>
            <a:off x="4565000" y="2866936"/>
            <a:ext cx="3062000" cy="6096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2200"/>
              <a:buNone/>
              <a:defRPr sz="2933">
                <a:solidFill>
                  <a:schemeClr val="lt1"/>
                </a:solidFill>
              </a:defRPr>
            </a:lvl1pPr>
            <a:lvl2pPr lvl="1" algn="ctr" rtl="0">
              <a:spcBef>
                <a:spcPts val="0"/>
              </a:spcBef>
              <a:spcAft>
                <a:spcPts val="0"/>
              </a:spcAft>
              <a:buSzPts val="2500"/>
              <a:buFont typeface="Barlow"/>
              <a:buNone/>
              <a:defRPr sz="3333" b="1">
                <a:latin typeface="Barlow"/>
                <a:ea typeface="Barlow"/>
                <a:cs typeface="Barlow"/>
                <a:sym typeface="Barlow"/>
              </a:defRPr>
            </a:lvl2pPr>
            <a:lvl3pPr lvl="2" algn="ctr" rtl="0">
              <a:spcBef>
                <a:spcPts val="0"/>
              </a:spcBef>
              <a:spcAft>
                <a:spcPts val="0"/>
              </a:spcAft>
              <a:buSzPts val="2500"/>
              <a:buFont typeface="Barlow"/>
              <a:buNone/>
              <a:defRPr sz="3333" b="1">
                <a:latin typeface="Barlow"/>
                <a:ea typeface="Barlow"/>
                <a:cs typeface="Barlow"/>
                <a:sym typeface="Barlow"/>
              </a:defRPr>
            </a:lvl3pPr>
            <a:lvl4pPr lvl="3" algn="ctr" rtl="0">
              <a:spcBef>
                <a:spcPts val="0"/>
              </a:spcBef>
              <a:spcAft>
                <a:spcPts val="0"/>
              </a:spcAft>
              <a:buSzPts val="2500"/>
              <a:buFont typeface="Barlow"/>
              <a:buNone/>
              <a:defRPr sz="3333" b="1">
                <a:latin typeface="Barlow"/>
                <a:ea typeface="Barlow"/>
                <a:cs typeface="Barlow"/>
                <a:sym typeface="Barlow"/>
              </a:defRPr>
            </a:lvl4pPr>
            <a:lvl5pPr lvl="4" algn="ctr" rtl="0">
              <a:spcBef>
                <a:spcPts val="0"/>
              </a:spcBef>
              <a:spcAft>
                <a:spcPts val="0"/>
              </a:spcAft>
              <a:buSzPts val="2500"/>
              <a:buFont typeface="Barlow"/>
              <a:buNone/>
              <a:defRPr sz="3333" b="1">
                <a:latin typeface="Barlow"/>
                <a:ea typeface="Barlow"/>
                <a:cs typeface="Barlow"/>
                <a:sym typeface="Barlow"/>
              </a:defRPr>
            </a:lvl5pPr>
            <a:lvl6pPr lvl="5" algn="ctr" rtl="0">
              <a:spcBef>
                <a:spcPts val="0"/>
              </a:spcBef>
              <a:spcAft>
                <a:spcPts val="0"/>
              </a:spcAft>
              <a:buSzPts val="2500"/>
              <a:buFont typeface="Barlow"/>
              <a:buNone/>
              <a:defRPr sz="3333" b="1">
                <a:latin typeface="Barlow"/>
                <a:ea typeface="Barlow"/>
                <a:cs typeface="Barlow"/>
                <a:sym typeface="Barlow"/>
              </a:defRPr>
            </a:lvl6pPr>
            <a:lvl7pPr lvl="6" algn="ctr" rtl="0">
              <a:spcBef>
                <a:spcPts val="0"/>
              </a:spcBef>
              <a:spcAft>
                <a:spcPts val="0"/>
              </a:spcAft>
              <a:buSzPts val="2500"/>
              <a:buFont typeface="Barlow"/>
              <a:buNone/>
              <a:defRPr sz="3333" b="1">
                <a:latin typeface="Barlow"/>
                <a:ea typeface="Barlow"/>
                <a:cs typeface="Barlow"/>
                <a:sym typeface="Barlow"/>
              </a:defRPr>
            </a:lvl7pPr>
            <a:lvl8pPr lvl="7" algn="ctr" rtl="0">
              <a:spcBef>
                <a:spcPts val="0"/>
              </a:spcBef>
              <a:spcAft>
                <a:spcPts val="0"/>
              </a:spcAft>
              <a:buSzPts val="2500"/>
              <a:buFont typeface="Barlow"/>
              <a:buNone/>
              <a:defRPr sz="3333" b="1">
                <a:latin typeface="Barlow"/>
                <a:ea typeface="Barlow"/>
                <a:cs typeface="Barlow"/>
                <a:sym typeface="Barlow"/>
              </a:defRPr>
            </a:lvl8pPr>
            <a:lvl9pPr lvl="8" algn="ctr" rtl="0">
              <a:spcBef>
                <a:spcPts val="0"/>
              </a:spcBef>
              <a:spcAft>
                <a:spcPts val="0"/>
              </a:spcAft>
              <a:buSzPts val="2500"/>
              <a:buFont typeface="Barlow"/>
              <a:buNone/>
              <a:defRPr sz="3333" b="1">
                <a:latin typeface="Barlow"/>
                <a:ea typeface="Barlow"/>
                <a:cs typeface="Barlow"/>
                <a:sym typeface="Barlow"/>
              </a:defRPr>
            </a:lvl9pPr>
          </a:lstStyle>
          <a:p>
            <a:r>
              <a:t>xx%</a:t>
            </a:r>
          </a:p>
        </p:txBody>
      </p:sp>
      <p:sp>
        <p:nvSpPr>
          <p:cNvPr id="315" name="Google Shape;315;p24"/>
          <p:cNvSpPr txBox="1">
            <a:spLocks noGrp="1"/>
          </p:cNvSpPr>
          <p:nvPr>
            <p:ph type="subTitle" idx="4"/>
          </p:nvPr>
        </p:nvSpPr>
        <p:spPr>
          <a:xfrm>
            <a:off x="4565000" y="5205367"/>
            <a:ext cx="3062000" cy="609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16" name="Google Shape;316;p24"/>
          <p:cNvSpPr txBox="1">
            <a:spLocks noGrp="1"/>
          </p:cNvSpPr>
          <p:nvPr>
            <p:ph type="title" idx="5" hasCustomPrompt="1"/>
          </p:nvPr>
        </p:nvSpPr>
        <p:spPr>
          <a:xfrm>
            <a:off x="4565000" y="4487604"/>
            <a:ext cx="3062000" cy="6096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933">
                <a:solidFill>
                  <a:schemeClr val="dk1"/>
                </a:solidFill>
              </a:defRPr>
            </a:lvl1pPr>
            <a:lvl2pPr lvl="1" algn="ctr" rtl="0">
              <a:spcBef>
                <a:spcPts val="0"/>
              </a:spcBef>
              <a:spcAft>
                <a:spcPts val="0"/>
              </a:spcAft>
              <a:buSzPts val="2500"/>
              <a:buFont typeface="Barlow"/>
              <a:buNone/>
              <a:defRPr sz="3333" b="1">
                <a:latin typeface="Barlow"/>
                <a:ea typeface="Barlow"/>
                <a:cs typeface="Barlow"/>
                <a:sym typeface="Barlow"/>
              </a:defRPr>
            </a:lvl2pPr>
            <a:lvl3pPr lvl="2" algn="ctr" rtl="0">
              <a:spcBef>
                <a:spcPts val="0"/>
              </a:spcBef>
              <a:spcAft>
                <a:spcPts val="0"/>
              </a:spcAft>
              <a:buSzPts val="2500"/>
              <a:buFont typeface="Barlow"/>
              <a:buNone/>
              <a:defRPr sz="3333" b="1">
                <a:latin typeface="Barlow"/>
                <a:ea typeface="Barlow"/>
                <a:cs typeface="Barlow"/>
                <a:sym typeface="Barlow"/>
              </a:defRPr>
            </a:lvl3pPr>
            <a:lvl4pPr lvl="3" algn="ctr" rtl="0">
              <a:spcBef>
                <a:spcPts val="0"/>
              </a:spcBef>
              <a:spcAft>
                <a:spcPts val="0"/>
              </a:spcAft>
              <a:buSzPts val="2500"/>
              <a:buFont typeface="Barlow"/>
              <a:buNone/>
              <a:defRPr sz="3333" b="1">
                <a:latin typeface="Barlow"/>
                <a:ea typeface="Barlow"/>
                <a:cs typeface="Barlow"/>
                <a:sym typeface="Barlow"/>
              </a:defRPr>
            </a:lvl4pPr>
            <a:lvl5pPr lvl="4" algn="ctr" rtl="0">
              <a:spcBef>
                <a:spcPts val="0"/>
              </a:spcBef>
              <a:spcAft>
                <a:spcPts val="0"/>
              </a:spcAft>
              <a:buSzPts val="2500"/>
              <a:buFont typeface="Barlow"/>
              <a:buNone/>
              <a:defRPr sz="3333" b="1">
                <a:latin typeface="Barlow"/>
                <a:ea typeface="Barlow"/>
                <a:cs typeface="Barlow"/>
                <a:sym typeface="Barlow"/>
              </a:defRPr>
            </a:lvl5pPr>
            <a:lvl6pPr lvl="5" algn="ctr" rtl="0">
              <a:spcBef>
                <a:spcPts val="0"/>
              </a:spcBef>
              <a:spcAft>
                <a:spcPts val="0"/>
              </a:spcAft>
              <a:buSzPts val="2500"/>
              <a:buFont typeface="Barlow"/>
              <a:buNone/>
              <a:defRPr sz="3333" b="1">
                <a:latin typeface="Barlow"/>
                <a:ea typeface="Barlow"/>
                <a:cs typeface="Barlow"/>
                <a:sym typeface="Barlow"/>
              </a:defRPr>
            </a:lvl6pPr>
            <a:lvl7pPr lvl="6" algn="ctr" rtl="0">
              <a:spcBef>
                <a:spcPts val="0"/>
              </a:spcBef>
              <a:spcAft>
                <a:spcPts val="0"/>
              </a:spcAft>
              <a:buSzPts val="2500"/>
              <a:buFont typeface="Barlow"/>
              <a:buNone/>
              <a:defRPr sz="3333" b="1">
                <a:latin typeface="Barlow"/>
                <a:ea typeface="Barlow"/>
                <a:cs typeface="Barlow"/>
                <a:sym typeface="Barlow"/>
              </a:defRPr>
            </a:lvl7pPr>
            <a:lvl8pPr lvl="7" algn="ctr" rtl="0">
              <a:spcBef>
                <a:spcPts val="0"/>
              </a:spcBef>
              <a:spcAft>
                <a:spcPts val="0"/>
              </a:spcAft>
              <a:buSzPts val="2500"/>
              <a:buFont typeface="Barlow"/>
              <a:buNone/>
              <a:defRPr sz="3333" b="1">
                <a:latin typeface="Barlow"/>
                <a:ea typeface="Barlow"/>
                <a:cs typeface="Barlow"/>
                <a:sym typeface="Barlow"/>
              </a:defRPr>
            </a:lvl8pPr>
            <a:lvl9pPr lvl="8" algn="ctr" rtl="0">
              <a:spcBef>
                <a:spcPts val="0"/>
              </a:spcBef>
              <a:spcAft>
                <a:spcPts val="0"/>
              </a:spcAft>
              <a:buSzPts val="2500"/>
              <a:buFont typeface="Barlow"/>
              <a:buNone/>
              <a:defRPr sz="3333" b="1">
                <a:latin typeface="Barlow"/>
                <a:ea typeface="Barlow"/>
                <a:cs typeface="Barlow"/>
                <a:sym typeface="Barlow"/>
              </a:defRPr>
            </a:lvl9pPr>
          </a:lstStyle>
          <a:p>
            <a:r>
              <a:t>xx%</a:t>
            </a:r>
          </a:p>
        </p:txBody>
      </p:sp>
      <p:sp>
        <p:nvSpPr>
          <p:cNvPr id="317" name="Google Shape;317;p24"/>
          <p:cNvSpPr/>
          <p:nvPr/>
        </p:nvSpPr>
        <p:spPr>
          <a:xfrm>
            <a:off x="9836267" y="2786601"/>
            <a:ext cx="2355605" cy="47580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8" name="Google Shape;318;p24"/>
          <p:cNvSpPr/>
          <p:nvPr/>
        </p:nvSpPr>
        <p:spPr>
          <a:xfrm>
            <a:off x="476034" y="2786601"/>
            <a:ext cx="2762335" cy="47580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9" name="Google Shape;319;p24"/>
          <p:cNvSpPr/>
          <p:nvPr/>
        </p:nvSpPr>
        <p:spPr>
          <a:xfrm>
            <a:off x="9080371" y="2000600"/>
            <a:ext cx="1472205" cy="475829"/>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0" name="Google Shape;320;p24"/>
          <p:cNvSpPr/>
          <p:nvPr/>
        </p:nvSpPr>
        <p:spPr>
          <a:xfrm>
            <a:off x="9194706" y="3572400"/>
            <a:ext cx="2997073" cy="473933"/>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1" name="Google Shape;321;p24"/>
          <p:cNvSpPr/>
          <p:nvPr/>
        </p:nvSpPr>
        <p:spPr>
          <a:xfrm>
            <a:off x="10807439" y="2000600"/>
            <a:ext cx="1384397" cy="475829"/>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2" name="Google Shape;322;p24"/>
          <p:cNvSpPr/>
          <p:nvPr/>
        </p:nvSpPr>
        <p:spPr>
          <a:xfrm>
            <a:off x="8986385" y="4358367"/>
            <a:ext cx="1472171" cy="473933"/>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3" name="Google Shape;323;p24"/>
          <p:cNvSpPr/>
          <p:nvPr/>
        </p:nvSpPr>
        <p:spPr>
          <a:xfrm>
            <a:off x="24" y="4358367"/>
            <a:ext cx="1384397" cy="473933"/>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4" name="Google Shape;324;p24"/>
          <p:cNvSpPr/>
          <p:nvPr/>
        </p:nvSpPr>
        <p:spPr>
          <a:xfrm>
            <a:off x="13" y="2000608"/>
            <a:ext cx="1472184" cy="475811"/>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5" name="Google Shape;325;p24"/>
          <p:cNvSpPr/>
          <p:nvPr/>
        </p:nvSpPr>
        <p:spPr>
          <a:xfrm>
            <a:off x="1733297" y="2000600"/>
            <a:ext cx="654161" cy="475829"/>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51603232"/>
      </p:ext>
    </p:extLst>
  </p:cSld>
  <p:clrMapOvr>
    <a:masterClrMapping/>
  </p:clrMapOvr>
  <p:transition spd="med">
    <p:pull/>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27FE1B-F07F-4FCC-8F1B-3ECC38FC433B}" type="datetimeFigureOut">
              <a:rPr lang="en-IN" smtClean="0"/>
              <a:t>30-04-2023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2C17AD-AEC6-4626-A85C-C927B68A8DFC}" type="slidenum">
              <a:rPr lang="en-IN" smtClean="0"/>
              <a:t>‹#›</a:t>
            </a:fld>
            <a:endParaRPr lang="en-IN"/>
          </a:p>
        </p:txBody>
      </p:sp>
    </p:spTree>
    <p:extLst>
      <p:ext uri="{BB962C8B-B14F-4D97-AF65-F5344CB8AC3E}">
        <p14:creationId xmlns:p14="http://schemas.microsoft.com/office/powerpoint/2010/main" val="2809585485"/>
      </p:ext>
    </p:extLst>
  </p:cSld>
  <p:clrMapOvr>
    <a:masterClrMapping/>
  </p:clrMapOvr>
  <p:transition spd="med">
    <p:pull/>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29"/>
        <p:cNvGrpSpPr/>
        <p:nvPr/>
      </p:nvGrpSpPr>
      <p:grpSpPr>
        <a:xfrm>
          <a:off x="0" y="0"/>
          <a:ext cx="0" cy="0"/>
          <a:chOff x="0" y="0"/>
          <a:chExt cx="0" cy="0"/>
        </a:xfrm>
      </p:grpSpPr>
    </p:spTree>
    <p:extLst>
      <p:ext uri="{BB962C8B-B14F-4D97-AF65-F5344CB8AC3E}">
        <p14:creationId xmlns:p14="http://schemas.microsoft.com/office/powerpoint/2010/main" val="4045569947"/>
      </p:ext>
    </p:extLst>
  </p:cSld>
  <p:clrMapOvr>
    <a:masterClrMapping/>
  </p:clrMapOvr>
  <p:transition spd="med">
    <p:pull/>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49" name="Google Shape;49;p2"/>
          <p:cNvSpPr txBox="1">
            <a:spLocks noGrp="1"/>
          </p:cNvSpPr>
          <p:nvPr>
            <p:ph type="ctrTitle"/>
          </p:nvPr>
        </p:nvSpPr>
        <p:spPr>
          <a:xfrm>
            <a:off x="958100" y="1825393"/>
            <a:ext cx="11360800" cy="25472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9866"/>
            </a:lvl1pPr>
            <a:lvl2pPr lvl="1" algn="ctr" rtl="0">
              <a:spcBef>
                <a:spcPts val="0"/>
              </a:spcBef>
              <a:spcAft>
                <a:spcPts val="0"/>
              </a:spcAft>
              <a:buSzPts val="6100"/>
              <a:buNone/>
              <a:defRPr sz="8133"/>
            </a:lvl2pPr>
            <a:lvl3pPr lvl="2" algn="ctr" rtl="0">
              <a:spcBef>
                <a:spcPts val="0"/>
              </a:spcBef>
              <a:spcAft>
                <a:spcPts val="0"/>
              </a:spcAft>
              <a:buSzPts val="6100"/>
              <a:buNone/>
              <a:defRPr sz="8133"/>
            </a:lvl3pPr>
            <a:lvl4pPr lvl="3" algn="ctr" rtl="0">
              <a:spcBef>
                <a:spcPts val="0"/>
              </a:spcBef>
              <a:spcAft>
                <a:spcPts val="0"/>
              </a:spcAft>
              <a:buSzPts val="6100"/>
              <a:buNone/>
              <a:defRPr sz="8133"/>
            </a:lvl4pPr>
            <a:lvl5pPr lvl="4" algn="ctr" rtl="0">
              <a:spcBef>
                <a:spcPts val="0"/>
              </a:spcBef>
              <a:spcAft>
                <a:spcPts val="0"/>
              </a:spcAft>
              <a:buSzPts val="6100"/>
              <a:buNone/>
              <a:defRPr sz="8133"/>
            </a:lvl5pPr>
            <a:lvl6pPr lvl="5" algn="ctr" rtl="0">
              <a:spcBef>
                <a:spcPts val="0"/>
              </a:spcBef>
              <a:spcAft>
                <a:spcPts val="0"/>
              </a:spcAft>
              <a:buSzPts val="6100"/>
              <a:buNone/>
              <a:defRPr sz="8133"/>
            </a:lvl6pPr>
            <a:lvl7pPr lvl="6" algn="ctr" rtl="0">
              <a:spcBef>
                <a:spcPts val="0"/>
              </a:spcBef>
              <a:spcAft>
                <a:spcPts val="0"/>
              </a:spcAft>
              <a:buSzPts val="6100"/>
              <a:buNone/>
              <a:defRPr sz="8133"/>
            </a:lvl7pPr>
            <a:lvl8pPr lvl="7" algn="ctr" rtl="0">
              <a:spcBef>
                <a:spcPts val="0"/>
              </a:spcBef>
              <a:spcAft>
                <a:spcPts val="0"/>
              </a:spcAft>
              <a:buSzPts val="6100"/>
              <a:buNone/>
              <a:defRPr sz="8133"/>
            </a:lvl8pPr>
            <a:lvl9pPr lvl="8" algn="ctr" rtl="0">
              <a:spcBef>
                <a:spcPts val="0"/>
              </a:spcBef>
              <a:spcAft>
                <a:spcPts val="0"/>
              </a:spcAft>
              <a:buSzPts val="6100"/>
              <a:buNone/>
              <a:defRPr sz="8133"/>
            </a:lvl9pPr>
          </a:lstStyle>
          <a:p>
            <a:r>
              <a:rPr lang="en-US"/>
              <a:t>Click to edit Master title style</a:t>
            </a:r>
            <a:endParaRPr/>
          </a:p>
        </p:txBody>
      </p:sp>
      <p:sp>
        <p:nvSpPr>
          <p:cNvPr id="50" name="Google Shape;50;p2"/>
          <p:cNvSpPr txBox="1">
            <a:spLocks noGrp="1"/>
          </p:cNvSpPr>
          <p:nvPr>
            <p:ph type="subTitle" idx="1"/>
          </p:nvPr>
        </p:nvSpPr>
        <p:spPr>
          <a:xfrm>
            <a:off x="1025400" y="4528133"/>
            <a:ext cx="11360800" cy="10568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800"/>
            </a:lvl1pPr>
            <a:lvl2pPr lvl="1" algn="ctr" rtl="0">
              <a:lnSpc>
                <a:spcPct val="100000"/>
              </a:lnSpc>
              <a:spcBef>
                <a:spcPts val="0"/>
              </a:spcBef>
              <a:spcAft>
                <a:spcPts val="0"/>
              </a:spcAft>
              <a:buSzPts val="2900"/>
              <a:buNone/>
              <a:defRPr sz="3867"/>
            </a:lvl2pPr>
            <a:lvl3pPr lvl="2" algn="ctr" rtl="0">
              <a:lnSpc>
                <a:spcPct val="100000"/>
              </a:lnSpc>
              <a:spcBef>
                <a:spcPts val="0"/>
              </a:spcBef>
              <a:spcAft>
                <a:spcPts val="0"/>
              </a:spcAft>
              <a:buSzPts val="2900"/>
              <a:buNone/>
              <a:defRPr sz="3867"/>
            </a:lvl3pPr>
            <a:lvl4pPr lvl="3" algn="ctr" rtl="0">
              <a:lnSpc>
                <a:spcPct val="100000"/>
              </a:lnSpc>
              <a:spcBef>
                <a:spcPts val="0"/>
              </a:spcBef>
              <a:spcAft>
                <a:spcPts val="0"/>
              </a:spcAft>
              <a:buSzPts val="2900"/>
              <a:buNone/>
              <a:defRPr sz="3867"/>
            </a:lvl4pPr>
            <a:lvl5pPr lvl="4" algn="ctr" rtl="0">
              <a:lnSpc>
                <a:spcPct val="100000"/>
              </a:lnSpc>
              <a:spcBef>
                <a:spcPts val="0"/>
              </a:spcBef>
              <a:spcAft>
                <a:spcPts val="0"/>
              </a:spcAft>
              <a:buSzPts val="2900"/>
              <a:buNone/>
              <a:defRPr sz="3867"/>
            </a:lvl5pPr>
            <a:lvl6pPr lvl="5" algn="ctr" rtl="0">
              <a:lnSpc>
                <a:spcPct val="100000"/>
              </a:lnSpc>
              <a:spcBef>
                <a:spcPts val="0"/>
              </a:spcBef>
              <a:spcAft>
                <a:spcPts val="0"/>
              </a:spcAft>
              <a:buSzPts val="2900"/>
              <a:buNone/>
              <a:defRPr sz="3867"/>
            </a:lvl6pPr>
            <a:lvl7pPr lvl="6" algn="ctr" rtl="0">
              <a:lnSpc>
                <a:spcPct val="100000"/>
              </a:lnSpc>
              <a:spcBef>
                <a:spcPts val="0"/>
              </a:spcBef>
              <a:spcAft>
                <a:spcPts val="0"/>
              </a:spcAft>
              <a:buSzPts val="2900"/>
              <a:buNone/>
              <a:defRPr sz="3867"/>
            </a:lvl7pPr>
            <a:lvl8pPr lvl="7" algn="ctr" rtl="0">
              <a:lnSpc>
                <a:spcPct val="100000"/>
              </a:lnSpc>
              <a:spcBef>
                <a:spcPts val="0"/>
              </a:spcBef>
              <a:spcAft>
                <a:spcPts val="0"/>
              </a:spcAft>
              <a:buSzPts val="2900"/>
              <a:buNone/>
              <a:defRPr sz="3867"/>
            </a:lvl8pPr>
            <a:lvl9pPr lvl="8" algn="ctr" rtl="0">
              <a:lnSpc>
                <a:spcPct val="100000"/>
              </a:lnSpc>
              <a:spcBef>
                <a:spcPts val="0"/>
              </a:spcBef>
              <a:spcAft>
                <a:spcPts val="0"/>
              </a:spcAft>
              <a:buSzPts val="2900"/>
              <a:buNone/>
              <a:defRPr sz="3867"/>
            </a:lvl9pPr>
          </a:lstStyle>
          <a:p>
            <a:r>
              <a:rPr lang="en-US"/>
              <a:t>Click to edit Master subtitle style</a:t>
            </a:r>
            <a:endParaRPr/>
          </a:p>
        </p:txBody>
      </p:sp>
    </p:spTree>
    <p:extLst>
      <p:ext uri="{BB962C8B-B14F-4D97-AF65-F5344CB8AC3E}">
        <p14:creationId xmlns:p14="http://schemas.microsoft.com/office/powerpoint/2010/main" val="522977975"/>
      </p:ext>
    </p:extLst>
  </p:cSld>
  <p:clrMapOvr>
    <a:masterClrMapping/>
  </p:clrMapOvr>
  <p:transition spd="med">
    <p:pull/>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27FE1B-F07F-4FCC-8F1B-3ECC38FC433B}" type="datetimeFigureOut">
              <a:rPr lang="en-IN" smtClean="0"/>
              <a:t>30-04-2023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2C17AD-AEC6-4626-A85C-C927B68A8DFC}" type="slidenum">
              <a:rPr lang="en-IN" smtClean="0"/>
              <a:t>‹#›</a:t>
            </a:fld>
            <a:endParaRPr lang="en-IN"/>
          </a:p>
        </p:txBody>
      </p:sp>
    </p:spTree>
    <p:extLst>
      <p:ext uri="{BB962C8B-B14F-4D97-AF65-F5344CB8AC3E}">
        <p14:creationId xmlns:p14="http://schemas.microsoft.com/office/powerpoint/2010/main" val="797949384"/>
      </p:ext>
    </p:extLst>
  </p:cSld>
  <p:clrMapOvr>
    <a:masterClrMapping/>
  </p:clrMapOvr>
  <p:transition spd="med">
    <p:pull/>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a:off x="9816379" y="2298191"/>
            <a:ext cx="2375608" cy="4559823"/>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37" name="Google Shape;37;p2"/>
          <p:cNvSpPr/>
          <p:nvPr/>
        </p:nvSpPr>
        <p:spPr>
          <a:xfrm>
            <a:off x="2616510" y="0"/>
            <a:ext cx="3629157" cy="51656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8" name="Google Shape;38;p2"/>
          <p:cNvSpPr/>
          <p:nvPr/>
        </p:nvSpPr>
        <p:spPr>
          <a:xfrm>
            <a:off x="1165085" y="0"/>
            <a:ext cx="886196" cy="51656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9" name="Google Shape;39;p2"/>
          <p:cNvSpPr/>
          <p:nvPr/>
        </p:nvSpPr>
        <p:spPr>
          <a:xfrm>
            <a:off x="1398846" y="1251488"/>
            <a:ext cx="282797" cy="514368"/>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0" name="Google Shape;40;p2"/>
          <p:cNvSpPr/>
          <p:nvPr/>
        </p:nvSpPr>
        <p:spPr>
          <a:xfrm>
            <a:off x="1165084" y="1344994"/>
            <a:ext cx="222987" cy="32735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1" name="Google Shape;41;p2"/>
          <p:cNvSpPr/>
          <p:nvPr/>
        </p:nvSpPr>
        <p:spPr>
          <a:xfrm>
            <a:off x="1691323" y="1344994"/>
            <a:ext cx="224083" cy="32735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2" name="Google Shape;42;p2"/>
          <p:cNvSpPr/>
          <p:nvPr/>
        </p:nvSpPr>
        <p:spPr>
          <a:xfrm>
            <a:off x="4688027" y="6644796"/>
            <a:ext cx="1405860" cy="213216"/>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3" name="Google Shape;43;p2"/>
          <p:cNvSpPr/>
          <p:nvPr/>
        </p:nvSpPr>
        <p:spPr>
          <a:xfrm>
            <a:off x="1547122" y="6644796"/>
            <a:ext cx="2870252" cy="213216"/>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4" name="Google Shape;44;p2"/>
          <p:cNvSpPr/>
          <p:nvPr/>
        </p:nvSpPr>
        <p:spPr>
          <a:xfrm>
            <a:off x="2407111" y="5936023"/>
            <a:ext cx="5001231" cy="214221"/>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5" name="Google Shape;45;p2"/>
          <p:cNvSpPr/>
          <p:nvPr/>
        </p:nvSpPr>
        <p:spPr>
          <a:xfrm>
            <a:off x="1" y="5936023"/>
            <a:ext cx="1987527" cy="214221"/>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6" name="Google Shape;46;p2"/>
          <p:cNvSpPr/>
          <p:nvPr/>
        </p:nvSpPr>
        <p:spPr>
          <a:xfrm>
            <a:off x="794791" y="6290409"/>
            <a:ext cx="4291271" cy="214312"/>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7" name="Google Shape;47;p2"/>
          <p:cNvSpPr/>
          <p:nvPr/>
        </p:nvSpPr>
        <p:spPr>
          <a:xfrm>
            <a:off x="0" y="6290409"/>
            <a:ext cx="486061" cy="214312"/>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8" name="Google Shape;48;p2"/>
          <p:cNvSpPr/>
          <p:nvPr/>
        </p:nvSpPr>
        <p:spPr>
          <a:xfrm>
            <a:off x="0" y="6644796"/>
            <a:ext cx="1104709" cy="213216"/>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9" name="Google Shape;49;p2"/>
          <p:cNvSpPr txBox="1">
            <a:spLocks noGrp="1"/>
          </p:cNvSpPr>
          <p:nvPr>
            <p:ph type="ctrTitle"/>
          </p:nvPr>
        </p:nvSpPr>
        <p:spPr>
          <a:xfrm>
            <a:off x="958100" y="1825393"/>
            <a:ext cx="11360800" cy="25472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9866"/>
            </a:lvl1pPr>
            <a:lvl2pPr lvl="1" algn="ctr" rtl="0">
              <a:spcBef>
                <a:spcPts val="0"/>
              </a:spcBef>
              <a:spcAft>
                <a:spcPts val="0"/>
              </a:spcAft>
              <a:buSzPts val="6100"/>
              <a:buNone/>
              <a:defRPr sz="8133"/>
            </a:lvl2pPr>
            <a:lvl3pPr lvl="2" algn="ctr" rtl="0">
              <a:spcBef>
                <a:spcPts val="0"/>
              </a:spcBef>
              <a:spcAft>
                <a:spcPts val="0"/>
              </a:spcAft>
              <a:buSzPts val="6100"/>
              <a:buNone/>
              <a:defRPr sz="8133"/>
            </a:lvl3pPr>
            <a:lvl4pPr lvl="3" algn="ctr" rtl="0">
              <a:spcBef>
                <a:spcPts val="0"/>
              </a:spcBef>
              <a:spcAft>
                <a:spcPts val="0"/>
              </a:spcAft>
              <a:buSzPts val="6100"/>
              <a:buNone/>
              <a:defRPr sz="8133"/>
            </a:lvl4pPr>
            <a:lvl5pPr lvl="4" algn="ctr" rtl="0">
              <a:spcBef>
                <a:spcPts val="0"/>
              </a:spcBef>
              <a:spcAft>
                <a:spcPts val="0"/>
              </a:spcAft>
              <a:buSzPts val="6100"/>
              <a:buNone/>
              <a:defRPr sz="8133"/>
            </a:lvl5pPr>
            <a:lvl6pPr lvl="5" algn="ctr" rtl="0">
              <a:spcBef>
                <a:spcPts val="0"/>
              </a:spcBef>
              <a:spcAft>
                <a:spcPts val="0"/>
              </a:spcAft>
              <a:buSzPts val="6100"/>
              <a:buNone/>
              <a:defRPr sz="8133"/>
            </a:lvl6pPr>
            <a:lvl7pPr lvl="6" algn="ctr" rtl="0">
              <a:spcBef>
                <a:spcPts val="0"/>
              </a:spcBef>
              <a:spcAft>
                <a:spcPts val="0"/>
              </a:spcAft>
              <a:buSzPts val="6100"/>
              <a:buNone/>
              <a:defRPr sz="8133"/>
            </a:lvl7pPr>
            <a:lvl8pPr lvl="7" algn="ctr" rtl="0">
              <a:spcBef>
                <a:spcPts val="0"/>
              </a:spcBef>
              <a:spcAft>
                <a:spcPts val="0"/>
              </a:spcAft>
              <a:buSzPts val="6100"/>
              <a:buNone/>
              <a:defRPr sz="8133"/>
            </a:lvl8pPr>
            <a:lvl9pPr lvl="8" algn="ctr" rtl="0">
              <a:spcBef>
                <a:spcPts val="0"/>
              </a:spcBef>
              <a:spcAft>
                <a:spcPts val="0"/>
              </a:spcAft>
              <a:buSzPts val="6100"/>
              <a:buNone/>
              <a:defRPr sz="8133"/>
            </a:lvl9pPr>
          </a:lstStyle>
          <a:p>
            <a:r>
              <a:rPr lang="en-US"/>
              <a:t>Click to edit Master title style</a:t>
            </a:r>
            <a:endParaRPr/>
          </a:p>
        </p:txBody>
      </p:sp>
      <p:sp>
        <p:nvSpPr>
          <p:cNvPr id="50" name="Google Shape;50;p2"/>
          <p:cNvSpPr txBox="1">
            <a:spLocks noGrp="1"/>
          </p:cNvSpPr>
          <p:nvPr>
            <p:ph type="subTitle" idx="1"/>
          </p:nvPr>
        </p:nvSpPr>
        <p:spPr>
          <a:xfrm>
            <a:off x="1025400" y="4528133"/>
            <a:ext cx="11360800" cy="10568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800"/>
            </a:lvl1pPr>
            <a:lvl2pPr lvl="1" algn="ctr" rtl="0">
              <a:lnSpc>
                <a:spcPct val="100000"/>
              </a:lnSpc>
              <a:spcBef>
                <a:spcPts val="0"/>
              </a:spcBef>
              <a:spcAft>
                <a:spcPts val="0"/>
              </a:spcAft>
              <a:buSzPts val="2900"/>
              <a:buNone/>
              <a:defRPr sz="3867"/>
            </a:lvl2pPr>
            <a:lvl3pPr lvl="2" algn="ctr" rtl="0">
              <a:lnSpc>
                <a:spcPct val="100000"/>
              </a:lnSpc>
              <a:spcBef>
                <a:spcPts val="0"/>
              </a:spcBef>
              <a:spcAft>
                <a:spcPts val="0"/>
              </a:spcAft>
              <a:buSzPts val="2900"/>
              <a:buNone/>
              <a:defRPr sz="3867"/>
            </a:lvl3pPr>
            <a:lvl4pPr lvl="3" algn="ctr" rtl="0">
              <a:lnSpc>
                <a:spcPct val="100000"/>
              </a:lnSpc>
              <a:spcBef>
                <a:spcPts val="0"/>
              </a:spcBef>
              <a:spcAft>
                <a:spcPts val="0"/>
              </a:spcAft>
              <a:buSzPts val="2900"/>
              <a:buNone/>
              <a:defRPr sz="3867"/>
            </a:lvl4pPr>
            <a:lvl5pPr lvl="4" algn="ctr" rtl="0">
              <a:lnSpc>
                <a:spcPct val="100000"/>
              </a:lnSpc>
              <a:spcBef>
                <a:spcPts val="0"/>
              </a:spcBef>
              <a:spcAft>
                <a:spcPts val="0"/>
              </a:spcAft>
              <a:buSzPts val="2900"/>
              <a:buNone/>
              <a:defRPr sz="3867"/>
            </a:lvl5pPr>
            <a:lvl6pPr lvl="5" algn="ctr" rtl="0">
              <a:lnSpc>
                <a:spcPct val="100000"/>
              </a:lnSpc>
              <a:spcBef>
                <a:spcPts val="0"/>
              </a:spcBef>
              <a:spcAft>
                <a:spcPts val="0"/>
              </a:spcAft>
              <a:buSzPts val="2900"/>
              <a:buNone/>
              <a:defRPr sz="3867"/>
            </a:lvl6pPr>
            <a:lvl7pPr lvl="6" algn="ctr" rtl="0">
              <a:lnSpc>
                <a:spcPct val="100000"/>
              </a:lnSpc>
              <a:spcBef>
                <a:spcPts val="0"/>
              </a:spcBef>
              <a:spcAft>
                <a:spcPts val="0"/>
              </a:spcAft>
              <a:buSzPts val="2900"/>
              <a:buNone/>
              <a:defRPr sz="3867"/>
            </a:lvl7pPr>
            <a:lvl8pPr lvl="7" algn="ctr" rtl="0">
              <a:lnSpc>
                <a:spcPct val="100000"/>
              </a:lnSpc>
              <a:spcBef>
                <a:spcPts val="0"/>
              </a:spcBef>
              <a:spcAft>
                <a:spcPts val="0"/>
              </a:spcAft>
              <a:buSzPts val="2900"/>
              <a:buNone/>
              <a:defRPr sz="3867"/>
            </a:lvl8pPr>
            <a:lvl9pPr lvl="8" algn="ctr" rtl="0">
              <a:lnSpc>
                <a:spcPct val="100000"/>
              </a:lnSpc>
              <a:spcBef>
                <a:spcPts val="0"/>
              </a:spcBef>
              <a:spcAft>
                <a:spcPts val="0"/>
              </a:spcAft>
              <a:buSzPts val="2900"/>
              <a:buNone/>
              <a:defRPr sz="3867"/>
            </a:lvl9pPr>
          </a:lstStyle>
          <a:p>
            <a:r>
              <a:rPr lang="en-US"/>
              <a:t>Click to edit Master subtitle style</a:t>
            </a:r>
            <a:endParaRPr/>
          </a:p>
        </p:txBody>
      </p:sp>
    </p:spTree>
    <p:extLst>
      <p:ext uri="{BB962C8B-B14F-4D97-AF65-F5344CB8AC3E}">
        <p14:creationId xmlns:p14="http://schemas.microsoft.com/office/powerpoint/2010/main" val="3505386741"/>
      </p:ext>
    </p:extLst>
  </p:cSld>
  <p:clrMapOvr>
    <a:masterClrMapping/>
  </p:clrMapOvr>
  <p:transition spd="med">
    <p:pull/>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51"/>
        <p:cNvGrpSpPr/>
        <p:nvPr/>
      </p:nvGrpSpPr>
      <p:grpSpPr>
        <a:xfrm>
          <a:off x="0" y="0"/>
          <a:ext cx="0" cy="0"/>
          <a:chOff x="0" y="0"/>
          <a:chExt cx="0" cy="0"/>
        </a:xfrm>
      </p:grpSpPr>
      <p:sp>
        <p:nvSpPr>
          <p:cNvPr id="52" name="Google Shape;52;p3"/>
          <p:cNvSpPr/>
          <p:nvPr/>
        </p:nvSpPr>
        <p:spPr>
          <a:xfrm>
            <a:off x="0" y="5810367"/>
            <a:ext cx="8845208" cy="1047157"/>
          </a:xfrm>
          <a:custGeom>
            <a:avLst/>
            <a:gdLst/>
            <a:ahLst/>
            <a:cxnLst/>
            <a:rect l="l" t="t" r="r" b="b"/>
            <a:pathLst>
              <a:path w="17241" h="16396" extrusionOk="0">
                <a:moveTo>
                  <a:pt x="0" y="1"/>
                </a:moveTo>
                <a:lnTo>
                  <a:pt x="0" y="16396"/>
                </a:lnTo>
                <a:lnTo>
                  <a:pt x="17240" y="16396"/>
                </a:lnTo>
                <a:lnTo>
                  <a:pt x="17240"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3" name="Google Shape;53;p3"/>
          <p:cNvSpPr/>
          <p:nvPr/>
        </p:nvSpPr>
        <p:spPr>
          <a:xfrm>
            <a:off x="11140768" y="5810367"/>
            <a:ext cx="1051241" cy="1047157"/>
          </a:xfrm>
          <a:custGeom>
            <a:avLst/>
            <a:gdLst/>
            <a:ahLst/>
            <a:cxnLst/>
            <a:rect l="l" t="t" r="r" b="b"/>
            <a:pathLst>
              <a:path w="17241" h="16396" extrusionOk="0">
                <a:moveTo>
                  <a:pt x="0" y="1"/>
                </a:moveTo>
                <a:lnTo>
                  <a:pt x="0" y="16396"/>
                </a:lnTo>
                <a:lnTo>
                  <a:pt x="17240" y="16396"/>
                </a:lnTo>
                <a:lnTo>
                  <a:pt x="17240"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4" name="Google Shape;54;p3"/>
          <p:cNvSpPr/>
          <p:nvPr/>
        </p:nvSpPr>
        <p:spPr>
          <a:xfrm>
            <a:off x="2564934" y="0"/>
            <a:ext cx="9626961" cy="3632187"/>
          </a:xfrm>
          <a:custGeom>
            <a:avLst/>
            <a:gdLst/>
            <a:ahLst/>
            <a:cxnLst/>
            <a:rect l="l" t="t" r="r" b="b"/>
            <a:pathLst>
              <a:path w="52686" h="24170" extrusionOk="0">
                <a:moveTo>
                  <a:pt x="1" y="0"/>
                </a:moveTo>
                <a:lnTo>
                  <a:pt x="1" y="24170"/>
                </a:lnTo>
                <a:lnTo>
                  <a:pt x="52686" y="24170"/>
                </a:lnTo>
                <a:lnTo>
                  <a:pt x="52686"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5" name="Google Shape;55;p3"/>
          <p:cNvSpPr txBox="1">
            <a:spLocks noGrp="1"/>
          </p:cNvSpPr>
          <p:nvPr>
            <p:ph type="title"/>
          </p:nvPr>
        </p:nvSpPr>
        <p:spPr>
          <a:xfrm>
            <a:off x="3935800" y="933667"/>
            <a:ext cx="43204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5733">
                <a:solidFill>
                  <a:schemeClr val="dk1"/>
                </a:solidFill>
              </a:defRPr>
            </a:lvl1pPr>
            <a:lvl2pPr lvl="1" algn="ctr" rtl="0">
              <a:spcBef>
                <a:spcPts val="0"/>
              </a:spcBef>
              <a:spcAft>
                <a:spcPts val="0"/>
              </a:spcAft>
              <a:buNone/>
              <a:defRPr sz="4000">
                <a:solidFill>
                  <a:schemeClr val="dk1"/>
                </a:solidFill>
              </a:defRPr>
            </a:lvl2pPr>
            <a:lvl3pPr lvl="2" algn="ctr" rtl="0">
              <a:spcBef>
                <a:spcPts val="0"/>
              </a:spcBef>
              <a:spcAft>
                <a:spcPts val="0"/>
              </a:spcAft>
              <a:buNone/>
              <a:defRPr sz="4000">
                <a:solidFill>
                  <a:schemeClr val="dk1"/>
                </a:solidFill>
              </a:defRPr>
            </a:lvl3pPr>
            <a:lvl4pPr lvl="3" algn="ctr" rtl="0">
              <a:spcBef>
                <a:spcPts val="0"/>
              </a:spcBef>
              <a:spcAft>
                <a:spcPts val="0"/>
              </a:spcAft>
              <a:buNone/>
              <a:defRPr sz="4000">
                <a:solidFill>
                  <a:schemeClr val="dk1"/>
                </a:solidFill>
              </a:defRPr>
            </a:lvl4pPr>
            <a:lvl5pPr lvl="4" algn="ctr" rtl="0">
              <a:spcBef>
                <a:spcPts val="0"/>
              </a:spcBef>
              <a:spcAft>
                <a:spcPts val="0"/>
              </a:spcAft>
              <a:buNone/>
              <a:defRPr sz="4000">
                <a:solidFill>
                  <a:schemeClr val="dk1"/>
                </a:solidFill>
              </a:defRPr>
            </a:lvl5pPr>
            <a:lvl6pPr lvl="5" algn="ctr" rtl="0">
              <a:spcBef>
                <a:spcPts val="0"/>
              </a:spcBef>
              <a:spcAft>
                <a:spcPts val="0"/>
              </a:spcAft>
              <a:buNone/>
              <a:defRPr sz="4000">
                <a:solidFill>
                  <a:schemeClr val="dk1"/>
                </a:solidFill>
              </a:defRPr>
            </a:lvl6pPr>
            <a:lvl7pPr lvl="6" algn="ctr" rtl="0">
              <a:spcBef>
                <a:spcPts val="0"/>
              </a:spcBef>
              <a:spcAft>
                <a:spcPts val="0"/>
              </a:spcAft>
              <a:buNone/>
              <a:defRPr sz="4000">
                <a:solidFill>
                  <a:schemeClr val="dk1"/>
                </a:solidFill>
              </a:defRPr>
            </a:lvl7pPr>
            <a:lvl8pPr lvl="7" algn="ctr" rtl="0">
              <a:spcBef>
                <a:spcPts val="0"/>
              </a:spcBef>
              <a:spcAft>
                <a:spcPts val="0"/>
              </a:spcAft>
              <a:buNone/>
              <a:defRPr sz="4000">
                <a:solidFill>
                  <a:schemeClr val="dk1"/>
                </a:solidFill>
              </a:defRPr>
            </a:lvl8pPr>
            <a:lvl9pPr lvl="8" algn="ctr" rtl="0">
              <a:spcBef>
                <a:spcPts val="0"/>
              </a:spcBef>
              <a:spcAft>
                <a:spcPts val="0"/>
              </a:spcAft>
              <a:buNone/>
              <a:defRPr sz="4000">
                <a:solidFill>
                  <a:schemeClr val="dk1"/>
                </a:solidFill>
              </a:defRPr>
            </a:lvl9pPr>
          </a:lstStyle>
          <a:p>
            <a:r>
              <a:rPr lang="en-US"/>
              <a:t>Click to edit Master title style</a:t>
            </a:r>
            <a:endParaRPr/>
          </a:p>
        </p:txBody>
      </p:sp>
      <p:sp>
        <p:nvSpPr>
          <p:cNvPr id="56" name="Google Shape;56;p3"/>
          <p:cNvSpPr txBox="1">
            <a:spLocks noGrp="1"/>
          </p:cNvSpPr>
          <p:nvPr>
            <p:ph type="subTitle" idx="1"/>
          </p:nvPr>
        </p:nvSpPr>
        <p:spPr>
          <a:xfrm>
            <a:off x="3935800" y="2021167"/>
            <a:ext cx="4320400" cy="1611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3000"/>
              <a:buNone/>
              <a:defRPr sz="2133">
                <a:solidFill>
                  <a:schemeClr val="dk1"/>
                </a:solidFill>
              </a:defRPr>
            </a:lvl1pPr>
            <a:lvl2pPr lvl="1" algn="ctr" rtl="0">
              <a:lnSpc>
                <a:spcPct val="100000"/>
              </a:lnSpc>
              <a:spcBef>
                <a:spcPts val="0"/>
              </a:spcBef>
              <a:spcAft>
                <a:spcPts val="0"/>
              </a:spcAft>
              <a:buClr>
                <a:schemeClr val="dk1"/>
              </a:buClr>
              <a:buSzPts val="2800"/>
              <a:buNone/>
              <a:defRPr sz="3733">
                <a:solidFill>
                  <a:schemeClr val="dk1"/>
                </a:solidFill>
              </a:defRPr>
            </a:lvl2pPr>
            <a:lvl3pPr lvl="2" algn="ctr" rtl="0">
              <a:lnSpc>
                <a:spcPct val="100000"/>
              </a:lnSpc>
              <a:spcBef>
                <a:spcPts val="0"/>
              </a:spcBef>
              <a:spcAft>
                <a:spcPts val="0"/>
              </a:spcAft>
              <a:buClr>
                <a:schemeClr val="dk1"/>
              </a:buClr>
              <a:buSzPts val="2800"/>
              <a:buNone/>
              <a:defRPr sz="3733">
                <a:solidFill>
                  <a:schemeClr val="dk1"/>
                </a:solidFill>
              </a:defRPr>
            </a:lvl3pPr>
            <a:lvl4pPr lvl="3" algn="ctr" rtl="0">
              <a:lnSpc>
                <a:spcPct val="100000"/>
              </a:lnSpc>
              <a:spcBef>
                <a:spcPts val="0"/>
              </a:spcBef>
              <a:spcAft>
                <a:spcPts val="0"/>
              </a:spcAft>
              <a:buClr>
                <a:schemeClr val="dk1"/>
              </a:buClr>
              <a:buSzPts val="2800"/>
              <a:buNone/>
              <a:defRPr sz="3733">
                <a:solidFill>
                  <a:schemeClr val="dk1"/>
                </a:solidFill>
              </a:defRPr>
            </a:lvl4pPr>
            <a:lvl5pPr lvl="4" algn="ctr" rtl="0">
              <a:lnSpc>
                <a:spcPct val="100000"/>
              </a:lnSpc>
              <a:spcBef>
                <a:spcPts val="0"/>
              </a:spcBef>
              <a:spcAft>
                <a:spcPts val="0"/>
              </a:spcAft>
              <a:buClr>
                <a:schemeClr val="dk1"/>
              </a:buClr>
              <a:buSzPts val="2800"/>
              <a:buNone/>
              <a:defRPr sz="3733">
                <a:solidFill>
                  <a:schemeClr val="dk1"/>
                </a:solidFill>
              </a:defRPr>
            </a:lvl5pPr>
            <a:lvl6pPr lvl="5" algn="ctr" rtl="0">
              <a:lnSpc>
                <a:spcPct val="100000"/>
              </a:lnSpc>
              <a:spcBef>
                <a:spcPts val="0"/>
              </a:spcBef>
              <a:spcAft>
                <a:spcPts val="0"/>
              </a:spcAft>
              <a:buClr>
                <a:schemeClr val="dk1"/>
              </a:buClr>
              <a:buSzPts val="2800"/>
              <a:buNone/>
              <a:defRPr sz="3733">
                <a:solidFill>
                  <a:schemeClr val="dk1"/>
                </a:solidFill>
              </a:defRPr>
            </a:lvl6pPr>
            <a:lvl7pPr lvl="6" algn="ctr" rtl="0">
              <a:lnSpc>
                <a:spcPct val="100000"/>
              </a:lnSpc>
              <a:spcBef>
                <a:spcPts val="0"/>
              </a:spcBef>
              <a:spcAft>
                <a:spcPts val="0"/>
              </a:spcAft>
              <a:buClr>
                <a:schemeClr val="dk1"/>
              </a:buClr>
              <a:buSzPts val="2800"/>
              <a:buNone/>
              <a:defRPr sz="3733">
                <a:solidFill>
                  <a:schemeClr val="dk1"/>
                </a:solidFill>
              </a:defRPr>
            </a:lvl7pPr>
            <a:lvl8pPr lvl="7" algn="ctr" rtl="0">
              <a:lnSpc>
                <a:spcPct val="100000"/>
              </a:lnSpc>
              <a:spcBef>
                <a:spcPts val="0"/>
              </a:spcBef>
              <a:spcAft>
                <a:spcPts val="0"/>
              </a:spcAft>
              <a:buClr>
                <a:schemeClr val="dk1"/>
              </a:buClr>
              <a:buSzPts val="2800"/>
              <a:buNone/>
              <a:defRPr sz="3733">
                <a:solidFill>
                  <a:schemeClr val="dk1"/>
                </a:solidFill>
              </a:defRPr>
            </a:lvl8pPr>
            <a:lvl9pPr lvl="8" algn="ctr" rtl="0">
              <a:lnSpc>
                <a:spcPct val="100000"/>
              </a:lnSpc>
              <a:spcBef>
                <a:spcPts val="0"/>
              </a:spcBef>
              <a:spcAft>
                <a:spcPts val="0"/>
              </a:spcAft>
              <a:buClr>
                <a:schemeClr val="dk1"/>
              </a:buClr>
              <a:buSzPts val="2800"/>
              <a:buNone/>
              <a:defRPr sz="3733">
                <a:solidFill>
                  <a:schemeClr val="dk1"/>
                </a:solidFill>
              </a:defRPr>
            </a:lvl9pPr>
          </a:lstStyle>
          <a:p>
            <a:r>
              <a:rPr lang="en-US"/>
              <a:t>Click to edit Master subtitle style</a:t>
            </a:r>
            <a:endParaRPr/>
          </a:p>
        </p:txBody>
      </p:sp>
      <p:sp>
        <p:nvSpPr>
          <p:cNvPr id="57" name="Google Shape;57;p3"/>
          <p:cNvSpPr txBox="1"/>
          <p:nvPr/>
        </p:nvSpPr>
        <p:spPr>
          <a:xfrm>
            <a:off x="3346800" y="4409267"/>
            <a:ext cx="5498400" cy="1225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1867">
                <a:solidFill>
                  <a:schemeClr val="lt1"/>
                </a:solidFill>
                <a:latin typeface="Anaheim"/>
                <a:ea typeface="Anaheim"/>
                <a:cs typeface="Anaheim"/>
                <a:sym typeface="Anaheim"/>
              </a:rPr>
              <a:t>CREDITS: This presentation template was created by Slidesgo, incluiding icons by Flaticon, and infographics &amp; images by Freepik.</a:t>
            </a:r>
            <a:endParaRPr sz="1867">
              <a:solidFill>
                <a:schemeClr val="lt1"/>
              </a:solidFill>
              <a:latin typeface="Anaheim"/>
              <a:ea typeface="Anaheim"/>
              <a:cs typeface="Anaheim"/>
              <a:sym typeface="Anaheim"/>
            </a:endParaRPr>
          </a:p>
        </p:txBody>
      </p:sp>
      <p:sp>
        <p:nvSpPr>
          <p:cNvPr id="58" name="Google Shape;58;p3"/>
          <p:cNvSpPr/>
          <p:nvPr/>
        </p:nvSpPr>
        <p:spPr>
          <a:xfrm>
            <a:off x="9836267" y="2786601"/>
            <a:ext cx="2355605" cy="47580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9" name="Google Shape;59;p3"/>
          <p:cNvSpPr/>
          <p:nvPr/>
        </p:nvSpPr>
        <p:spPr>
          <a:xfrm>
            <a:off x="476034" y="2786601"/>
            <a:ext cx="2762335" cy="47580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0" name="Google Shape;60;p3"/>
          <p:cNvSpPr/>
          <p:nvPr/>
        </p:nvSpPr>
        <p:spPr>
          <a:xfrm>
            <a:off x="9080371" y="2000600"/>
            <a:ext cx="1472205" cy="475829"/>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1" name="Google Shape;61;p3"/>
          <p:cNvSpPr/>
          <p:nvPr/>
        </p:nvSpPr>
        <p:spPr>
          <a:xfrm>
            <a:off x="9194706" y="3572400"/>
            <a:ext cx="2997073" cy="473933"/>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2" name="Google Shape;62;p3"/>
          <p:cNvSpPr/>
          <p:nvPr/>
        </p:nvSpPr>
        <p:spPr>
          <a:xfrm>
            <a:off x="10807439" y="2000600"/>
            <a:ext cx="1384397" cy="475829"/>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3" name="Google Shape;63;p3"/>
          <p:cNvSpPr/>
          <p:nvPr/>
        </p:nvSpPr>
        <p:spPr>
          <a:xfrm>
            <a:off x="8986385" y="4358367"/>
            <a:ext cx="1472171" cy="473933"/>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4" name="Google Shape;64;p3"/>
          <p:cNvSpPr/>
          <p:nvPr/>
        </p:nvSpPr>
        <p:spPr>
          <a:xfrm>
            <a:off x="24" y="4358367"/>
            <a:ext cx="1384397" cy="473933"/>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5" name="Google Shape;65;p3"/>
          <p:cNvSpPr/>
          <p:nvPr/>
        </p:nvSpPr>
        <p:spPr>
          <a:xfrm>
            <a:off x="13" y="2000608"/>
            <a:ext cx="1472184" cy="475811"/>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6" name="Google Shape;66;p3"/>
          <p:cNvSpPr/>
          <p:nvPr/>
        </p:nvSpPr>
        <p:spPr>
          <a:xfrm>
            <a:off x="1733297" y="2000600"/>
            <a:ext cx="654161" cy="475829"/>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269170992"/>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67"/>
        <p:cNvGrpSpPr/>
        <p:nvPr/>
      </p:nvGrpSpPr>
      <p:grpSpPr>
        <a:xfrm>
          <a:off x="0" y="0"/>
          <a:ext cx="0" cy="0"/>
          <a:chOff x="0" y="0"/>
          <a:chExt cx="0" cy="0"/>
        </a:xfrm>
      </p:grpSpPr>
      <p:sp>
        <p:nvSpPr>
          <p:cNvPr id="68" name="Google Shape;68;p4"/>
          <p:cNvSpPr/>
          <p:nvPr/>
        </p:nvSpPr>
        <p:spPr>
          <a:xfrm>
            <a:off x="1" y="4358367"/>
            <a:ext cx="890201" cy="473933"/>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 name="Google Shape;69;p4"/>
          <p:cNvSpPr/>
          <p:nvPr/>
        </p:nvSpPr>
        <p:spPr>
          <a:xfrm>
            <a:off x="10613497" y="430712"/>
            <a:ext cx="1578320" cy="473753"/>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 name="Google Shape;70;p4"/>
          <p:cNvSpPr/>
          <p:nvPr/>
        </p:nvSpPr>
        <p:spPr>
          <a:xfrm>
            <a:off x="9564167" y="1216689"/>
            <a:ext cx="2627676" cy="473753"/>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 name="Google Shape;71;p4"/>
          <p:cNvSpPr/>
          <p:nvPr/>
        </p:nvSpPr>
        <p:spPr>
          <a:xfrm>
            <a:off x="9564167" y="2786587"/>
            <a:ext cx="2627676" cy="47581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 name="Google Shape;72;p4"/>
          <p:cNvSpPr/>
          <p:nvPr/>
        </p:nvSpPr>
        <p:spPr>
          <a:xfrm>
            <a:off x="1" y="2786587"/>
            <a:ext cx="737292" cy="47581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 name="Google Shape;73;p4"/>
          <p:cNvSpPr/>
          <p:nvPr/>
        </p:nvSpPr>
        <p:spPr>
          <a:xfrm>
            <a:off x="11697660" y="2000608"/>
            <a:ext cx="494157" cy="475811"/>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4" name="Google Shape;74;p4"/>
          <p:cNvSpPr/>
          <p:nvPr/>
        </p:nvSpPr>
        <p:spPr>
          <a:xfrm>
            <a:off x="10719631" y="4358371"/>
            <a:ext cx="1472184" cy="473924"/>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 name="Google Shape;75;p4"/>
          <p:cNvSpPr/>
          <p:nvPr/>
        </p:nvSpPr>
        <p:spPr>
          <a:xfrm>
            <a:off x="10074602" y="5144350"/>
            <a:ext cx="2117229" cy="473753"/>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 name="Google Shape;76;p4"/>
          <p:cNvSpPr/>
          <p:nvPr/>
        </p:nvSpPr>
        <p:spPr>
          <a:xfrm>
            <a:off x="0" y="5928269"/>
            <a:ext cx="1578320" cy="475811"/>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 name="Google Shape;77;p4"/>
          <p:cNvSpPr/>
          <p:nvPr/>
        </p:nvSpPr>
        <p:spPr>
          <a:xfrm>
            <a:off x="1" y="5144350"/>
            <a:ext cx="2627676" cy="473753"/>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 name="Google Shape;78;p4"/>
          <p:cNvSpPr/>
          <p:nvPr/>
        </p:nvSpPr>
        <p:spPr>
          <a:xfrm>
            <a:off x="3101013" y="5144350"/>
            <a:ext cx="1155663" cy="473753"/>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 name="Google Shape;79;p4"/>
          <p:cNvSpPr/>
          <p:nvPr/>
        </p:nvSpPr>
        <p:spPr>
          <a:xfrm>
            <a:off x="0" y="3572400"/>
            <a:ext cx="1981216" cy="473933"/>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 name="Google Shape;80;p4"/>
          <p:cNvSpPr/>
          <p:nvPr/>
        </p:nvSpPr>
        <p:spPr>
          <a:xfrm>
            <a:off x="1195016" y="4358371"/>
            <a:ext cx="494157" cy="473924"/>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1" name="Google Shape;81;p4"/>
          <p:cNvSpPr/>
          <p:nvPr/>
        </p:nvSpPr>
        <p:spPr>
          <a:xfrm>
            <a:off x="0" y="2000608"/>
            <a:ext cx="1472184" cy="475811"/>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 name="Google Shape;82;p4"/>
          <p:cNvSpPr/>
          <p:nvPr/>
        </p:nvSpPr>
        <p:spPr>
          <a:xfrm>
            <a:off x="479099" y="1216701"/>
            <a:ext cx="1638127" cy="473735"/>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 name="Google Shape;83;p4"/>
          <p:cNvSpPr/>
          <p:nvPr/>
        </p:nvSpPr>
        <p:spPr>
          <a:xfrm>
            <a:off x="7194087" y="430712"/>
            <a:ext cx="2894987" cy="473753"/>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4" name="Google Shape;84;p4"/>
          <p:cNvSpPr/>
          <p:nvPr/>
        </p:nvSpPr>
        <p:spPr>
          <a:xfrm>
            <a:off x="7639195" y="5144350"/>
            <a:ext cx="2133519" cy="473753"/>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 name="Google Shape;85;p4"/>
          <p:cNvSpPr/>
          <p:nvPr/>
        </p:nvSpPr>
        <p:spPr>
          <a:xfrm>
            <a:off x="2102763" y="5928268"/>
            <a:ext cx="4158360" cy="47580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 name="Google Shape;86;p4"/>
          <p:cNvSpPr txBox="1">
            <a:spLocks noGrp="1"/>
          </p:cNvSpPr>
          <p:nvPr>
            <p:ph type="title"/>
          </p:nvPr>
        </p:nvSpPr>
        <p:spPr>
          <a:xfrm>
            <a:off x="606400" y="3619500"/>
            <a:ext cx="11233600" cy="5972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87" name="Google Shape;87;p4"/>
          <p:cNvSpPr txBox="1">
            <a:spLocks noGrp="1"/>
          </p:cNvSpPr>
          <p:nvPr>
            <p:ph type="title" idx="2" hasCustomPrompt="1"/>
          </p:nvPr>
        </p:nvSpPr>
        <p:spPr>
          <a:xfrm>
            <a:off x="606400" y="2867800"/>
            <a:ext cx="11233600" cy="6528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10666">
                <a:solidFill>
                  <a:schemeClr val="dk2"/>
                </a:solidFill>
              </a:defRPr>
            </a:lvl1pPr>
            <a:lvl2pPr lvl="1" algn="ctr" rtl="0">
              <a:spcBef>
                <a:spcPts val="0"/>
              </a:spcBef>
              <a:spcAft>
                <a:spcPts val="0"/>
              </a:spcAft>
              <a:buSzPts val="12500"/>
              <a:buFont typeface="Overpass Mono"/>
              <a:buNone/>
              <a:defRPr sz="16666"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6666"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6666"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6666"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6666"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6666"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6666"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6666" b="1">
                <a:latin typeface="Overpass Mono"/>
                <a:ea typeface="Overpass Mono"/>
                <a:cs typeface="Overpass Mono"/>
                <a:sym typeface="Overpass Mono"/>
              </a:defRPr>
            </a:lvl9pPr>
          </a:lstStyle>
          <a:p>
            <a:r>
              <a:t>xx%</a:t>
            </a:r>
          </a:p>
        </p:txBody>
      </p:sp>
    </p:spTree>
    <p:extLst>
      <p:ext uri="{BB962C8B-B14F-4D97-AF65-F5344CB8AC3E}">
        <p14:creationId xmlns:p14="http://schemas.microsoft.com/office/powerpoint/2010/main" val="1019628010"/>
      </p:ext>
    </p:extLst>
  </p:cSld>
  <p:clrMapOvr>
    <a:masterClrMapping/>
  </p:clrMapOvr>
  <p:transition spd="med">
    <p:pull/>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67"/>
        <p:cNvGrpSpPr/>
        <p:nvPr/>
      </p:nvGrpSpPr>
      <p:grpSpPr>
        <a:xfrm>
          <a:off x="0" y="0"/>
          <a:ext cx="0" cy="0"/>
          <a:chOff x="0" y="0"/>
          <a:chExt cx="0" cy="0"/>
        </a:xfrm>
      </p:grpSpPr>
      <p:sp>
        <p:nvSpPr>
          <p:cNvPr id="68" name="Google Shape;68;p4"/>
          <p:cNvSpPr/>
          <p:nvPr/>
        </p:nvSpPr>
        <p:spPr>
          <a:xfrm>
            <a:off x="1" y="4358367"/>
            <a:ext cx="890201" cy="473933"/>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9" name="Google Shape;69;p4"/>
          <p:cNvSpPr/>
          <p:nvPr/>
        </p:nvSpPr>
        <p:spPr>
          <a:xfrm>
            <a:off x="10613497" y="430712"/>
            <a:ext cx="1578320" cy="473753"/>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0" name="Google Shape;70;p4"/>
          <p:cNvSpPr/>
          <p:nvPr/>
        </p:nvSpPr>
        <p:spPr>
          <a:xfrm>
            <a:off x="9564167" y="1216689"/>
            <a:ext cx="2627676" cy="473753"/>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1" name="Google Shape;71;p4"/>
          <p:cNvSpPr/>
          <p:nvPr/>
        </p:nvSpPr>
        <p:spPr>
          <a:xfrm>
            <a:off x="9564167" y="2786587"/>
            <a:ext cx="2627676" cy="47581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2" name="Google Shape;72;p4"/>
          <p:cNvSpPr/>
          <p:nvPr/>
        </p:nvSpPr>
        <p:spPr>
          <a:xfrm>
            <a:off x="1" y="2786587"/>
            <a:ext cx="737292" cy="47581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3" name="Google Shape;73;p4"/>
          <p:cNvSpPr/>
          <p:nvPr/>
        </p:nvSpPr>
        <p:spPr>
          <a:xfrm>
            <a:off x="11697660" y="2000608"/>
            <a:ext cx="494157" cy="475811"/>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4" name="Google Shape;74;p4"/>
          <p:cNvSpPr/>
          <p:nvPr/>
        </p:nvSpPr>
        <p:spPr>
          <a:xfrm>
            <a:off x="10719631" y="4358371"/>
            <a:ext cx="1472184" cy="473924"/>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5" name="Google Shape;75;p4"/>
          <p:cNvSpPr/>
          <p:nvPr/>
        </p:nvSpPr>
        <p:spPr>
          <a:xfrm>
            <a:off x="10074602" y="5144350"/>
            <a:ext cx="2117229" cy="473753"/>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6" name="Google Shape;76;p4"/>
          <p:cNvSpPr/>
          <p:nvPr/>
        </p:nvSpPr>
        <p:spPr>
          <a:xfrm>
            <a:off x="0" y="5928269"/>
            <a:ext cx="1578320" cy="475811"/>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7" name="Google Shape;77;p4"/>
          <p:cNvSpPr/>
          <p:nvPr/>
        </p:nvSpPr>
        <p:spPr>
          <a:xfrm>
            <a:off x="1" y="5144350"/>
            <a:ext cx="2627676" cy="473753"/>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8" name="Google Shape;78;p4"/>
          <p:cNvSpPr/>
          <p:nvPr/>
        </p:nvSpPr>
        <p:spPr>
          <a:xfrm>
            <a:off x="3101013" y="5144350"/>
            <a:ext cx="1155663" cy="473753"/>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9" name="Google Shape;79;p4"/>
          <p:cNvSpPr/>
          <p:nvPr/>
        </p:nvSpPr>
        <p:spPr>
          <a:xfrm>
            <a:off x="0" y="3572400"/>
            <a:ext cx="1981216" cy="473933"/>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0" name="Google Shape;80;p4"/>
          <p:cNvSpPr/>
          <p:nvPr/>
        </p:nvSpPr>
        <p:spPr>
          <a:xfrm>
            <a:off x="1195016" y="4358371"/>
            <a:ext cx="494157" cy="473924"/>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1" name="Google Shape;81;p4"/>
          <p:cNvSpPr/>
          <p:nvPr/>
        </p:nvSpPr>
        <p:spPr>
          <a:xfrm>
            <a:off x="0" y="2000608"/>
            <a:ext cx="1472184" cy="475811"/>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2" name="Google Shape;82;p4"/>
          <p:cNvSpPr/>
          <p:nvPr/>
        </p:nvSpPr>
        <p:spPr>
          <a:xfrm>
            <a:off x="479099" y="1216701"/>
            <a:ext cx="1638127" cy="473735"/>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3" name="Google Shape;83;p4"/>
          <p:cNvSpPr/>
          <p:nvPr/>
        </p:nvSpPr>
        <p:spPr>
          <a:xfrm>
            <a:off x="7194087" y="430712"/>
            <a:ext cx="2894987" cy="473753"/>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4" name="Google Shape;84;p4"/>
          <p:cNvSpPr/>
          <p:nvPr/>
        </p:nvSpPr>
        <p:spPr>
          <a:xfrm>
            <a:off x="7639195" y="5144350"/>
            <a:ext cx="2133519" cy="473753"/>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5" name="Google Shape;85;p4"/>
          <p:cNvSpPr/>
          <p:nvPr/>
        </p:nvSpPr>
        <p:spPr>
          <a:xfrm>
            <a:off x="2102763" y="5928268"/>
            <a:ext cx="4158360" cy="47580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6" name="Google Shape;86;p4"/>
          <p:cNvSpPr txBox="1">
            <a:spLocks noGrp="1"/>
          </p:cNvSpPr>
          <p:nvPr>
            <p:ph type="title"/>
          </p:nvPr>
        </p:nvSpPr>
        <p:spPr>
          <a:xfrm>
            <a:off x="606400" y="3619500"/>
            <a:ext cx="11233600" cy="5972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87" name="Google Shape;87;p4"/>
          <p:cNvSpPr txBox="1">
            <a:spLocks noGrp="1"/>
          </p:cNvSpPr>
          <p:nvPr>
            <p:ph type="title" idx="2" hasCustomPrompt="1"/>
          </p:nvPr>
        </p:nvSpPr>
        <p:spPr>
          <a:xfrm>
            <a:off x="606400" y="2867800"/>
            <a:ext cx="11233600" cy="6528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10666">
                <a:solidFill>
                  <a:schemeClr val="dk2"/>
                </a:solidFill>
              </a:defRPr>
            </a:lvl1pPr>
            <a:lvl2pPr lvl="1" algn="ctr" rtl="0">
              <a:spcBef>
                <a:spcPts val="0"/>
              </a:spcBef>
              <a:spcAft>
                <a:spcPts val="0"/>
              </a:spcAft>
              <a:buSzPts val="12500"/>
              <a:buFont typeface="Overpass Mono"/>
              <a:buNone/>
              <a:defRPr sz="16666"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6666"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6666"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6666"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6666"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6666"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6666"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6666" b="1">
                <a:latin typeface="Overpass Mono"/>
                <a:ea typeface="Overpass Mono"/>
                <a:cs typeface="Overpass Mono"/>
                <a:sym typeface="Overpass Mono"/>
              </a:defRPr>
            </a:lvl9pPr>
          </a:lstStyle>
          <a:p>
            <a:r>
              <a:t>xx%</a:t>
            </a:r>
          </a:p>
        </p:txBody>
      </p:sp>
    </p:spTree>
    <p:extLst>
      <p:ext uri="{BB962C8B-B14F-4D97-AF65-F5344CB8AC3E}">
        <p14:creationId xmlns:p14="http://schemas.microsoft.com/office/powerpoint/2010/main" val="2493738184"/>
      </p:ext>
    </p:extLst>
  </p:cSld>
  <p:clrMapOvr>
    <a:masterClrMapping/>
  </p:clrMapOvr>
  <p:transition spd="med">
    <p:pull/>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8"/>
        <p:cNvGrpSpPr/>
        <p:nvPr/>
      </p:nvGrpSpPr>
      <p:grpSpPr>
        <a:xfrm>
          <a:off x="0" y="0"/>
          <a:ext cx="0" cy="0"/>
          <a:chOff x="0" y="0"/>
          <a:chExt cx="0" cy="0"/>
        </a:xfrm>
      </p:grpSpPr>
      <p:sp>
        <p:nvSpPr>
          <p:cNvPr id="89" name="Google Shape;89;p5"/>
          <p:cNvSpPr/>
          <p:nvPr/>
        </p:nvSpPr>
        <p:spPr>
          <a:xfrm>
            <a:off x="1" y="2021101"/>
            <a:ext cx="3924169" cy="321873"/>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0" name="Google Shape;90;p5"/>
          <p:cNvSpPr txBox="1">
            <a:spLocks noGrp="1"/>
          </p:cNvSpPr>
          <p:nvPr>
            <p:ph type="body" idx="1"/>
          </p:nvPr>
        </p:nvSpPr>
        <p:spPr>
          <a:xfrm>
            <a:off x="812665" y="2630700"/>
            <a:ext cx="4683600" cy="2841200"/>
          </a:xfrm>
          <a:prstGeom prst="rect">
            <a:avLst/>
          </a:prstGeom>
        </p:spPr>
        <p:txBody>
          <a:bodyPr spcFirstLastPara="1" wrap="square" lIns="91425" tIns="91425" rIns="91425" bIns="91425" anchor="t" anchorCtr="0">
            <a:noAutofit/>
          </a:bodyPr>
          <a:lstStyle>
            <a:lvl1pPr marL="609585" lvl="0" indent="-440256" rtl="0">
              <a:lnSpc>
                <a:spcPct val="100000"/>
              </a:lnSpc>
              <a:spcBef>
                <a:spcPts val="0"/>
              </a:spcBef>
              <a:spcAft>
                <a:spcPts val="0"/>
              </a:spcAft>
              <a:buSzPts val="1600"/>
              <a:buFont typeface="Raleway SemiBold"/>
              <a:buChar char="●"/>
              <a:defRPr sz="2133"/>
            </a:lvl1pPr>
            <a:lvl2pPr marL="1219170" lvl="1" indent="-440256" rtl="0">
              <a:spcBef>
                <a:spcPts val="0"/>
              </a:spcBef>
              <a:spcAft>
                <a:spcPts val="0"/>
              </a:spcAft>
              <a:buSzPts val="1600"/>
              <a:buFont typeface="Nunito Light"/>
              <a:buChar char="○"/>
              <a:defRPr sz="2133"/>
            </a:lvl2pPr>
            <a:lvl3pPr marL="1828754" lvl="2" indent="-440256" rtl="0">
              <a:spcBef>
                <a:spcPts val="2133"/>
              </a:spcBef>
              <a:spcAft>
                <a:spcPts val="0"/>
              </a:spcAft>
              <a:buSzPts val="1600"/>
              <a:buFont typeface="Nunito Light"/>
              <a:buChar char="■"/>
              <a:defRPr sz="2133"/>
            </a:lvl3pPr>
            <a:lvl4pPr marL="2438339" lvl="3" indent="-440256" rtl="0">
              <a:spcBef>
                <a:spcPts val="2133"/>
              </a:spcBef>
              <a:spcAft>
                <a:spcPts val="0"/>
              </a:spcAft>
              <a:buSzPts val="1600"/>
              <a:buFont typeface="Nunito Light"/>
              <a:buChar char="●"/>
              <a:defRPr sz="2133"/>
            </a:lvl4pPr>
            <a:lvl5pPr marL="3047924" lvl="4" indent="-440256" rtl="0">
              <a:spcBef>
                <a:spcPts val="2133"/>
              </a:spcBef>
              <a:spcAft>
                <a:spcPts val="0"/>
              </a:spcAft>
              <a:buSzPts val="1600"/>
              <a:buFont typeface="Nunito Light"/>
              <a:buChar char="○"/>
              <a:defRPr sz="2133"/>
            </a:lvl5pPr>
            <a:lvl6pPr marL="3657509" lvl="5" indent="-440256" rtl="0">
              <a:spcBef>
                <a:spcPts val="2133"/>
              </a:spcBef>
              <a:spcAft>
                <a:spcPts val="0"/>
              </a:spcAft>
              <a:buSzPts val="1600"/>
              <a:buFont typeface="Nunito Light"/>
              <a:buChar char="■"/>
              <a:defRPr sz="2133"/>
            </a:lvl6pPr>
            <a:lvl7pPr marL="4267093" lvl="6" indent="-440256" rtl="0">
              <a:spcBef>
                <a:spcPts val="2133"/>
              </a:spcBef>
              <a:spcAft>
                <a:spcPts val="0"/>
              </a:spcAft>
              <a:buSzPts val="1600"/>
              <a:buFont typeface="Nunito Light"/>
              <a:buChar char="●"/>
              <a:defRPr sz="2133"/>
            </a:lvl7pPr>
            <a:lvl8pPr marL="4876678" lvl="7" indent="-440256" rtl="0">
              <a:spcBef>
                <a:spcPts val="2133"/>
              </a:spcBef>
              <a:spcAft>
                <a:spcPts val="0"/>
              </a:spcAft>
              <a:buSzPts val="1600"/>
              <a:buFont typeface="Nunito Light"/>
              <a:buChar char="○"/>
              <a:defRPr sz="2133"/>
            </a:lvl8pPr>
            <a:lvl9pPr marL="5486263" lvl="8" indent="-440256" rtl="0">
              <a:spcBef>
                <a:spcPts val="2133"/>
              </a:spcBef>
              <a:spcAft>
                <a:spcPts val="2133"/>
              </a:spcAft>
              <a:buSzPts val="1600"/>
              <a:buFont typeface="Nunito Light"/>
              <a:buChar char="■"/>
              <a:defRPr sz="2133"/>
            </a:lvl9pPr>
          </a:lstStyle>
          <a:p>
            <a:pPr lvl="0"/>
            <a:r>
              <a:rPr lang="en-US"/>
              <a:t>Click to edit Master text styles</a:t>
            </a:r>
          </a:p>
        </p:txBody>
      </p:sp>
      <p:sp>
        <p:nvSpPr>
          <p:cNvPr id="91" name="Google Shape;91;p5"/>
          <p:cNvSpPr txBox="1">
            <a:spLocks noGrp="1"/>
          </p:cNvSpPr>
          <p:nvPr>
            <p:ph type="title"/>
          </p:nvPr>
        </p:nvSpPr>
        <p:spPr>
          <a:xfrm>
            <a:off x="747767" y="1557767"/>
            <a:ext cx="4748400" cy="892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4000">
                <a:solidFill>
                  <a:schemeClr val="dk2"/>
                </a:solidFill>
              </a:defRPr>
            </a:lvl1pPr>
            <a:lvl2pPr lvl="1" rtl="0">
              <a:spcBef>
                <a:spcPts val="0"/>
              </a:spcBef>
              <a:spcAft>
                <a:spcPts val="0"/>
              </a:spcAft>
              <a:buNone/>
              <a:defRPr sz="4000"/>
            </a:lvl2pPr>
            <a:lvl3pPr lvl="2" rtl="0">
              <a:spcBef>
                <a:spcPts val="0"/>
              </a:spcBef>
              <a:spcAft>
                <a:spcPts val="0"/>
              </a:spcAft>
              <a:buNone/>
              <a:defRPr sz="4000"/>
            </a:lvl3pPr>
            <a:lvl4pPr lvl="3" rtl="0">
              <a:spcBef>
                <a:spcPts val="0"/>
              </a:spcBef>
              <a:spcAft>
                <a:spcPts val="0"/>
              </a:spcAft>
              <a:buNone/>
              <a:defRPr sz="4000"/>
            </a:lvl4pPr>
            <a:lvl5pPr lvl="4" rtl="0">
              <a:spcBef>
                <a:spcPts val="0"/>
              </a:spcBef>
              <a:spcAft>
                <a:spcPts val="0"/>
              </a:spcAft>
              <a:buNone/>
              <a:defRPr sz="4000"/>
            </a:lvl5pPr>
            <a:lvl6pPr lvl="5" rtl="0">
              <a:spcBef>
                <a:spcPts val="0"/>
              </a:spcBef>
              <a:spcAft>
                <a:spcPts val="0"/>
              </a:spcAft>
              <a:buNone/>
              <a:defRPr sz="4000"/>
            </a:lvl6pPr>
            <a:lvl7pPr lvl="6" rtl="0">
              <a:spcBef>
                <a:spcPts val="0"/>
              </a:spcBef>
              <a:spcAft>
                <a:spcPts val="0"/>
              </a:spcAft>
              <a:buNone/>
              <a:defRPr sz="4000"/>
            </a:lvl7pPr>
            <a:lvl8pPr lvl="7" rtl="0">
              <a:spcBef>
                <a:spcPts val="0"/>
              </a:spcBef>
              <a:spcAft>
                <a:spcPts val="0"/>
              </a:spcAft>
              <a:buNone/>
              <a:defRPr sz="4000"/>
            </a:lvl8pPr>
            <a:lvl9pPr lvl="8" rtl="0">
              <a:spcBef>
                <a:spcPts val="0"/>
              </a:spcBef>
              <a:spcAft>
                <a:spcPts val="0"/>
              </a:spcAft>
              <a:buNone/>
              <a:defRPr sz="4000"/>
            </a:lvl9pPr>
          </a:lstStyle>
          <a:p>
            <a:r>
              <a:rPr lang="en-US"/>
              <a:t>Click to edit Master title style</a:t>
            </a:r>
            <a:endParaRPr/>
          </a:p>
        </p:txBody>
      </p:sp>
    </p:spTree>
    <p:extLst>
      <p:ext uri="{BB962C8B-B14F-4D97-AF65-F5344CB8AC3E}">
        <p14:creationId xmlns:p14="http://schemas.microsoft.com/office/powerpoint/2010/main" val="4109196174"/>
      </p:ext>
    </p:extLst>
  </p:cSld>
  <p:clrMapOvr>
    <a:masterClrMapping/>
  </p:clrMapOvr>
  <p:transition spd="med">
    <p:pull/>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92"/>
        <p:cNvGrpSpPr/>
        <p:nvPr/>
      </p:nvGrpSpPr>
      <p:grpSpPr>
        <a:xfrm>
          <a:off x="0" y="0"/>
          <a:ext cx="0" cy="0"/>
          <a:chOff x="0" y="0"/>
          <a:chExt cx="0" cy="0"/>
        </a:xfrm>
      </p:grpSpPr>
      <p:sp>
        <p:nvSpPr>
          <p:cNvPr id="93" name="Google Shape;93;p6"/>
          <p:cNvSpPr txBox="1">
            <a:spLocks noGrp="1"/>
          </p:cNvSpPr>
          <p:nvPr>
            <p:ph type="title"/>
          </p:nvPr>
        </p:nvSpPr>
        <p:spPr>
          <a:xfrm>
            <a:off x="1704067" y="4576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lvl2pPr>
            <a:lvl3pPr lvl="2" algn="ctr" rtl="0">
              <a:spcBef>
                <a:spcPts val="0"/>
              </a:spcBef>
              <a:spcAft>
                <a:spcPts val="0"/>
              </a:spcAft>
              <a:buNone/>
              <a:defRPr sz="4000"/>
            </a:lvl3pPr>
            <a:lvl4pPr lvl="3" algn="ctr" rtl="0">
              <a:spcBef>
                <a:spcPts val="0"/>
              </a:spcBef>
              <a:spcAft>
                <a:spcPts val="0"/>
              </a:spcAft>
              <a:buNone/>
              <a:defRPr sz="4000"/>
            </a:lvl4pPr>
            <a:lvl5pPr lvl="4" algn="ctr" rtl="0">
              <a:spcBef>
                <a:spcPts val="0"/>
              </a:spcBef>
              <a:spcAft>
                <a:spcPts val="0"/>
              </a:spcAft>
              <a:buNone/>
              <a:defRPr sz="4000"/>
            </a:lvl5pPr>
            <a:lvl6pPr lvl="5" algn="ctr" rtl="0">
              <a:spcBef>
                <a:spcPts val="0"/>
              </a:spcBef>
              <a:spcAft>
                <a:spcPts val="0"/>
              </a:spcAft>
              <a:buNone/>
              <a:defRPr sz="4000"/>
            </a:lvl6pPr>
            <a:lvl7pPr lvl="6" algn="ctr" rtl="0">
              <a:spcBef>
                <a:spcPts val="0"/>
              </a:spcBef>
              <a:spcAft>
                <a:spcPts val="0"/>
              </a:spcAft>
              <a:buNone/>
              <a:defRPr sz="4000"/>
            </a:lvl7pPr>
            <a:lvl8pPr lvl="7" algn="ctr" rtl="0">
              <a:spcBef>
                <a:spcPts val="0"/>
              </a:spcBef>
              <a:spcAft>
                <a:spcPts val="0"/>
              </a:spcAft>
              <a:buNone/>
              <a:defRPr sz="4000"/>
            </a:lvl8pPr>
            <a:lvl9pPr lvl="8" algn="ctr" rtl="0">
              <a:spcBef>
                <a:spcPts val="0"/>
              </a:spcBef>
              <a:spcAft>
                <a:spcPts val="0"/>
              </a:spcAft>
              <a:buNone/>
              <a:defRPr sz="4000"/>
            </a:lvl9pPr>
          </a:lstStyle>
          <a:p>
            <a:r>
              <a:rPr lang="en-US"/>
              <a:t>Click to edit Master title style</a:t>
            </a:r>
            <a:endParaRPr/>
          </a:p>
        </p:txBody>
      </p:sp>
      <p:sp>
        <p:nvSpPr>
          <p:cNvPr id="94" name="Google Shape;94;p6"/>
          <p:cNvSpPr txBox="1">
            <a:spLocks noGrp="1"/>
          </p:cNvSpPr>
          <p:nvPr>
            <p:ph type="subTitle" idx="1"/>
          </p:nvPr>
        </p:nvSpPr>
        <p:spPr>
          <a:xfrm>
            <a:off x="3698100" y="4145333"/>
            <a:ext cx="2968800" cy="112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Clr>
                <a:schemeClr val="dk1"/>
              </a:buClr>
              <a:buSzPts val="2800"/>
              <a:buNone/>
              <a:defRPr sz="3733">
                <a:solidFill>
                  <a:schemeClr val="dk1"/>
                </a:solidFill>
              </a:defRPr>
            </a:lvl2pPr>
            <a:lvl3pPr lvl="2" rtl="0">
              <a:lnSpc>
                <a:spcPct val="100000"/>
              </a:lnSpc>
              <a:spcBef>
                <a:spcPts val="0"/>
              </a:spcBef>
              <a:spcAft>
                <a:spcPts val="0"/>
              </a:spcAft>
              <a:buClr>
                <a:schemeClr val="dk1"/>
              </a:buClr>
              <a:buSzPts val="2800"/>
              <a:buNone/>
              <a:defRPr sz="3733">
                <a:solidFill>
                  <a:schemeClr val="dk1"/>
                </a:solidFill>
              </a:defRPr>
            </a:lvl3pPr>
            <a:lvl4pPr lvl="3" rtl="0">
              <a:lnSpc>
                <a:spcPct val="100000"/>
              </a:lnSpc>
              <a:spcBef>
                <a:spcPts val="0"/>
              </a:spcBef>
              <a:spcAft>
                <a:spcPts val="0"/>
              </a:spcAft>
              <a:buClr>
                <a:schemeClr val="dk1"/>
              </a:buClr>
              <a:buSzPts val="2800"/>
              <a:buNone/>
              <a:defRPr sz="3733">
                <a:solidFill>
                  <a:schemeClr val="dk1"/>
                </a:solidFill>
              </a:defRPr>
            </a:lvl4pPr>
            <a:lvl5pPr lvl="4" rtl="0">
              <a:lnSpc>
                <a:spcPct val="100000"/>
              </a:lnSpc>
              <a:spcBef>
                <a:spcPts val="0"/>
              </a:spcBef>
              <a:spcAft>
                <a:spcPts val="0"/>
              </a:spcAft>
              <a:buClr>
                <a:schemeClr val="dk1"/>
              </a:buClr>
              <a:buSzPts val="2800"/>
              <a:buNone/>
              <a:defRPr sz="3733">
                <a:solidFill>
                  <a:schemeClr val="dk1"/>
                </a:solidFill>
              </a:defRPr>
            </a:lvl5pPr>
            <a:lvl6pPr lvl="5" rtl="0">
              <a:lnSpc>
                <a:spcPct val="100000"/>
              </a:lnSpc>
              <a:spcBef>
                <a:spcPts val="0"/>
              </a:spcBef>
              <a:spcAft>
                <a:spcPts val="0"/>
              </a:spcAft>
              <a:buClr>
                <a:schemeClr val="dk1"/>
              </a:buClr>
              <a:buSzPts val="2800"/>
              <a:buNone/>
              <a:defRPr sz="3733">
                <a:solidFill>
                  <a:schemeClr val="dk1"/>
                </a:solidFill>
              </a:defRPr>
            </a:lvl6pPr>
            <a:lvl7pPr lvl="6" rtl="0">
              <a:lnSpc>
                <a:spcPct val="100000"/>
              </a:lnSpc>
              <a:spcBef>
                <a:spcPts val="0"/>
              </a:spcBef>
              <a:spcAft>
                <a:spcPts val="0"/>
              </a:spcAft>
              <a:buClr>
                <a:schemeClr val="dk1"/>
              </a:buClr>
              <a:buSzPts val="2800"/>
              <a:buNone/>
              <a:defRPr sz="3733">
                <a:solidFill>
                  <a:schemeClr val="dk1"/>
                </a:solidFill>
              </a:defRPr>
            </a:lvl7pPr>
            <a:lvl8pPr lvl="7" rtl="0">
              <a:lnSpc>
                <a:spcPct val="100000"/>
              </a:lnSpc>
              <a:spcBef>
                <a:spcPts val="0"/>
              </a:spcBef>
              <a:spcAft>
                <a:spcPts val="0"/>
              </a:spcAft>
              <a:buClr>
                <a:schemeClr val="dk1"/>
              </a:buClr>
              <a:buSzPts val="2800"/>
              <a:buNone/>
              <a:defRPr sz="3733">
                <a:solidFill>
                  <a:schemeClr val="dk1"/>
                </a:solidFill>
              </a:defRPr>
            </a:lvl8pPr>
            <a:lvl9pPr lvl="8" rtl="0">
              <a:lnSpc>
                <a:spcPct val="100000"/>
              </a:lnSpc>
              <a:spcBef>
                <a:spcPts val="0"/>
              </a:spcBef>
              <a:spcAft>
                <a:spcPts val="0"/>
              </a:spcAft>
              <a:buClr>
                <a:schemeClr val="dk1"/>
              </a:buClr>
              <a:buSzPts val="2800"/>
              <a:buNone/>
              <a:defRPr sz="3733">
                <a:solidFill>
                  <a:schemeClr val="dk1"/>
                </a:solidFill>
              </a:defRPr>
            </a:lvl9pPr>
          </a:lstStyle>
          <a:p>
            <a:r>
              <a:rPr lang="en-US"/>
              <a:t>Click to edit Master subtitle style</a:t>
            </a:r>
            <a:endParaRPr/>
          </a:p>
        </p:txBody>
      </p:sp>
      <p:sp>
        <p:nvSpPr>
          <p:cNvPr id="95" name="Google Shape;95;p6"/>
          <p:cNvSpPr txBox="1">
            <a:spLocks noGrp="1"/>
          </p:cNvSpPr>
          <p:nvPr>
            <p:ph type="title" idx="2"/>
          </p:nvPr>
        </p:nvSpPr>
        <p:spPr>
          <a:xfrm>
            <a:off x="3528067" y="3364931"/>
            <a:ext cx="3308400" cy="6992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933">
                <a:solidFill>
                  <a:schemeClr val="dk1"/>
                </a:solidFill>
              </a:defRPr>
            </a:lvl1pPr>
            <a:lvl2pPr lvl="1"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9pPr>
          </a:lstStyle>
          <a:p>
            <a:r>
              <a:rPr lang="en-US"/>
              <a:t>Click to edit Master title style</a:t>
            </a:r>
            <a:endParaRPr/>
          </a:p>
        </p:txBody>
      </p:sp>
      <p:sp>
        <p:nvSpPr>
          <p:cNvPr id="96" name="Google Shape;96;p6"/>
          <p:cNvSpPr txBox="1">
            <a:spLocks noGrp="1"/>
          </p:cNvSpPr>
          <p:nvPr>
            <p:ph type="subTitle" idx="3"/>
          </p:nvPr>
        </p:nvSpPr>
        <p:spPr>
          <a:xfrm>
            <a:off x="8093633" y="4145333"/>
            <a:ext cx="2968800" cy="112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Clr>
                <a:schemeClr val="dk1"/>
              </a:buClr>
              <a:buSzPts val="2800"/>
              <a:buNone/>
              <a:defRPr sz="3733">
                <a:solidFill>
                  <a:schemeClr val="dk1"/>
                </a:solidFill>
              </a:defRPr>
            </a:lvl2pPr>
            <a:lvl3pPr lvl="2" rtl="0">
              <a:lnSpc>
                <a:spcPct val="100000"/>
              </a:lnSpc>
              <a:spcBef>
                <a:spcPts val="0"/>
              </a:spcBef>
              <a:spcAft>
                <a:spcPts val="0"/>
              </a:spcAft>
              <a:buClr>
                <a:schemeClr val="dk1"/>
              </a:buClr>
              <a:buSzPts val="2800"/>
              <a:buNone/>
              <a:defRPr sz="3733">
                <a:solidFill>
                  <a:schemeClr val="dk1"/>
                </a:solidFill>
              </a:defRPr>
            </a:lvl3pPr>
            <a:lvl4pPr lvl="3" rtl="0">
              <a:lnSpc>
                <a:spcPct val="100000"/>
              </a:lnSpc>
              <a:spcBef>
                <a:spcPts val="0"/>
              </a:spcBef>
              <a:spcAft>
                <a:spcPts val="0"/>
              </a:spcAft>
              <a:buClr>
                <a:schemeClr val="dk1"/>
              </a:buClr>
              <a:buSzPts val="2800"/>
              <a:buNone/>
              <a:defRPr sz="3733">
                <a:solidFill>
                  <a:schemeClr val="dk1"/>
                </a:solidFill>
              </a:defRPr>
            </a:lvl4pPr>
            <a:lvl5pPr lvl="4" rtl="0">
              <a:lnSpc>
                <a:spcPct val="100000"/>
              </a:lnSpc>
              <a:spcBef>
                <a:spcPts val="0"/>
              </a:spcBef>
              <a:spcAft>
                <a:spcPts val="0"/>
              </a:spcAft>
              <a:buClr>
                <a:schemeClr val="dk1"/>
              </a:buClr>
              <a:buSzPts val="2800"/>
              <a:buNone/>
              <a:defRPr sz="3733">
                <a:solidFill>
                  <a:schemeClr val="dk1"/>
                </a:solidFill>
              </a:defRPr>
            </a:lvl5pPr>
            <a:lvl6pPr lvl="5" rtl="0">
              <a:lnSpc>
                <a:spcPct val="100000"/>
              </a:lnSpc>
              <a:spcBef>
                <a:spcPts val="0"/>
              </a:spcBef>
              <a:spcAft>
                <a:spcPts val="0"/>
              </a:spcAft>
              <a:buClr>
                <a:schemeClr val="dk1"/>
              </a:buClr>
              <a:buSzPts val="2800"/>
              <a:buNone/>
              <a:defRPr sz="3733">
                <a:solidFill>
                  <a:schemeClr val="dk1"/>
                </a:solidFill>
              </a:defRPr>
            </a:lvl6pPr>
            <a:lvl7pPr lvl="6" rtl="0">
              <a:lnSpc>
                <a:spcPct val="100000"/>
              </a:lnSpc>
              <a:spcBef>
                <a:spcPts val="0"/>
              </a:spcBef>
              <a:spcAft>
                <a:spcPts val="0"/>
              </a:spcAft>
              <a:buClr>
                <a:schemeClr val="dk1"/>
              </a:buClr>
              <a:buSzPts val="2800"/>
              <a:buNone/>
              <a:defRPr sz="3733">
                <a:solidFill>
                  <a:schemeClr val="dk1"/>
                </a:solidFill>
              </a:defRPr>
            </a:lvl7pPr>
            <a:lvl8pPr lvl="7" rtl="0">
              <a:lnSpc>
                <a:spcPct val="100000"/>
              </a:lnSpc>
              <a:spcBef>
                <a:spcPts val="0"/>
              </a:spcBef>
              <a:spcAft>
                <a:spcPts val="0"/>
              </a:spcAft>
              <a:buClr>
                <a:schemeClr val="dk1"/>
              </a:buClr>
              <a:buSzPts val="2800"/>
              <a:buNone/>
              <a:defRPr sz="3733">
                <a:solidFill>
                  <a:schemeClr val="dk1"/>
                </a:solidFill>
              </a:defRPr>
            </a:lvl8pPr>
            <a:lvl9pPr lvl="8" rtl="0">
              <a:lnSpc>
                <a:spcPct val="100000"/>
              </a:lnSpc>
              <a:spcBef>
                <a:spcPts val="0"/>
              </a:spcBef>
              <a:spcAft>
                <a:spcPts val="0"/>
              </a:spcAft>
              <a:buClr>
                <a:schemeClr val="dk1"/>
              </a:buClr>
              <a:buSzPts val="2800"/>
              <a:buNone/>
              <a:defRPr sz="3733">
                <a:solidFill>
                  <a:schemeClr val="dk1"/>
                </a:solidFill>
              </a:defRPr>
            </a:lvl9pPr>
          </a:lstStyle>
          <a:p>
            <a:r>
              <a:rPr lang="en-US"/>
              <a:t>Click to edit Master subtitle style</a:t>
            </a:r>
            <a:endParaRPr/>
          </a:p>
        </p:txBody>
      </p:sp>
      <p:sp>
        <p:nvSpPr>
          <p:cNvPr id="97" name="Google Shape;97;p6"/>
          <p:cNvSpPr txBox="1">
            <a:spLocks noGrp="1"/>
          </p:cNvSpPr>
          <p:nvPr>
            <p:ph type="title" idx="4"/>
          </p:nvPr>
        </p:nvSpPr>
        <p:spPr>
          <a:xfrm>
            <a:off x="7923533" y="3364901"/>
            <a:ext cx="3308400" cy="6992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933">
                <a:solidFill>
                  <a:schemeClr val="lt1"/>
                </a:solidFill>
              </a:defRPr>
            </a:lvl1pPr>
            <a:lvl2pPr lvl="1"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9pPr>
          </a:lstStyle>
          <a:p>
            <a:r>
              <a:rPr lang="en-US"/>
              <a:t>Click to edit Master title style</a:t>
            </a:r>
            <a:endParaRPr/>
          </a:p>
        </p:txBody>
      </p:sp>
      <p:sp>
        <p:nvSpPr>
          <p:cNvPr id="98" name="Google Shape;98;p6"/>
          <p:cNvSpPr/>
          <p:nvPr/>
        </p:nvSpPr>
        <p:spPr>
          <a:xfrm flipH="1">
            <a:off x="10363185" y="1"/>
            <a:ext cx="1828819" cy="47580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412284640"/>
      </p:ext>
    </p:extLst>
  </p:cSld>
  <p:clrMapOvr>
    <a:masterClrMapping/>
  </p:clrMapOvr>
  <p:transition spd="med">
    <p:pull/>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704067" y="4576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lvl2pPr>
            <a:lvl3pPr lvl="2" algn="ctr" rtl="0">
              <a:spcBef>
                <a:spcPts val="0"/>
              </a:spcBef>
              <a:spcAft>
                <a:spcPts val="0"/>
              </a:spcAft>
              <a:buNone/>
              <a:defRPr sz="4000"/>
            </a:lvl3pPr>
            <a:lvl4pPr lvl="3" algn="ctr" rtl="0">
              <a:spcBef>
                <a:spcPts val="0"/>
              </a:spcBef>
              <a:spcAft>
                <a:spcPts val="0"/>
              </a:spcAft>
              <a:buNone/>
              <a:defRPr sz="4000"/>
            </a:lvl4pPr>
            <a:lvl5pPr lvl="4" algn="ctr" rtl="0">
              <a:spcBef>
                <a:spcPts val="0"/>
              </a:spcBef>
              <a:spcAft>
                <a:spcPts val="0"/>
              </a:spcAft>
              <a:buNone/>
              <a:defRPr sz="4000"/>
            </a:lvl5pPr>
            <a:lvl6pPr lvl="5" algn="ctr" rtl="0">
              <a:spcBef>
                <a:spcPts val="0"/>
              </a:spcBef>
              <a:spcAft>
                <a:spcPts val="0"/>
              </a:spcAft>
              <a:buNone/>
              <a:defRPr sz="4000"/>
            </a:lvl6pPr>
            <a:lvl7pPr lvl="6" algn="ctr" rtl="0">
              <a:spcBef>
                <a:spcPts val="0"/>
              </a:spcBef>
              <a:spcAft>
                <a:spcPts val="0"/>
              </a:spcAft>
              <a:buNone/>
              <a:defRPr sz="4000"/>
            </a:lvl7pPr>
            <a:lvl8pPr lvl="7" algn="ctr" rtl="0">
              <a:spcBef>
                <a:spcPts val="0"/>
              </a:spcBef>
              <a:spcAft>
                <a:spcPts val="0"/>
              </a:spcAft>
              <a:buNone/>
              <a:defRPr sz="4000"/>
            </a:lvl8pPr>
            <a:lvl9pPr lvl="8" algn="ctr" rtl="0">
              <a:spcBef>
                <a:spcPts val="0"/>
              </a:spcBef>
              <a:spcAft>
                <a:spcPts val="0"/>
              </a:spcAft>
              <a:buNone/>
              <a:defRPr sz="4000"/>
            </a:lvl9pPr>
          </a:lstStyle>
          <a:p>
            <a:r>
              <a:rPr lang="en-US"/>
              <a:t>Click to edit Master title style</a:t>
            </a:r>
            <a:endParaRPr/>
          </a:p>
        </p:txBody>
      </p:sp>
    </p:spTree>
    <p:extLst>
      <p:ext uri="{BB962C8B-B14F-4D97-AF65-F5344CB8AC3E}">
        <p14:creationId xmlns:p14="http://schemas.microsoft.com/office/powerpoint/2010/main" val="1816590320"/>
      </p:ext>
    </p:extLst>
  </p:cSld>
  <p:clrMapOvr>
    <a:masterClrMapping/>
  </p:clrMapOvr>
  <p:transition spd="med">
    <p:pull/>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01"/>
        <p:cNvGrpSpPr/>
        <p:nvPr/>
      </p:nvGrpSpPr>
      <p:grpSpPr>
        <a:xfrm>
          <a:off x="0" y="0"/>
          <a:ext cx="0" cy="0"/>
          <a:chOff x="0" y="0"/>
          <a:chExt cx="0" cy="0"/>
        </a:xfrm>
      </p:grpSpPr>
      <p:sp>
        <p:nvSpPr>
          <p:cNvPr id="102" name="Google Shape;102;p8"/>
          <p:cNvSpPr txBox="1">
            <a:spLocks noGrp="1"/>
          </p:cNvSpPr>
          <p:nvPr>
            <p:ph type="title"/>
          </p:nvPr>
        </p:nvSpPr>
        <p:spPr>
          <a:xfrm>
            <a:off x="1704067" y="4576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lvl2pPr>
            <a:lvl3pPr lvl="2" algn="ctr" rtl="0">
              <a:spcBef>
                <a:spcPts val="0"/>
              </a:spcBef>
              <a:spcAft>
                <a:spcPts val="0"/>
              </a:spcAft>
              <a:buNone/>
              <a:defRPr sz="4000"/>
            </a:lvl3pPr>
            <a:lvl4pPr lvl="3" algn="ctr" rtl="0">
              <a:spcBef>
                <a:spcPts val="0"/>
              </a:spcBef>
              <a:spcAft>
                <a:spcPts val="0"/>
              </a:spcAft>
              <a:buNone/>
              <a:defRPr sz="4000"/>
            </a:lvl4pPr>
            <a:lvl5pPr lvl="4" algn="ctr" rtl="0">
              <a:spcBef>
                <a:spcPts val="0"/>
              </a:spcBef>
              <a:spcAft>
                <a:spcPts val="0"/>
              </a:spcAft>
              <a:buNone/>
              <a:defRPr sz="4000"/>
            </a:lvl5pPr>
            <a:lvl6pPr lvl="5" algn="ctr" rtl="0">
              <a:spcBef>
                <a:spcPts val="0"/>
              </a:spcBef>
              <a:spcAft>
                <a:spcPts val="0"/>
              </a:spcAft>
              <a:buNone/>
              <a:defRPr sz="4000"/>
            </a:lvl6pPr>
            <a:lvl7pPr lvl="6" algn="ctr" rtl="0">
              <a:spcBef>
                <a:spcPts val="0"/>
              </a:spcBef>
              <a:spcAft>
                <a:spcPts val="0"/>
              </a:spcAft>
              <a:buNone/>
              <a:defRPr sz="4000"/>
            </a:lvl7pPr>
            <a:lvl8pPr lvl="7" algn="ctr" rtl="0">
              <a:spcBef>
                <a:spcPts val="0"/>
              </a:spcBef>
              <a:spcAft>
                <a:spcPts val="0"/>
              </a:spcAft>
              <a:buNone/>
              <a:defRPr sz="4000"/>
            </a:lvl8pPr>
            <a:lvl9pPr lvl="8" algn="ctr" rtl="0">
              <a:spcBef>
                <a:spcPts val="0"/>
              </a:spcBef>
              <a:spcAft>
                <a:spcPts val="0"/>
              </a:spcAft>
              <a:buNone/>
              <a:defRPr sz="4000"/>
            </a:lvl9pPr>
          </a:lstStyle>
          <a:p>
            <a:r>
              <a:rPr lang="en-US"/>
              <a:t>Click to edit Master title style</a:t>
            </a:r>
            <a:endParaRPr/>
          </a:p>
        </p:txBody>
      </p:sp>
      <p:sp>
        <p:nvSpPr>
          <p:cNvPr id="103" name="Google Shape;103;p8"/>
          <p:cNvSpPr txBox="1">
            <a:spLocks noGrp="1"/>
          </p:cNvSpPr>
          <p:nvPr>
            <p:ph type="subTitle" idx="1"/>
          </p:nvPr>
        </p:nvSpPr>
        <p:spPr>
          <a:xfrm flipH="1">
            <a:off x="1942300" y="2156133"/>
            <a:ext cx="2614400" cy="138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2133"/>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r>
              <a:rPr lang="en-US"/>
              <a:t>Click to edit Master subtitle style</a:t>
            </a:r>
            <a:endParaRPr/>
          </a:p>
        </p:txBody>
      </p:sp>
      <p:sp>
        <p:nvSpPr>
          <p:cNvPr id="104" name="Google Shape;104;p8"/>
          <p:cNvSpPr/>
          <p:nvPr/>
        </p:nvSpPr>
        <p:spPr>
          <a:xfrm>
            <a:off x="0" y="3586465"/>
            <a:ext cx="3694528" cy="1378040"/>
          </a:xfrm>
          <a:custGeom>
            <a:avLst/>
            <a:gdLst/>
            <a:ahLst/>
            <a:cxnLst/>
            <a:rect l="l" t="t" r="r" b="b"/>
            <a:pathLst>
              <a:path w="106491" h="5847" extrusionOk="0">
                <a:moveTo>
                  <a:pt x="1" y="0"/>
                </a:moveTo>
                <a:lnTo>
                  <a:pt x="1" y="5846"/>
                </a:lnTo>
                <a:lnTo>
                  <a:pt x="106490" y="5846"/>
                </a:lnTo>
                <a:lnTo>
                  <a:pt x="106490"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5" name="Google Shape;105;p8"/>
          <p:cNvSpPr/>
          <p:nvPr/>
        </p:nvSpPr>
        <p:spPr>
          <a:xfrm>
            <a:off x="0" y="1"/>
            <a:ext cx="1704211" cy="590431"/>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845152181"/>
      </p:ext>
    </p:extLst>
  </p:cSld>
  <p:clrMapOvr>
    <a:masterClrMapping/>
  </p:clrMapOvr>
  <p:transition spd="med">
    <p:pull/>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Idea principal">
  <p:cSld name="Idea principal">
    <p:bg>
      <p:bgPr>
        <a:solidFill>
          <a:schemeClr val="dk1"/>
        </a:solidFill>
        <a:effectLst/>
      </p:bgPr>
    </p:bg>
    <p:spTree>
      <p:nvGrpSpPr>
        <p:cNvPr id="1" name="Shape 106"/>
        <p:cNvGrpSpPr/>
        <p:nvPr/>
      </p:nvGrpSpPr>
      <p:grpSpPr>
        <a:xfrm>
          <a:off x="0" y="0"/>
          <a:ext cx="0" cy="0"/>
          <a:chOff x="0" y="0"/>
          <a:chExt cx="0" cy="0"/>
        </a:xfrm>
      </p:grpSpPr>
      <p:sp>
        <p:nvSpPr>
          <p:cNvPr id="107" name="Google Shape;107;p9"/>
          <p:cNvSpPr/>
          <p:nvPr/>
        </p:nvSpPr>
        <p:spPr>
          <a:xfrm flipH="1">
            <a:off x="36" y="430712"/>
            <a:ext cx="1578320" cy="473753"/>
          </a:xfrm>
          <a:custGeom>
            <a:avLst/>
            <a:gdLst/>
            <a:ahLst/>
            <a:cxnLst/>
            <a:rect l="l" t="t" r="r" b="b"/>
            <a:pathLst>
              <a:path w="9205" h="2763" extrusionOk="0">
                <a:moveTo>
                  <a:pt x="1" y="0"/>
                </a:moveTo>
                <a:lnTo>
                  <a:pt x="1" y="2762"/>
                </a:lnTo>
                <a:lnTo>
                  <a:pt x="9204" y="2762"/>
                </a:lnTo>
                <a:lnTo>
                  <a:pt x="9204"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8" name="Google Shape;108;p9"/>
          <p:cNvSpPr/>
          <p:nvPr/>
        </p:nvSpPr>
        <p:spPr>
          <a:xfrm flipH="1">
            <a:off x="4" y="1216701"/>
            <a:ext cx="4102093" cy="47373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9" name="Google Shape;109;p9"/>
          <p:cNvSpPr/>
          <p:nvPr/>
        </p:nvSpPr>
        <p:spPr>
          <a:xfrm flipH="1">
            <a:off x="-5" y="2786601"/>
            <a:ext cx="2355605" cy="47580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0" name="Google Shape;110;p9"/>
          <p:cNvSpPr/>
          <p:nvPr/>
        </p:nvSpPr>
        <p:spPr>
          <a:xfrm flipH="1">
            <a:off x="8953501" y="2786601"/>
            <a:ext cx="2762335" cy="47580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1" name="Google Shape;111;p9"/>
          <p:cNvSpPr/>
          <p:nvPr/>
        </p:nvSpPr>
        <p:spPr>
          <a:xfrm flipH="1">
            <a:off x="1639292" y="2000600"/>
            <a:ext cx="1472205" cy="475829"/>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2" name="Google Shape;112;p9"/>
          <p:cNvSpPr/>
          <p:nvPr/>
        </p:nvSpPr>
        <p:spPr>
          <a:xfrm flipH="1">
            <a:off x="89" y="3572400"/>
            <a:ext cx="2997073" cy="473933"/>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3" name="Google Shape;113;p9"/>
          <p:cNvSpPr/>
          <p:nvPr/>
        </p:nvSpPr>
        <p:spPr>
          <a:xfrm flipH="1">
            <a:off x="31" y="2000600"/>
            <a:ext cx="1384397" cy="475829"/>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4" name="Google Shape;114;p9"/>
          <p:cNvSpPr/>
          <p:nvPr/>
        </p:nvSpPr>
        <p:spPr>
          <a:xfrm flipH="1">
            <a:off x="39" y="4358371"/>
            <a:ext cx="1472184" cy="473924"/>
          </a:xfrm>
          <a:custGeom>
            <a:avLst/>
            <a:gdLst/>
            <a:ahLst/>
            <a:cxnLst/>
            <a:rect l="l" t="t" r="r" b="b"/>
            <a:pathLst>
              <a:path w="8586" h="2764" extrusionOk="0">
                <a:moveTo>
                  <a:pt x="1" y="1"/>
                </a:moveTo>
                <a:lnTo>
                  <a:pt x="1" y="2763"/>
                </a:lnTo>
                <a:lnTo>
                  <a:pt x="8585" y="2763"/>
                </a:lnTo>
                <a:lnTo>
                  <a:pt x="8585" y="1"/>
                </a:lnTo>
                <a:close/>
              </a:path>
            </a:pathLst>
          </a:custGeom>
          <a:solidFill>
            <a:srgbClr val="FFFFFF">
              <a:alpha val="19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5" name="Google Shape;115;p9"/>
          <p:cNvSpPr/>
          <p:nvPr/>
        </p:nvSpPr>
        <p:spPr>
          <a:xfrm flipH="1">
            <a:off x="1733256" y="4358367"/>
            <a:ext cx="654345" cy="473933"/>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6" name="Google Shape;116;p9"/>
          <p:cNvSpPr/>
          <p:nvPr/>
        </p:nvSpPr>
        <p:spPr>
          <a:xfrm flipH="1">
            <a:off x="18" y="5144333"/>
            <a:ext cx="1943081" cy="473763"/>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7" name="Google Shape;117;p9"/>
          <p:cNvSpPr/>
          <p:nvPr/>
        </p:nvSpPr>
        <p:spPr>
          <a:xfrm flipH="1">
            <a:off x="9836270" y="5144333"/>
            <a:ext cx="2355605" cy="473763"/>
          </a:xfrm>
          <a:custGeom>
            <a:avLst/>
            <a:gdLst/>
            <a:ahLst/>
            <a:cxnLst/>
            <a:rect l="l" t="t" r="r" b="b"/>
            <a:pathLst>
              <a:path w="15325" h="2763" extrusionOk="0">
                <a:moveTo>
                  <a:pt x="1" y="1"/>
                </a:moveTo>
                <a:lnTo>
                  <a:pt x="1" y="2763"/>
                </a:lnTo>
                <a:lnTo>
                  <a:pt x="15324" y="2763"/>
                </a:lnTo>
                <a:lnTo>
                  <a:pt x="15324"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8" name="Google Shape;118;p9"/>
          <p:cNvSpPr/>
          <p:nvPr/>
        </p:nvSpPr>
        <p:spPr>
          <a:xfrm flipH="1">
            <a:off x="9984809" y="3572400"/>
            <a:ext cx="2207056" cy="473933"/>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9" name="Google Shape;119;p9"/>
          <p:cNvSpPr/>
          <p:nvPr/>
        </p:nvSpPr>
        <p:spPr>
          <a:xfrm flipH="1">
            <a:off x="10807446" y="4358367"/>
            <a:ext cx="1384397" cy="47393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0" name="Google Shape;120;p9"/>
          <p:cNvSpPr/>
          <p:nvPr/>
        </p:nvSpPr>
        <p:spPr>
          <a:xfrm flipH="1">
            <a:off x="10719669" y="2000608"/>
            <a:ext cx="1472184" cy="475811"/>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1" name="Google Shape;121;p9"/>
          <p:cNvSpPr/>
          <p:nvPr/>
        </p:nvSpPr>
        <p:spPr>
          <a:xfrm flipH="1">
            <a:off x="7304333" y="2000608"/>
            <a:ext cx="3154240" cy="475811"/>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2" name="Google Shape;122;p9"/>
          <p:cNvSpPr/>
          <p:nvPr/>
        </p:nvSpPr>
        <p:spPr>
          <a:xfrm flipH="1">
            <a:off x="9194808" y="1216701"/>
            <a:ext cx="2997065" cy="473735"/>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3" name="Google Shape;123;p9"/>
          <p:cNvSpPr/>
          <p:nvPr/>
        </p:nvSpPr>
        <p:spPr>
          <a:xfrm flipH="1">
            <a:off x="5194310" y="430700"/>
            <a:ext cx="6426191" cy="473763"/>
          </a:xfrm>
          <a:custGeom>
            <a:avLst/>
            <a:gdLst/>
            <a:ahLst/>
            <a:cxnLst/>
            <a:rect l="l" t="t" r="r" b="b"/>
            <a:pathLst>
              <a:path w="18087" h="2763" extrusionOk="0">
                <a:moveTo>
                  <a:pt x="1" y="0"/>
                </a:moveTo>
                <a:lnTo>
                  <a:pt x="1" y="2762"/>
                </a:lnTo>
                <a:lnTo>
                  <a:pt x="18087" y="2762"/>
                </a:lnTo>
                <a:lnTo>
                  <a:pt x="18087"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4" name="Google Shape;124;p9"/>
          <p:cNvSpPr/>
          <p:nvPr/>
        </p:nvSpPr>
        <p:spPr>
          <a:xfrm flipH="1">
            <a:off x="3481658" y="5928268"/>
            <a:ext cx="8710343" cy="47580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5" name="Google Shape;125;p9"/>
          <p:cNvSpPr/>
          <p:nvPr/>
        </p:nvSpPr>
        <p:spPr>
          <a:xfrm>
            <a:off x="2792091" y="1497524"/>
            <a:ext cx="6607452" cy="4016455"/>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6" name="Google Shape;126;p9"/>
          <p:cNvSpPr/>
          <p:nvPr/>
        </p:nvSpPr>
        <p:spPr>
          <a:xfrm>
            <a:off x="5703651" y="2060967"/>
            <a:ext cx="254691" cy="397895"/>
          </a:xfrm>
          <a:custGeom>
            <a:avLst/>
            <a:gdLst/>
            <a:ahLst/>
            <a:cxnLst/>
            <a:rect l="l" t="t" r="r" b="b"/>
            <a:pathLst>
              <a:path w="5846" h="9133" extrusionOk="0">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7" name="Google Shape;127;p9"/>
          <p:cNvSpPr/>
          <p:nvPr/>
        </p:nvSpPr>
        <p:spPr>
          <a:xfrm>
            <a:off x="6232725" y="2060967"/>
            <a:ext cx="255257" cy="397895"/>
          </a:xfrm>
          <a:custGeom>
            <a:avLst/>
            <a:gdLst/>
            <a:ahLst/>
            <a:cxnLst/>
            <a:rect l="l" t="t" r="r" b="b"/>
            <a:pathLst>
              <a:path w="5859" h="9133" extrusionOk="0">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8" name="Google Shape;128;p9"/>
          <p:cNvSpPr/>
          <p:nvPr/>
        </p:nvSpPr>
        <p:spPr>
          <a:xfrm>
            <a:off x="6010708" y="2021540"/>
            <a:ext cx="169648" cy="477273"/>
          </a:xfrm>
          <a:custGeom>
            <a:avLst/>
            <a:gdLst/>
            <a:ahLst/>
            <a:cxnLst/>
            <a:rect l="l" t="t" r="r" b="b"/>
            <a:pathLst>
              <a:path w="3894" h="10955" extrusionOk="0">
                <a:moveTo>
                  <a:pt x="2108" y="1"/>
                </a:moveTo>
                <a:lnTo>
                  <a:pt x="1" y="10597"/>
                </a:lnTo>
                <a:lnTo>
                  <a:pt x="1786" y="10955"/>
                </a:lnTo>
                <a:lnTo>
                  <a:pt x="3894" y="358"/>
                </a:lnTo>
                <a:lnTo>
                  <a:pt x="2108"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9" name="Google Shape;129;p9"/>
          <p:cNvSpPr/>
          <p:nvPr/>
        </p:nvSpPr>
        <p:spPr>
          <a:xfrm flipH="1">
            <a:off x="2197083" y="5144333"/>
            <a:ext cx="2355584" cy="473763"/>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0" name="Google Shape;130;p9"/>
          <p:cNvSpPr/>
          <p:nvPr/>
        </p:nvSpPr>
        <p:spPr>
          <a:xfrm flipH="1">
            <a:off x="8890023" y="4358367"/>
            <a:ext cx="1662511" cy="473933"/>
          </a:xfrm>
          <a:custGeom>
            <a:avLst/>
            <a:gdLst/>
            <a:ahLst/>
            <a:cxnLst/>
            <a:rect l="l" t="t" r="r" b="b"/>
            <a:pathLst>
              <a:path w="18027" h="2764" extrusionOk="0">
                <a:moveTo>
                  <a:pt x="1" y="1"/>
                </a:moveTo>
                <a:lnTo>
                  <a:pt x="1" y="2763"/>
                </a:lnTo>
                <a:lnTo>
                  <a:pt x="18027" y="2763"/>
                </a:lnTo>
                <a:lnTo>
                  <a:pt x="18027"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1" name="Google Shape;131;p9"/>
          <p:cNvSpPr/>
          <p:nvPr/>
        </p:nvSpPr>
        <p:spPr>
          <a:xfrm flipH="1">
            <a:off x="7639223" y="1216701"/>
            <a:ext cx="1314271" cy="473735"/>
          </a:xfrm>
          <a:custGeom>
            <a:avLst/>
            <a:gdLst/>
            <a:ahLst/>
            <a:cxnLst/>
            <a:rect l="l" t="t" r="r" b="b"/>
            <a:pathLst>
              <a:path w="12443" h="2763" extrusionOk="0">
                <a:moveTo>
                  <a:pt x="1" y="0"/>
                </a:moveTo>
                <a:lnTo>
                  <a:pt x="1" y="2762"/>
                </a:lnTo>
                <a:lnTo>
                  <a:pt x="12443" y="2762"/>
                </a:lnTo>
                <a:lnTo>
                  <a:pt x="12443"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2" name="Google Shape;132;p9"/>
          <p:cNvSpPr txBox="1">
            <a:spLocks noGrp="1"/>
          </p:cNvSpPr>
          <p:nvPr>
            <p:ph type="subTitle" idx="1"/>
          </p:nvPr>
        </p:nvSpPr>
        <p:spPr>
          <a:xfrm flipH="1">
            <a:off x="3362400" y="3120432"/>
            <a:ext cx="5467200" cy="1078000"/>
          </a:xfrm>
          <a:prstGeom prst="rect">
            <a:avLst/>
          </a:prstGeom>
        </p:spPr>
        <p:txBody>
          <a:bodyPr spcFirstLastPara="1" wrap="square" lIns="91425" tIns="0" rIns="91425" bIns="0" anchor="ctr" anchorCtr="0">
            <a:noAutofit/>
          </a:bodyPr>
          <a:lstStyle>
            <a:lvl1pPr lvl="0" algn="ctr" rtl="0">
              <a:lnSpc>
                <a:spcPct val="100000"/>
              </a:lnSpc>
              <a:spcBef>
                <a:spcPts val="0"/>
              </a:spcBef>
              <a:spcAft>
                <a:spcPts val="0"/>
              </a:spcAft>
              <a:buClr>
                <a:schemeClr val="dk1"/>
              </a:buClr>
              <a:buSzPts val="1800"/>
              <a:buFont typeface="Overpass Mono"/>
              <a:buNone/>
              <a:defRPr sz="2133" b="1">
                <a:solidFill>
                  <a:schemeClr val="dk1"/>
                </a:solidFill>
                <a:latin typeface="Overpass Mono"/>
                <a:ea typeface="Overpass Mono"/>
                <a:cs typeface="Overpass Mono"/>
                <a:sym typeface="Overpass Mono"/>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133" name="Google Shape;133;p9"/>
          <p:cNvSpPr txBox="1">
            <a:spLocks noGrp="1"/>
          </p:cNvSpPr>
          <p:nvPr>
            <p:ph type="title"/>
          </p:nvPr>
        </p:nvSpPr>
        <p:spPr>
          <a:xfrm>
            <a:off x="3362400" y="4294967"/>
            <a:ext cx="5467200" cy="537200"/>
          </a:xfrm>
          <a:prstGeom prst="rect">
            <a:avLst/>
          </a:prstGeom>
        </p:spPr>
        <p:txBody>
          <a:bodyPr spcFirstLastPara="1" wrap="square" lIns="91425" tIns="0" rIns="91425" bIns="91425" anchor="t" anchorCtr="0">
            <a:noAutofit/>
          </a:bodyPr>
          <a:lstStyle>
            <a:lvl1pPr lvl="0" algn="ctr" rtl="0">
              <a:spcBef>
                <a:spcPts val="0"/>
              </a:spcBef>
              <a:spcAft>
                <a:spcPts val="0"/>
              </a:spcAft>
              <a:buNone/>
              <a:defRPr sz="2933" b="0">
                <a:solidFill>
                  <a:schemeClr val="dk1"/>
                </a:solidFill>
                <a:latin typeface="Anaheim"/>
                <a:ea typeface="Anaheim"/>
                <a:cs typeface="Anaheim"/>
                <a:sym typeface="Anaheim"/>
              </a:defRPr>
            </a:lvl1pPr>
            <a:lvl2pPr lvl="1" algn="ctr" rtl="0">
              <a:spcBef>
                <a:spcPts val="0"/>
              </a:spcBef>
              <a:spcAft>
                <a:spcPts val="0"/>
              </a:spcAft>
              <a:buNone/>
              <a:defRPr sz="4000"/>
            </a:lvl2pPr>
            <a:lvl3pPr lvl="2" algn="ctr" rtl="0">
              <a:spcBef>
                <a:spcPts val="0"/>
              </a:spcBef>
              <a:spcAft>
                <a:spcPts val="0"/>
              </a:spcAft>
              <a:buNone/>
              <a:defRPr sz="4000"/>
            </a:lvl3pPr>
            <a:lvl4pPr lvl="3" algn="ctr" rtl="0">
              <a:spcBef>
                <a:spcPts val="0"/>
              </a:spcBef>
              <a:spcAft>
                <a:spcPts val="0"/>
              </a:spcAft>
              <a:buNone/>
              <a:defRPr sz="4000"/>
            </a:lvl4pPr>
            <a:lvl5pPr lvl="4" algn="ctr" rtl="0">
              <a:spcBef>
                <a:spcPts val="0"/>
              </a:spcBef>
              <a:spcAft>
                <a:spcPts val="0"/>
              </a:spcAft>
              <a:buNone/>
              <a:defRPr sz="4000"/>
            </a:lvl5pPr>
            <a:lvl6pPr lvl="5" algn="ctr" rtl="0">
              <a:spcBef>
                <a:spcPts val="0"/>
              </a:spcBef>
              <a:spcAft>
                <a:spcPts val="0"/>
              </a:spcAft>
              <a:buNone/>
              <a:defRPr sz="4000"/>
            </a:lvl6pPr>
            <a:lvl7pPr lvl="6" algn="ctr" rtl="0">
              <a:spcBef>
                <a:spcPts val="0"/>
              </a:spcBef>
              <a:spcAft>
                <a:spcPts val="0"/>
              </a:spcAft>
              <a:buNone/>
              <a:defRPr sz="4000"/>
            </a:lvl7pPr>
            <a:lvl8pPr lvl="7" algn="ctr" rtl="0">
              <a:spcBef>
                <a:spcPts val="0"/>
              </a:spcBef>
              <a:spcAft>
                <a:spcPts val="0"/>
              </a:spcAft>
              <a:buNone/>
              <a:defRPr sz="4000"/>
            </a:lvl8pPr>
            <a:lvl9pPr lvl="8" algn="ctr" rtl="0">
              <a:spcBef>
                <a:spcPts val="0"/>
              </a:spcBef>
              <a:spcAft>
                <a:spcPts val="0"/>
              </a:spcAft>
              <a:buNone/>
              <a:defRPr sz="4000"/>
            </a:lvl9pPr>
          </a:lstStyle>
          <a:p>
            <a:r>
              <a:rPr lang="en-US"/>
              <a:t>Click to edit Master title style</a:t>
            </a:r>
            <a:endParaRPr/>
          </a:p>
        </p:txBody>
      </p:sp>
    </p:spTree>
    <p:extLst>
      <p:ext uri="{BB962C8B-B14F-4D97-AF65-F5344CB8AC3E}">
        <p14:creationId xmlns:p14="http://schemas.microsoft.com/office/powerpoint/2010/main" val="762711721"/>
      </p:ext>
    </p:extLst>
  </p:cSld>
  <p:clrMapOvr>
    <a:masterClrMapping/>
  </p:clrMapOvr>
  <p:transition spd="med">
    <p:pull/>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34"/>
        <p:cNvGrpSpPr/>
        <p:nvPr/>
      </p:nvGrpSpPr>
      <p:grpSpPr>
        <a:xfrm>
          <a:off x="0" y="0"/>
          <a:ext cx="0" cy="0"/>
          <a:chOff x="0" y="0"/>
          <a:chExt cx="0" cy="0"/>
        </a:xfrm>
      </p:grpSpPr>
      <p:sp>
        <p:nvSpPr>
          <p:cNvPr id="135" name="Google Shape;135;p10"/>
          <p:cNvSpPr txBox="1">
            <a:spLocks noGrp="1"/>
          </p:cNvSpPr>
          <p:nvPr>
            <p:ph type="subTitle" idx="1"/>
          </p:nvPr>
        </p:nvSpPr>
        <p:spPr>
          <a:xfrm flipH="1">
            <a:off x="6997000" y="2892733"/>
            <a:ext cx="3290000" cy="194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2133"/>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r>
              <a:rPr lang="en-US"/>
              <a:t>Click to edit Master subtitle style</a:t>
            </a:r>
            <a:endParaRPr/>
          </a:p>
        </p:txBody>
      </p:sp>
      <p:sp>
        <p:nvSpPr>
          <p:cNvPr id="136" name="Google Shape;136;p10"/>
          <p:cNvSpPr txBox="1">
            <a:spLocks noGrp="1"/>
          </p:cNvSpPr>
          <p:nvPr>
            <p:ph type="title"/>
          </p:nvPr>
        </p:nvSpPr>
        <p:spPr>
          <a:xfrm>
            <a:off x="1704067" y="4576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lvl2pPr>
            <a:lvl3pPr lvl="2" algn="ctr" rtl="0">
              <a:spcBef>
                <a:spcPts val="0"/>
              </a:spcBef>
              <a:spcAft>
                <a:spcPts val="0"/>
              </a:spcAft>
              <a:buNone/>
              <a:defRPr sz="4000"/>
            </a:lvl3pPr>
            <a:lvl4pPr lvl="3" algn="ctr" rtl="0">
              <a:spcBef>
                <a:spcPts val="0"/>
              </a:spcBef>
              <a:spcAft>
                <a:spcPts val="0"/>
              </a:spcAft>
              <a:buNone/>
              <a:defRPr sz="4000"/>
            </a:lvl4pPr>
            <a:lvl5pPr lvl="4" algn="ctr" rtl="0">
              <a:spcBef>
                <a:spcPts val="0"/>
              </a:spcBef>
              <a:spcAft>
                <a:spcPts val="0"/>
              </a:spcAft>
              <a:buNone/>
              <a:defRPr sz="4000"/>
            </a:lvl5pPr>
            <a:lvl6pPr lvl="5" algn="ctr" rtl="0">
              <a:spcBef>
                <a:spcPts val="0"/>
              </a:spcBef>
              <a:spcAft>
                <a:spcPts val="0"/>
              </a:spcAft>
              <a:buNone/>
              <a:defRPr sz="4000"/>
            </a:lvl6pPr>
            <a:lvl7pPr lvl="6" algn="ctr" rtl="0">
              <a:spcBef>
                <a:spcPts val="0"/>
              </a:spcBef>
              <a:spcAft>
                <a:spcPts val="0"/>
              </a:spcAft>
              <a:buNone/>
              <a:defRPr sz="4000"/>
            </a:lvl7pPr>
            <a:lvl8pPr lvl="7" algn="ctr" rtl="0">
              <a:spcBef>
                <a:spcPts val="0"/>
              </a:spcBef>
              <a:spcAft>
                <a:spcPts val="0"/>
              </a:spcAft>
              <a:buNone/>
              <a:defRPr sz="4000"/>
            </a:lvl8pPr>
            <a:lvl9pPr lvl="8" algn="ctr" rtl="0">
              <a:spcBef>
                <a:spcPts val="0"/>
              </a:spcBef>
              <a:spcAft>
                <a:spcPts val="0"/>
              </a:spcAft>
              <a:buNone/>
              <a:defRPr sz="4000"/>
            </a:lvl9pPr>
          </a:lstStyle>
          <a:p>
            <a:r>
              <a:rPr lang="en-US"/>
              <a:t>Click to edit Master title style</a:t>
            </a:r>
            <a:endParaRPr/>
          </a:p>
        </p:txBody>
      </p:sp>
      <p:sp>
        <p:nvSpPr>
          <p:cNvPr id="137" name="Google Shape;137;p10"/>
          <p:cNvSpPr/>
          <p:nvPr/>
        </p:nvSpPr>
        <p:spPr>
          <a:xfrm>
            <a:off x="8558701" y="2100267"/>
            <a:ext cx="3633473" cy="321195"/>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8" name="Google Shape;138;p10"/>
          <p:cNvSpPr/>
          <p:nvPr/>
        </p:nvSpPr>
        <p:spPr>
          <a:xfrm>
            <a:off x="0" y="6267565"/>
            <a:ext cx="2234181" cy="590431"/>
          </a:xfrm>
          <a:custGeom>
            <a:avLst/>
            <a:gdLst/>
            <a:ahLst/>
            <a:cxnLst/>
            <a:rect l="l" t="t" r="r" b="b"/>
            <a:pathLst>
              <a:path w="106491" h="5847" extrusionOk="0">
                <a:moveTo>
                  <a:pt x="1" y="0"/>
                </a:moveTo>
                <a:lnTo>
                  <a:pt x="1" y="5846"/>
                </a:lnTo>
                <a:lnTo>
                  <a:pt x="106490" y="5846"/>
                </a:lnTo>
                <a:lnTo>
                  <a:pt x="106490"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4085265183"/>
      </p:ext>
    </p:extLst>
  </p:cSld>
  <p:clrMapOvr>
    <a:masterClrMapping/>
  </p:clrMapOvr>
  <p:transition spd="med">
    <p:pull/>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Nota al pie">
  <p:cSld name="Nota al pie">
    <p:spTree>
      <p:nvGrpSpPr>
        <p:cNvPr id="1" name="Shape 139"/>
        <p:cNvGrpSpPr/>
        <p:nvPr/>
      </p:nvGrpSpPr>
      <p:grpSpPr>
        <a:xfrm>
          <a:off x="0" y="0"/>
          <a:ext cx="0" cy="0"/>
          <a:chOff x="0" y="0"/>
          <a:chExt cx="0" cy="0"/>
        </a:xfrm>
      </p:grpSpPr>
      <p:sp>
        <p:nvSpPr>
          <p:cNvPr id="140" name="Google Shape;140;p11"/>
          <p:cNvSpPr/>
          <p:nvPr/>
        </p:nvSpPr>
        <p:spPr>
          <a:xfrm>
            <a:off x="10571520" y="2"/>
            <a:ext cx="1620473" cy="536015"/>
          </a:xfrm>
          <a:custGeom>
            <a:avLst/>
            <a:gdLst/>
            <a:ahLst/>
            <a:cxnLst/>
            <a:rect l="l" t="t" r="r" b="b"/>
            <a:pathLst>
              <a:path w="15122" h="5002" extrusionOk="0">
                <a:moveTo>
                  <a:pt x="0" y="1"/>
                </a:moveTo>
                <a:lnTo>
                  <a:pt x="0" y="5001"/>
                </a:lnTo>
                <a:lnTo>
                  <a:pt x="15121" y="5001"/>
                </a:lnTo>
                <a:lnTo>
                  <a:pt x="15121"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1" name="Google Shape;141;p11"/>
          <p:cNvSpPr/>
          <p:nvPr/>
        </p:nvSpPr>
        <p:spPr>
          <a:xfrm>
            <a:off x="4682033" y="1044934"/>
            <a:ext cx="7509880" cy="3138489"/>
          </a:xfrm>
          <a:custGeom>
            <a:avLst/>
            <a:gdLst/>
            <a:ahLst/>
            <a:cxnLst/>
            <a:rect l="l" t="t" r="r" b="b"/>
            <a:pathLst>
              <a:path w="70081" h="27529" extrusionOk="0">
                <a:moveTo>
                  <a:pt x="0" y="1"/>
                </a:moveTo>
                <a:lnTo>
                  <a:pt x="0" y="27528"/>
                </a:lnTo>
                <a:lnTo>
                  <a:pt x="70080" y="27528"/>
                </a:lnTo>
                <a:lnTo>
                  <a:pt x="70080"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2" name="Google Shape;142;p11"/>
          <p:cNvSpPr txBox="1">
            <a:spLocks noGrp="1"/>
          </p:cNvSpPr>
          <p:nvPr>
            <p:ph type="title"/>
          </p:nvPr>
        </p:nvSpPr>
        <p:spPr>
          <a:xfrm>
            <a:off x="5016500" y="1349733"/>
            <a:ext cx="6553600" cy="25868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Clr>
                <a:schemeClr val="dk1"/>
              </a:buClr>
              <a:buSzPts val="3500"/>
              <a:buNone/>
              <a:defRPr sz="4667">
                <a:solidFill>
                  <a:schemeClr val="dk1"/>
                </a:solidFill>
              </a:defRPr>
            </a:lvl1pPr>
            <a:lvl2pPr lvl="1" rtl="0">
              <a:lnSpc>
                <a:spcPct val="100000"/>
              </a:lnSpc>
              <a:spcBef>
                <a:spcPts val="0"/>
              </a:spcBef>
              <a:spcAft>
                <a:spcPts val="0"/>
              </a:spcAft>
              <a:buSzPts val="4800"/>
              <a:buNone/>
              <a:defRPr sz="6400"/>
            </a:lvl2pPr>
            <a:lvl3pPr lvl="2" rtl="0">
              <a:lnSpc>
                <a:spcPct val="100000"/>
              </a:lnSpc>
              <a:spcBef>
                <a:spcPts val="0"/>
              </a:spcBef>
              <a:spcAft>
                <a:spcPts val="0"/>
              </a:spcAft>
              <a:buSzPts val="4800"/>
              <a:buNone/>
              <a:defRPr sz="6400"/>
            </a:lvl3pPr>
            <a:lvl4pPr lvl="3" rtl="0">
              <a:lnSpc>
                <a:spcPct val="100000"/>
              </a:lnSpc>
              <a:spcBef>
                <a:spcPts val="0"/>
              </a:spcBef>
              <a:spcAft>
                <a:spcPts val="0"/>
              </a:spcAft>
              <a:buSzPts val="4800"/>
              <a:buNone/>
              <a:defRPr sz="6400"/>
            </a:lvl4pPr>
            <a:lvl5pPr lvl="4" rtl="0">
              <a:lnSpc>
                <a:spcPct val="100000"/>
              </a:lnSpc>
              <a:spcBef>
                <a:spcPts val="0"/>
              </a:spcBef>
              <a:spcAft>
                <a:spcPts val="0"/>
              </a:spcAft>
              <a:buSzPts val="4800"/>
              <a:buNone/>
              <a:defRPr sz="6400"/>
            </a:lvl5pPr>
            <a:lvl6pPr lvl="5" rtl="0">
              <a:lnSpc>
                <a:spcPct val="100000"/>
              </a:lnSpc>
              <a:spcBef>
                <a:spcPts val="0"/>
              </a:spcBef>
              <a:spcAft>
                <a:spcPts val="0"/>
              </a:spcAft>
              <a:buSzPts val="4800"/>
              <a:buNone/>
              <a:defRPr sz="6400"/>
            </a:lvl6pPr>
            <a:lvl7pPr lvl="6" rtl="0">
              <a:lnSpc>
                <a:spcPct val="100000"/>
              </a:lnSpc>
              <a:spcBef>
                <a:spcPts val="0"/>
              </a:spcBef>
              <a:spcAft>
                <a:spcPts val="0"/>
              </a:spcAft>
              <a:buSzPts val="4800"/>
              <a:buNone/>
              <a:defRPr sz="6400"/>
            </a:lvl7pPr>
            <a:lvl8pPr lvl="7" rtl="0">
              <a:lnSpc>
                <a:spcPct val="100000"/>
              </a:lnSpc>
              <a:spcBef>
                <a:spcPts val="0"/>
              </a:spcBef>
              <a:spcAft>
                <a:spcPts val="0"/>
              </a:spcAft>
              <a:buSzPts val="4800"/>
              <a:buNone/>
              <a:defRPr sz="6400"/>
            </a:lvl8pPr>
            <a:lvl9pPr lvl="8" rtl="0">
              <a:lnSpc>
                <a:spcPct val="100000"/>
              </a:lnSpc>
              <a:spcBef>
                <a:spcPts val="0"/>
              </a:spcBef>
              <a:spcAft>
                <a:spcPts val="0"/>
              </a:spcAft>
              <a:buSzPts val="4800"/>
              <a:buNone/>
              <a:defRPr sz="6400"/>
            </a:lvl9pPr>
          </a:lstStyle>
          <a:p>
            <a:r>
              <a:rPr lang="en-US"/>
              <a:t>Click to edit Master title style</a:t>
            </a:r>
            <a:endParaRPr/>
          </a:p>
        </p:txBody>
      </p:sp>
      <p:sp>
        <p:nvSpPr>
          <p:cNvPr id="143" name="Google Shape;143;p11"/>
          <p:cNvSpPr/>
          <p:nvPr/>
        </p:nvSpPr>
        <p:spPr>
          <a:xfrm>
            <a:off x="7820097" y="4572734"/>
            <a:ext cx="1620456" cy="346220"/>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4" name="Google Shape;144;p11"/>
          <p:cNvSpPr/>
          <p:nvPr/>
        </p:nvSpPr>
        <p:spPr>
          <a:xfrm>
            <a:off x="10691916" y="4572733"/>
            <a:ext cx="1499985" cy="346248"/>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5" name="Google Shape;145;p11"/>
          <p:cNvSpPr/>
          <p:nvPr/>
        </p:nvSpPr>
        <p:spPr>
          <a:xfrm>
            <a:off x="9445099" y="4572734"/>
            <a:ext cx="346303" cy="346220"/>
          </a:xfrm>
          <a:custGeom>
            <a:avLst/>
            <a:gdLst/>
            <a:ahLst/>
            <a:cxnLst/>
            <a:rect l="l" t="t" r="r" b="b"/>
            <a:pathLst>
              <a:path w="8298" h="8298" extrusionOk="0">
                <a:moveTo>
                  <a:pt x="0" y="1"/>
                </a:moveTo>
                <a:lnTo>
                  <a:pt x="0" y="8297"/>
                </a:lnTo>
                <a:lnTo>
                  <a:pt x="8297" y="8297"/>
                </a:lnTo>
                <a:lnTo>
                  <a:pt x="8297"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6" name="Google Shape;146;p11"/>
          <p:cNvSpPr/>
          <p:nvPr/>
        </p:nvSpPr>
        <p:spPr>
          <a:xfrm>
            <a:off x="9995477" y="4572733"/>
            <a:ext cx="346276" cy="346248"/>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251085753"/>
      </p:ext>
    </p:extLst>
  </p:cSld>
  <p:clrMapOvr>
    <a:masterClrMapping/>
  </p:clrMapOvr>
  <p:transition spd="med">
    <p:pull/>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47"/>
        <p:cNvGrpSpPr/>
        <p:nvPr/>
      </p:nvGrpSpPr>
      <p:grpSpPr>
        <a:xfrm>
          <a:off x="0" y="0"/>
          <a:ext cx="0" cy="0"/>
          <a:chOff x="0" y="0"/>
          <a:chExt cx="0" cy="0"/>
        </a:xfrm>
      </p:grpSpPr>
      <p:sp>
        <p:nvSpPr>
          <p:cNvPr id="148" name="Google Shape;148;p12"/>
          <p:cNvSpPr txBox="1">
            <a:spLocks noGrp="1"/>
          </p:cNvSpPr>
          <p:nvPr>
            <p:ph type="body" idx="1"/>
          </p:nvPr>
        </p:nvSpPr>
        <p:spPr>
          <a:xfrm>
            <a:off x="415600" y="4409159"/>
            <a:ext cx="11360800" cy="868000"/>
          </a:xfrm>
          <a:prstGeom prst="rect">
            <a:avLst/>
          </a:prstGeom>
        </p:spPr>
        <p:txBody>
          <a:bodyPr spcFirstLastPara="1" wrap="square" lIns="91425" tIns="91425" rIns="91425" bIns="91425" anchor="t" anchorCtr="0">
            <a:noAutofit/>
          </a:bodyPr>
          <a:lstStyle>
            <a:lvl1pPr marL="609585" lvl="0" indent="-440256" algn="ctr" rtl="0">
              <a:spcBef>
                <a:spcPts val="0"/>
              </a:spcBef>
              <a:spcAft>
                <a:spcPts val="0"/>
              </a:spcAft>
              <a:buSzPts val="1600"/>
              <a:buChar char="●"/>
              <a:defRPr sz="2133"/>
            </a:lvl1pPr>
            <a:lvl2pPr marL="1219170" lvl="1" indent="-440256" algn="ctr" rtl="0">
              <a:spcBef>
                <a:spcPts val="2133"/>
              </a:spcBef>
              <a:spcAft>
                <a:spcPts val="0"/>
              </a:spcAft>
              <a:buSzPts val="1600"/>
              <a:buChar char="○"/>
              <a:defRPr sz="2133"/>
            </a:lvl2pPr>
            <a:lvl3pPr marL="1828754" lvl="2" indent="-440256" algn="ctr" rtl="0">
              <a:spcBef>
                <a:spcPts val="2133"/>
              </a:spcBef>
              <a:spcAft>
                <a:spcPts val="0"/>
              </a:spcAft>
              <a:buSzPts val="1600"/>
              <a:buChar char="■"/>
              <a:defRPr sz="2133"/>
            </a:lvl3pPr>
            <a:lvl4pPr marL="2438339" lvl="3" indent="-440256" algn="ctr" rtl="0">
              <a:spcBef>
                <a:spcPts val="2133"/>
              </a:spcBef>
              <a:spcAft>
                <a:spcPts val="0"/>
              </a:spcAft>
              <a:buSzPts val="1600"/>
              <a:buChar char="●"/>
              <a:defRPr sz="2133"/>
            </a:lvl4pPr>
            <a:lvl5pPr marL="3047924" lvl="4" indent="-440256" algn="ctr" rtl="0">
              <a:spcBef>
                <a:spcPts val="2133"/>
              </a:spcBef>
              <a:spcAft>
                <a:spcPts val="0"/>
              </a:spcAft>
              <a:buSzPts val="1600"/>
              <a:buChar char="○"/>
              <a:defRPr sz="2133"/>
            </a:lvl5pPr>
            <a:lvl6pPr marL="3657509" lvl="5" indent="-440256" algn="ctr" rtl="0">
              <a:spcBef>
                <a:spcPts val="2133"/>
              </a:spcBef>
              <a:spcAft>
                <a:spcPts val="0"/>
              </a:spcAft>
              <a:buSzPts val="1600"/>
              <a:buChar char="■"/>
              <a:defRPr sz="2133"/>
            </a:lvl6pPr>
            <a:lvl7pPr marL="4267093" lvl="6" indent="-440256" algn="ctr" rtl="0">
              <a:spcBef>
                <a:spcPts val="2133"/>
              </a:spcBef>
              <a:spcAft>
                <a:spcPts val="0"/>
              </a:spcAft>
              <a:buSzPts val="1600"/>
              <a:buChar char="●"/>
              <a:defRPr sz="2133"/>
            </a:lvl7pPr>
            <a:lvl8pPr marL="4876678" lvl="7" indent="-440256" algn="ctr" rtl="0">
              <a:spcBef>
                <a:spcPts val="2133"/>
              </a:spcBef>
              <a:spcAft>
                <a:spcPts val="0"/>
              </a:spcAft>
              <a:buSzPts val="1600"/>
              <a:buChar char="○"/>
              <a:defRPr sz="2133"/>
            </a:lvl8pPr>
            <a:lvl9pPr marL="5486263" lvl="8" indent="-440256" algn="ctr" rtl="0">
              <a:spcBef>
                <a:spcPts val="2133"/>
              </a:spcBef>
              <a:spcAft>
                <a:spcPts val="2133"/>
              </a:spcAft>
              <a:buSzPts val="1600"/>
              <a:buChar char="■"/>
              <a:defRPr sz="2133"/>
            </a:lvl9pPr>
          </a:lstStyle>
          <a:p>
            <a:pPr lvl="0"/>
            <a:r>
              <a:rPr lang="en-US"/>
              <a:t>Click to edit Master text styles</a:t>
            </a:r>
          </a:p>
        </p:txBody>
      </p:sp>
      <p:sp>
        <p:nvSpPr>
          <p:cNvPr id="149" name="Google Shape;149;p12"/>
          <p:cNvSpPr/>
          <p:nvPr/>
        </p:nvSpPr>
        <p:spPr>
          <a:xfrm rot="10800000">
            <a:off x="3669075" y="5657966"/>
            <a:ext cx="8521692" cy="1206501"/>
          </a:xfrm>
          <a:custGeom>
            <a:avLst/>
            <a:gdLst/>
            <a:ahLst/>
            <a:cxnLst/>
            <a:rect l="l" t="t" r="r" b="b"/>
            <a:pathLst>
              <a:path w="16884" h="2763" extrusionOk="0">
                <a:moveTo>
                  <a:pt x="1" y="0"/>
                </a:moveTo>
                <a:lnTo>
                  <a:pt x="1" y="2762"/>
                </a:lnTo>
                <a:lnTo>
                  <a:pt x="16884" y="2762"/>
                </a:lnTo>
                <a:lnTo>
                  <a:pt x="16884"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0" name="Google Shape;150;p12"/>
          <p:cNvSpPr/>
          <p:nvPr/>
        </p:nvSpPr>
        <p:spPr>
          <a:xfrm rot="10800000">
            <a:off x="1815001" y="2001503"/>
            <a:ext cx="10375767" cy="2033464"/>
          </a:xfrm>
          <a:custGeom>
            <a:avLst/>
            <a:gdLst/>
            <a:ahLst/>
            <a:cxnLst/>
            <a:rect l="l" t="t" r="r" b="b"/>
            <a:pathLst>
              <a:path w="2882" h="2775" extrusionOk="0">
                <a:moveTo>
                  <a:pt x="1" y="0"/>
                </a:moveTo>
                <a:lnTo>
                  <a:pt x="1" y="2774"/>
                </a:lnTo>
                <a:lnTo>
                  <a:pt x="2882" y="2774"/>
                </a:lnTo>
                <a:lnTo>
                  <a:pt x="2882"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1" name="Google Shape;151;p12"/>
          <p:cNvSpPr/>
          <p:nvPr/>
        </p:nvSpPr>
        <p:spPr>
          <a:xfrm rot="10800000">
            <a:off x="3" y="1"/>
            <a:ext cx="7721464" cy="674067"/>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2" name="Google Shape;152;p12"/>
          <p:cNvSpPr/>
          <p:nvPr/>
        </p:nvSpPr>
        <p:spPr>
          <a:xfrm rot="10800000">
            <a:off x="28" y="2002495"/>
            <a:ext cx="1472184" cy="473924"/>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3" name="Google Shape;153;p12"/>
          <p:cNvSpPr/>
          <p:nvPr/>
        </p:nvSpPr>
        <p:spPr>
          <a:xfrm rot="10800000">
            <a:off x="709977" y="1216699"/>
            <a:ext cx="1407260" cy="47373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4" name="Google Shape;154;p12"/>
          <p:cNvSpPr/>
          <p:nvPr/>
        </p:nvSpPr>
        <p:spPr>
          <a:xfrm rot="10800000">
            <a:off x="9564167" y="1216689"/>
            <a:ext cx="2627676" cy="473753"/>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5" name="Google Shape;155;p12"/>
          <p:cNvSpPr/>
          <p:nvPr/>
        </p:nvSpPr>
        <p:spPr>
          <a:xfrm rot="10800000">
            <a:off x="2419131" y="1216689"/>
            <a:ext cx="2133519" cy="473753"/>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6" name="Google Shape;156;p12"/>
          <p:cNvSpPr/>
          <p:nvPr/>
        </p:nvSpPr>
        <p:spPr>
          <a:xfrm rot="10800000">
            <a:off x="6031414" y="430733"/>
            <a:ext cx="2794020" cy="47580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7" name="Google Shape;157;p12"/>
          <p:cNvSpPr/>
          <p:nvPr/>
        </p:nvSpPr>
        <p:spPr>
          <a:xfrm rot="10800000">
            <a:off x="9841410" y="4460904"/>
            <a:ext cx="2350591" cy="473763"/>
          </a:xfrm>
          <a:custGeom>
            <a:avLst/>
            <a:gdLst/>
            <a:ahLst/>
            <a:cxnLst/>
            <a:rect l="l" t="t" r="r" b="b"/>
            <a:pathLst>
              <a:path w="16884" h="2763" extrusionOk="0">
                <a:moveTo>
                  <a:pt x="1" y="0"/>
                </a:moveTo>
                <a:lnTo>
                  <a:pt x="1" y="2762"/>
                </a:lnTo>
                <a:lnTo>
                  <a:pt x="16884" y="2762"/>
                </a:lnTo>
                <a:lnTo>
                  <a:pt x="1688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8" name="Google Shape;158;p12"/>
          <p:cNvSpPr/>
          <p:nvPr/>
        </p:nvSpPr>
        <p:spPr>
          <a:xfrm rot="10800000">
            <a:off x="-6" y="2779900"/>
            <a:ext cx="2380739" cy="475801"/>
          </a:xfrm>
          <a:custGeom>
            <a:avLst/>
            <a:gdLst/>
            <a:ahLst/>
            <a:cxnLst/>
            <a:rect l="l" t="t" r="r" b="b"/>
            <a:pathLst>
              <a:path w="15325" h="2775" extrusionOk="0">
                <a:moveTo>
                  <a:pt x="1" y="0"/>
                </a:moveTo>
                <a:lnTo>
                  <a:pt x="1" y="2774"/>
                </a:lnTo>
                <a:lnTo>
                  <a:pt x="15324" y="2774"/>
                </a:lnTo>
                <a:lnTo>
                  <a:pt x="153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9" name="Google Shape;159;p12"/>
          <p:cNvSpPr/>
          <p:nvPr/>
        </p:nvSpPr>
        <p:spPr>
          <a:xfrm rot="10800000">
            <a:off x="875093" y="6384266"/>
            <a:ext cx="3505175" cy="47373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0" name="Google Shape;160;p12"/>
          <p:cNvSpPr txBox="1">
            <a:spLocks noGrp="1"/>
          </p:cNvSpPr>
          <p:nvPr>
            <p:ph type="title" hasCustomPrompt="1"/>
          </p:nvPr>
        </p:nvSpPr>
        <p:spPr>
          <a:xfrm>
            <a:off x="415600" y="2463800"/>
            <a:ext cx="11360800" cy="1843600"/>
          </a:xfrm>
          <a:prstGeom prst="rect">
            <a:avLst/>
          </a:prstGeom>
        </p:spPr>
        <p:txBody>
          <a:bodyPr spcFirstLastPara="1" wrap="square" lIns="91425" tIns="0" rIns="91425" bIns="0" anchor="b" anchorCtr="0">
            <a:noAutofit/>
          </a:bodyPr>
          <a:lstStyle>
            <a:lvl1pPr lvl="0" algn="ctr" rtl="0">
              <a:spcBef>
                <a:spcPts val="0"/>
              </a:spcBef>
              <a:spcAft>
                <a:spcPts val="0"/>
              </a:spcAft>
              <a:buSzPts val="12500"/>
              <a:buNone/>
              <a:defRPr sz="16666"/>
            </a:lvl1pPr>
            <a:lvl2pPr lvl="1" algn="ctr" rtl="0">
              <a:spcBef>
                <a:spcPts val="0"/>
              </a:spcBef>
              <a:spcAft>
                <a:spcPts val="0"/>
              </a:spcAft>
              <a:buSzPts val="12500"/>
              <a:buFont typeface="Overpass Mono"/>
              <a:buNone/>
              <a:defRPr sz="16666"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6666"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6666"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6666"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6666"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6666"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6666"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6666" b="1">
                <a:latin typeface="Overpass Mono"/>
                <a:ea typeface="Overpass Mono"/>
                <a:cs typeface="Overpass Mono"/>
                <a:sym typeface="Overpass Mono"/>
              </a:defRPr>
            </a:lvl9pPr>
          </a:lstStyle>
          <a:p>
            <a:r>
              <a:t>xx%</a:t>
            </a:r>
          </a:p>
        </p:txBody>
      </p:sp>
    </p:spTree>
    <p:extLst>
      <p:ext uri="{BB962C8B-B14F-4D97-AF65-F5344CB8AC3E}">
        <p14:creationId xmlns:p14="http://schemas.microsoft.com/office/powerpoint/2010/main" val="2853850245"/>
      </p:ext>
    </p:extLst>
  </p:cSld>
  <p:clrMapOvr>
    <a:masterClrMapping/>
  </p:clrMapOvr>
  <p:transition spd="med">
    <p:pull/>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extLst>
      <p:ext uri="{BB962C8B-B14F-4D97-AF65-F5344CB8AC3E}">
        <p14:creationId xmlns:p14="http://schemas.microsoft.com/office/powerpoint/2010/main" val="560915894"/>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8"/>
        <p:cNvGrpSpPr/>
        <p:nvPr/>
      </p:nvGrpSpPr>
      <p:grpSpPr>
        <a:xfrm>
          <a:off x="0" y="0"/>
          <a:ext cx="0" cy="0"/>
          <a:chOff x="0" y="0"/>
          <a:chExt cx="0" cy="0"/>
        </a:xfrm>
      </p:grpSpPr>
      <p:sp>
        <p:nvSpPr>
          <p:cNvPr id="89" name="Google Shape;89;p5"/>
          <p:cNvSpPr/>
          <p:nvPr/>
        </p:nvSpPr>
        <p:spPr>
          <a:xfrm>
            <a:off x="1" y="2021101"/>
            <a:ext cx="3924169" cy="321873"/>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0" name="Google Shape;90;p5"/>
          <p:cNvSpPr txBox="1">
            <a:spLocks noGrp="1"/>
          </p:cNvSpPr>
          <p:nvPr>
            <p:ph type="body" idx="1"/>
          </p:nvPr>
        </p:nvSpPr>
        <p:spPr>
          <a:xfrm>
            <a:off x="812665" y="2630700"/>
            <a:ext cx="4683600" cy="2841200"/>
          </a:xfrm>
          <a:prstGeom prst="rect">
            <a:avLst/>
          </a:prstGeom>
        </p:spPr>
        <p:txBody>
          <a:bodyPr spcFirstLastPara="1" wrap="square" lIns="91425" tIns="91425" rIns="91425" bIns="91425" anchor="t" anchorCtr="0">
            <a:noAutofit/>
          </a:bodyPr>
          <a:lstStyle>
            <a:lvl1pPr marL="609585" lvl="0" indent="-440256" rtl="0">
              <a:lnSpc>
                <a:spcPct val="100000"/>
              </a:lnSpc>
              <a:spcBef>
                <a:spcPts val="0"/>
              </a:spcBef>
              <a:spcAft>
                <a:spcPts val="0"/>
              </a:spcAft>
              <a:buSzPts val="1600"/>
              <a:buFont typeface="Raleway SemiBold"/>
              <a:buChar char="●"/>
              <a:defRPr sz="2133"/>
            </a:lvl1pPr>
            <a:lvl2pPr marL="1219170" lvl="1" indent="-440256" rtl="0">
              <a:spcBef>
                <a:spcPts val="0"/>
              </a:spcBef>
              <a:spcAft>
                <a:spcPts val="0"/>
              </a:spcAft>
              <a:buSzPts val="1600"/>
              <a:buFont typeface="Nunito Light"/>
              <a:buChar char="○"/>
              <a:defRPr sz="2133"/>
            </a:lvl2pPr>
            <a:lvl3pPr marL="1828754" lvl="2" indent="-440256" rtl="0">
              <a:spcBef>
                <a:spcPts val="2133"/>
              </a:spcBef>
              <a:spcAft>
                <a:spcPts val="0"/>
              </a:spcAft>
              <a:buSzPts val="1600"/>
              <a:buFont typeface="Nunito Light"/>
              <a:buChar char="■"/>
              <a:defRPr sz="2133"/>
            </a:lvl3pPr>
            <a:lvl4pPr marL="2438339" lvl="3" indent="-440256" rtl="0">
              <a:spcBef>
                <a:spcPts val="2133"/>
              </a:spcBef>
              <a:spcAft>
                <a:spcPts val="0"/>
              </a:spcAft>
              <a:buSzPts val="1600"/>
              <a:buFont typeface="Nunito Light"/>
              <a:buChar char="●"/>
              <a:defRPr sz="2133"/>
            </a:lvl4pPr>
            <a:lvl5pPr marL="3047924" lvl="4" indent="-440256" rtl="0">
              <a:spcBef>
                <a:spcPts val="2133"/>
              </a:spcBef>
              <a:spcAft>
                <a:spcPts val="0"/>
              </a:spcAft>
              <a:buSzPts val="1600"/>
              <a:buFont typeface="Nunito Light"/>
              <a:buChar char="○"/>
              <a:defRPr sz="2133"/>
            </a:lvl5pPr>
            <a:lvl6pPr marL="3657509" lvl="5" indent="-440256" rtl="0">
              <a:spcBef>
                <a:spcPts val="2133"/>
              </a:spcBef>
              <a:spcAft>
                <a:spcPts val="0"/>
              </a:spcAft>
              <a:buSzPts val="1600"/>
              <a:buFont typeface="Nunito Light"/>
              <a:buChar char="■"/>
              <a:defRPr sz="2133"/>
            </a:lvl6pPr>
            <a:lvl7pPr marL="4267093" lvl="6" indent="-440256" rtl="0">
              <a:spcBef>
                <a:spcPts val="2133"/>
              </a:spcBef>
              <a:spcAft>
                <a:spcPts val="0"/>
              </a:spcAft>
              <a:buSzPts val="1600"/>
              <a:buFont typeface="Nunito Light"/>
              <a:buChar char="●"/>
              <a:defRPr sz="2133"/>
            </a:lvl7pPr>
            <a:lvl8pPr marL="4876678" lvl="7" indent="-440256" rtl="0">
              <a:spcBef>
                <a:spcPts val="2133"/>
              </a:spcBef>
              <a:spcAft>
                <a:spcPts val="0"/>
              </a:spcAft>
              <a:buSzPts val="1600"/>
              <a:buFont typeface="Nunito Light"/>
              <a:buChar char="○"/>
              <a:defRPr sz="2133"/>
            </a:lvl8pPr>
            <a:lvl9pPr marL="5486263" lvl="8" indent="-440256" rtl="0">
              <a:spcBef>
                <a:spcPts val="2133"/>
              </a:spcBef>
              <a:spcAft>
                <a:spcPts val="2133"/>
              </a:spcAft>
              <a:buSzPts val="1600"/>
              <a:buFont typeface="Nunito Light"/>
              <a:buChar char="■"/>
              <a:defRPr sz="2133"/>
            </a:lvl9pPr>
          </a:lstStyle>
          <a:p>
            <a:pPr lvl="0"/>
            <a:r>
              <a:rPr lang="en-US"/>
              <a:t>Click to edit Master text styles</a:t>
            </a:r>
          </a:p>
        </p:txBody>
      </p:sp>
      <p:sp>
        <p:nvSpPr>
          <p:cNvPr id="91" name="Google Shape;91;p5"/>
          <p:cNvSpPr txBox="1">
            <a:spLocks noGrp="1"/>
          </p:cNvSpPr>
          <p:nvPr>
            <p:ph type="title"/>
          </p:nvPr>
        </p:nvSpPr>
        <p:spPr>
          <a:xfrm>
            <a:off x="747767" y="1557767"/>
            <a:ext cx="4748400" cy="892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4000">
                <a:solidFill>
                  <a:schemeClr val="dk2"/>
                </a:solidFill>
              </a:defRPr>
            </a:lvl1pPr>
            <a:lvl2pPr lvl="1" rtl="0">
              <a:spcBef>
                <a:spcPts val="0"/>
              </a:spcBef>
              <a:spcAft>
                <a:spcPts val="0"/>
              </a:spcAft>
              <a:buNone/>
              <a:defRPr sz="4000"/>
            </a:lvl2pPr>
            <a:lvl3pPr lvl="2" rtl="0">
              <a:spcBef>
                <a:spcPts val="0"/>
              </a:spcBef>
              <a:spcAft>
                <a:spcPts val="0"/>
              </a:spcAft>
              <a:buNone/>
              <a:defRPr sz="4000"/>
            </a:lvl3pPr>
            <a:lvl4pPr lvl="3" rtl="0">
              <a:spcBef>
                <a:spcPts val="0"/>
              </a:spcBef>
              <a:spcAft>
                <a:spcPts val="0"/>
              </a:spcAft>
              <a:buNone/>
              <a:defRPr sz="4000"/>
            </a:lvl4pPr>
            <a:lvl5pPr lvl="4" rtl="0">
              <a:spcBef>
                <a:spcPts val="0"/>
              </a:spcBef>
              <a:spcAft>
                <a:spcPts val="0"/>
              </a:spcAft>
              <a:buNone/>
              <a:defRPr sz="4000"/>
            </a:lvl5pPr>
            <a:lvl6pPr lvl="5" rtl="0">
              <a:spcBef>
                <a:spcPts val="0"/>
              </a:spcBef>
              <a:spcAft>
                <a:spcPts val="0"/>
              </a:spcAft>
              <a:buNone/>
              <a:defRPr sz="4000"/>
            </a:lvl6pPr>
            <a:lvl7pPr lvl="6" rtl="0">
              <a:spcBef>
                <a:spcPts val="0"/>
              </a:spcBef>
              <a:spcAft>
                <a:spcPts val="0"/>
              </a:spcAft>
              <a:buNone/>
              <a:defRPr sz="4000"/>
            </a:lvl7pPr>
            <a:lvl8pPr lvl="7" rtl="0">
              <a:spcBef>
                <a:spcPts val="0"/>
              </a:spcBef>
              <a:spcAft>
                <a:spcPts val="0"/>
              </a:spcAft>
              <a:buNone/>
              <a:defRPr sz="4000"/>
            </a:lvl8pPr>
            <a:lvl9pPr lvl="8" rtl="0">
              <a:spcBef>
                <a:spcPts val="0"/>
              </a:spcBef>
              <a:spcAft>
                <a:spcPts val="0"/>
              </a:spcAft>
              <a:buNone/>
              <a:defRPr sz="4000"/>
            </a:lvl9pPr>
          </a:lstStyle>
          <a:p>
            <a:r>
              <a:rPr lang="en-US"/>
              <a:t>Click to edit Master title style</a:t>
            </a:r>
            <a:endParaRPr/>
          </a:p>
        </p:txBody>
      </p:sp>
    </p:spTree>
    <p:extLst>
      <p:ext uri="{BB962C8B-B14F-4D97-AF65-F5344CB8AC3E}">
        <p14:creationId xmlns:p14="http://schemas.microsoft.com/office/powerpoint/2010/main" val="168268970"/>
      </p:ext>
    </p:extLst>
  </p:cSld>
  <p:clrMapOvr>
    <a:masterClrMapping/>
  </p:clrMapOvr>
  <p:transition spd="med">
    <p:pull/>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 Three columns">
  <p:cSld name="Title + Three columns">
    <p:spTree>
      <p:nvGrpSpPr>
        <p:cNvPr id="1" name="Shape 162"/>
        <p:cNvGrpSpPr/>
        <p:nvPr/>
      </p:nvGrpSpPr>
      <p:grpSpPr>
        <a:xfrm>
          <a:off x="0" y="0"/>
          <a:ext cx="0" cy="0"/>
          <a:chOff x="0" y="0"/>
          <a:chExt cx="0" cy="0"/>
        </a:xfrm>
      </p:grpSpPr>
      <p:grpSp>
        <p:nvGrpSpPr>
          <p:cNvPr id="163" name="Google Shape;163;p14"/>
          <p:cNvGrpSpPr/>
          <p:nvPr/>
        </p:nvGrpSpPr>
        <p:grpSpPr>
          <a:xfrm>
            <a:off x="-33" y="3755048"/>
            <a:ext cx="12192061" cy="1264467"/>
            <a:chOff x="-25" y="2816286"/>
            <a:chExt cx="9144046" cy="948350"/>
          </a:xfrm>
        </p:grpSpPr>
        <p:sp>
          <p:nvSpPr>
            <p:cNvPr id="164" name="Google Shape;164;p14"/>
            <p:cNvSpPr/>
            <p:nvPr/>
          </p:nvSpPr>
          <p:spPr>
            <a:xfrm>
              <a:off x="5439453" y="3632754"/>
              <a:ext cx="142155" cy="131882"/>
            </a:xfrm>
            <a:custGeom>
              <a:avLst/>
              <a:gdLst/>
              <a:ahLst/>
              <a:cxnLst/>
              <a:rect l="l" t="t" r="r" b="b"/>
              <a:pathLst>
                <a:path w="4442" h="4121" extrusionOk="0">
                  <a:moveTo>
                    <a:pt x="1" y="1"/>
                  </a:moveTo>
                  <a:lnTo>
                    <a:pt x="1" y="4120"/>
                  </a:lnTo>
                  <a:lnTo>
                    <a:pt x="4442" y="4120"/>
                  </a:lnTo>
                  <a:lnTo>
                    <a:pt x="4442"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5" name="Google Shape;165;p14"/>
            <p:cNvSpPr/>
            <p:nvPr/>
          </p:nvSpPr>
          <p:spPr>
            <a:xfrm>
              <a:off x="5723675" y="3632754"/>
              <a:ext cx="2948838" cy="131882"/>
            </a:xfrm>
            <a:custGeom>
              <a:avLst/>
              <a:gdLst/>
              <a:ahLst/>
              <a:cxnLst/>
              <a:rect l="l" t="t" r="r" b="b"/>
              <a:pathLst>
                <a:path w="92144" h="4121" extrusionOk="0">
                  <a:moveTo>
                    <a:pt x="1" y="1"/>
                  </a:moveTo>
                  <a:lnTo>
                    <a:pt x="1" y="4120"/>
                  </a:lnTo>
                  <a:lnTo>
                    <a:pt x="92143" y="4120"/>
                  </a:lnTo>
                  <a:lnTo>
                    <a:pt x="9214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6" name="Google Shape;166;p14"/>
            <p:cNvSpPr/>
            <p:nvPr/>
          </p:nvSpPr>
          <p:spPr>
            <a:xfrm>
              <a:off x="4574596" y="3360726"/>
              <a:ext cx="1353834" cy="131882"/>
            </a:xfrm>
            <a:custGeom>
              <a:avLst/>
              <a:gdLst/>
              <a:ahLst/>
              <a:cxnLst/>
              <a:rect l="l" t="t" r="r" b="b"/>
              <a:pathLst>
                <a:path w="42304"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7" name="Google Shape;167;p14"/>
            <p:cNvSpPr/>
            <p:nvPr/>
          </p:nvSpPr>
          <p:spPr>
            <a:xfrm>
              <a:off x="5129312" y="2816286"/>
              <a:ext cx="1148858" cy="131498"/>
            </a:xfrm>
            <a:custGeom>
              <a:avLst/>
              <a:gdLst/>
              <a:ahLst/>
              <a:cxnLst/>
              <a:rect l="l" t="t" r="r" b="b"/>
              <a:pathLst>
                <a:path w="35899" h="4109" extrusionOk="0">
                  <a:moveTo>
                    <a:pt x="1" y="1"/>
                  </a:moveTo>
                  <a:lnTo>
                    <a:pt x="1" y="4108"/>
                  </a:lnTo>
                  <a:lnTo>
                    <a:pt x="35898" y="4108"/>
                  </a:lnTo>
                  <a:lnTo>
                    <a:pt x="358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8" name="Google Shape;168;p14"/>
            <p:cNvSpPr/>
            <p:nvPr/>
          </p:nvSpPr>
          <p:spPr>
            <a:xfrm>
              <a:off x="3376749"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9" name="Google Shape;169;p14"/>
            <p:cNvSpPr/>
            <p:nvPr/>
          </p:nvSpPr>
          <p:spPr>
            <a:xfrm>
              <a:off x="3077647" y="2816286"/>
              <a:ext cx="370397" cy="131498"/>
            </a:xfrm>
            <a:custGeom>
              <a:avLst/>
              <a:gdLst/>
              <a:ahLst/>
              <a:cxnLst/>
              <a:rect l="l" t="t" r="r" b="b"/>
              <a:pathLst>
                <a:path w="11574" h="4109" extrusionOk="0">
                  <a:moveTo>
                    <a:pt x="1" y="1"/>
                  </a:moveTo>
                  <a:lnTo>
                    <a:pt x="1" y="4108"/>
                  </a:lnTo>
                  <a:lnTo>
                    <a:pt x="11574" y="4108"/>
                  </a:lnTo>
                  <a:lnTo>
                    <a:pt x="1157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0" name="Google Shape;170;p14"/>
            <p:cNvSpPr/>
            <p:nvPr/>
          </p:nvSpPr>
          <p:spPr>
            <a:xfrm>
              <a:off x="3542860" y="2816286"/>
              <a:ext cx="139467" cy="131498"/>
            </a:xfrm>
            <a:custGeom>
              <a:avLst/>
              <a:gdLst/>
              <a:ahLst/>
              <a:cxnLst/>
              <a:rect l="l" t="t" r="r" b="b"/>
              <a:pathLst>
                <a:path w="4358" h="4109" extrusionOk="0">
                  <a:moveTo>
                    <a:pt x="0" y="1"/>
                  </a:moveTo>
                  <a:lnTo>
                    <a:pt x="0" y="4108"/>
                  </a:lnTo>
                  <a:lnTo>
                    <a:pt x="4358" y="4108"/>
                  </a:lnTo>
                  <a:lnTo>
                    <a:pt x="435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1" name="Google Shape;171;p14"/>
            <p:cNvSpPr/>
            <p:nvPr/>
          </p:nvSpPr>
          <p:spPr>
            <a:xfrm>
              <a:off x="3723818" y="3088314"/>
              <a:ext cx="366205" cy="131882"/>
            </a:xfrm>
            <a:custGeom>
              <a:avLst/>
              <a:gdLst/>
              <a:ahLst/>
              <a:cxnLst/>
              <a:rect l="l" t="t" r="r" b="b"/>
              <a:pathLst>
                <a:path w="11443" h="4121" extrusionOk="0">
                  <a:moveTo>
                    <a:pt x="1" y="1"/>
                  </a:moveTo>
                  <a:lnTo>
                    <a:pt x="1" y="4120"/>
                  </a:lnTo>
                  <a:lnTo>
                    <a:pt x="11443" y="4120"/>
                  </a:lnTo>
                  <a:lnTo>
                    <a:pt x="1144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2" name="Google Shape;172;p14"/>
            <p:cNvSpPr/>
            <p:nvPr/>
          </p:nvSpPr>
          <p:spPr>
            <a:xfrm>
              <a:off x="2734770" y="3088314"/>
              <a:ext cx="891622" cy="131882"/>
            </a:xfrm>
            <a:custGeom>
              <a:avLst/>
              <a:gdLst/>
              <a:ahLst/>
              <a:cxnLst/>
              <a:rect l="l" t="t" r="r" b="b"/>
              <a:pathLst>
                <a:path w="27861" h="4121" extrusionOk="0">
                  <a:moveTo>
                    <a:pt x="0" y="1"/>
                  </a:moveTo>
                  <a:lnTo>
                    <a:pt x="0" y="4120"/>
                  </a:lnTo>
                  <a:lnTo>
                    <a:pt x="27861" y="4120"/>
                  </a:lnTo>
                  <a:lnTo>
                    <a:pt x="2786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3" name="Google Shape;173;p14"/>
            <p:cNvSpPr/>
            <p:nvPr/>
          </p:nvSpPr>
          <p:spPr>
            <a:xfrm>
              <a:off x="864832"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4" name="Google Shape;174;p14"/>
            <p:cNvSpPr/>
            <p:nvPr/>
          </p:nvSpPr>
          <p:spPr>
            <a:xfrm>
              <a:off x="1149054" y="3632754"/>
              <a:ext cx="2031679" cy="131882"/>
            </a:xfrm>
            <a:custGeom>
              <a:avLst/>
              <a:gdLst/>
              <a:ahLst/>
              <a:cxnLst/>
              <a:rect l="l" t="t" r="r" b="b"/>
              <a:pathLst>
                <a:path w="63485" h="4121" extrusionOk="0">
                  <a:moveTo>
                    <a:pt x="0" y="1"/>
                  </a:moveTo>
                  <a:lnTo>
                    <a:pt x="0" y="4120"/>
                  </a:lnTo>
                  <a:lnTo>
                    <a:pt x="63484" y="4120"/>
                  </a:lnTo>
                  <a:lnTo>
                    <a:pt x="6348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5" name="Google Shape;175;p14"/>
            <p:cNvSpPr/>
            <p:nvPr/>
          </p:nvSpPr>
          <p:spPr>
            <a:xfrm>
              <a:off x="-25"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6" name="Google Shape;176;p14"/>
            <p:cNvSpPr/>
            <p:nvPr/>
          </p:nvSpPr>
          <p:spPr>
            <a:xfrm>
              <a:off x="824064" y="2816286"/>
              <a:ext cx="1337833" cy="131498"/>
            </a:xfrm>
            <a:custGeom>
              <a:avLst/>
              <a:gdLst/>
              <a:ahLst/>
              <a:cxnLst/>
              <a:rect l="l" t="t" r="r" b="b"/>
              <a:pathLst>
                <a:path w="41804" h="4109" extrusionOk="0">
                  <a:moveTo>
                    <a:pt x="0" y="1"/>
                  </a:moveTo>
                  <a:lnTo>
                    <a:pt x="0" y="4108"/>
                  </a:lnTo>
                  <a:lnTo>
                    <a:pt x="41803" y="4108"/>
                  </a:lnTo>
                  <a:lnTo>
                    <a:pt x="418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7" name="Google Shape;177;p14"/>
            <p:cNvSpPr/>
            <p:nvPr/>
          </p:nvSpPr>
          <p:spPr>
            <a:xfrm>
              <a:off x="582114" y="2816286"/>
              <a:ext cx="139499" cy="131498"/>
            </a:xfrm>
            <a:custGeom>
              <a:avLst/>
              <a:gdLst/>
              <a:ahLst/>
              <a:cxnLst/>
              <a:rect l="l" t="t" r="r" b="b"/>
              <a:pathLst>
                <a:path w="4359" h="4109" extrusionOk="0">
                  <a:moveTo>
                    <a:pt x="1" y="1"/>
                  </a:moveTo>
                  <a:lnTo>
                    <a:pt x="1" y="4108"/>
                  </a:lnTo>
                  <a:lnTo>
                    <a:pt x="4358" y="4108"/>
                  </a:lnTo>
                  <a:lnTo>
                    <a:pt x="435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8" name="Google Shape;178;p14"/>
            <p:cNvSpPr/>
            <p:nvPr/>
          </p:nvSpPr>
          <p:spPr>
            <a:xfrm>
              <a:off x="8756420"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9" name="Google Shape;179;p14"/>
            <p:cNvSpPr/>
            <p:nvPr/>
          </p:nvSpPr>
          <p:spPr>
            <a:xfrm>
              <a:off x="7790219"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0" name="Google Shape;180;p14"/>
            <p:cNvSpPr/>
            <p:nvPr/>
          </p:nvSpPr>
          <p:spPr>
            <a:xfrm>
              <a:off x="6982098" y="2816286"/>
              <a:ext cx="1154938" cy="131498"/>
            </a:xfrm>
            <a:custGeom>
              <a:avLst/>
              <a:gdLst/>
              <a:ahLst/>
              <a:cxnLst/>
              <a:rect l="l" t="t" r="r" b="b"/>
              <a:pathLst>
                <a:path w="36089" h="4109" extrusionOk="0">
                  <a:moveTo>
                    <a:pt x="1" y="1"/>
                  </a:moveTo>
                  <a:lnTo>
                    <a:pt x="1" y="4108"/>
                  </a:lnTo>
                  <a:lnTo>
                    <a:pt x="36089" y="4108"/>
                  </a:lnTo>
                  <a:lnTo>
                    <a:pt x="3608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1" name="Google Shape;181;p14"/>
            <p:cNvSpPr/>
            <p:nvPr/>
          </p:nvSpPr>
          <p:spPr>
            <a:xfrm>
              <a:off x="8279016" y="2816286"/>
              <a:ext cx="139883" cy="131498"/>
            </a:xfrm>
            <a:custGeom>
              <a:avLst/>
              <a:gdLst/>
              <a:ahLst/>
              <a:cxnLst/>
              <a:rect l="l" t="t" r="r" b="b"/>
              <a:pathLst>
                <a:path w="4371" h="4109" extrusionOk="0">
                  <a:moveTo>
                    <a:pt x="1" y="1"/>
                  </a:moveTo>
                  <a:lnTo>
                    <a:pt x="1" y="4108"/>
                  </a:lnTo>
                  <a:lnTo>
                    <a:pt x="4370" y="4108"/>
                  </a:lnTo>
                  <a:lnTo>
                    <a:pt x="4370"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82" name="Google Shape;182;p14"/>
          <p:cNvSpPr txBox="1">
            <a:spLocks noGrp="1"/>
          </p:cNvSpPr>
          <p:nvPr>
            <p:ph type="ctrTitle"/>
          </p:nvPr>
        </p:nvSpPr>
        <p:spPr>
          <a:xfrm flipH="1">
            <a:off x="8473833" y="-190495"/>
            <a:ext cx="1914400" cy="5740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933"/>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183" name="Google Shape;183;p14"/>
          <p:cNvSpPr txBox="1">
            <a:spLocks noGrp="1"/>
          </p:cNvSpPr>
          <p:nvPr>
            <p:ph type="subTitle" idx="1"/>
          </p:nvPr>
        </p:nvSpPr>
        <p:spPr>
          <a:xfrm flipH="1">
            <a:off x="8054167" y="2571533"/>
            <a:ext cx="2755200" cy="5740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867">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867">
                <a:latin typeface="Anaheim"/>
                <a:ea typeface="Anaheim"/>
                <a:cs typeface="Anaheim"/>
                <a:sym typeface="Anaheim"/>
              </a:defRPr>
            </a:lvl3pPr>
            <a:lvl4pPr lvl="3" algn="ctr" rtl="0">
              <a:lnSpc>
                <a:spcPct val="115000"/>
              </a:lnSpc>
              <a:spcBef>
                <a:spcPts val="0"/>
              </a:spcBef>
              <a:spcAft>
                <a:spcPts val="0"/>
              </a:spcAft>
              <a:buSzPts val="1400"/>
              <a:buFont typeface="Anaheim"/>
              <a:buNone/>
              <a:defRPr sz="1867">
                <a:latin typeface="Anaheim"/>
                <a:ea typeface="Anaheim"/>
                <a:cs typeface="Anaheim"/>
                <a:sym typeface="Anaheim"/>
              </a:defRPr>
            </a:lvl4pPr>
            <a:lvl5pPr lvl="4" algn="ctr" rtl="0">
              <a:lnSpc>
                <a:spcPct val="115000"/>
              </a:lnSpc>
              <a:spcBef>
                <a:spcPts val="0"/>
              </a:spcBef>
              <a:spcAft>
                <a:spcPts val="0"/>
              </a:spcAft>
              <a:buSzPts val="1400"/>
              <a:buFont typeface="Anaheim"/>
              <a:buNone/>
              <a:defRPr sz="1867">
                <a:latin typeface="Anaheim"/>
                <a:ea typeface="Anaheim"/>
                <a:cs typeface="Anaheim"/>
                <a:sym typeface="Anaheim"/>
              </a:defRPr>
            </a:lvl5pPr>
            <a:lvl6pPr lvl="5" algn="ctr" rtl="0">
              <a:lnSpc>
                <a:spcPct val="115000"/>
              </a:lnSpc>
              <a:spcBef>
                <a:spcPts val="0"/>
              </a:spcBef>
              <a:spcAft>
                <a:spcPts val="0"/>
              </a:spcAft>
              <a:buSzPts val="1400"/>
              <a:buFont typeface="Anaheim"/>
              <a:buNone/>
              <a:defRPr sz="1867">
                <a:latin typeface="Anaheim"/>
                <a:ea typeface="Anaheim"/>
                <a:cs typeface="Anaheim"/>
                <a:sym typeface="Anaheim"/>
              </a:defRPr>
            </a:lvl6pPr>
            <a:lvl7pPr lvl="6" algn="ctr" rtl="0">
              <a:lnSpc>
                <a:spcPct val="115000"/>
              </a:lnSpc>
              <a:spcBef>
                <a:spcPts val="0"/>
              </a:spcBef>
              <a:spcAft>
                <a:spcPts val="0"/>
              </a:spcAft>
              <a:buSzPts val="1400"/>
              <a:buFont typeface="Anaheim"/>
              <a:buNone/>
              <a:defRPr sz="1867">
                <a:latin typeface="Anaheim"/>
                <a:ea typeface="Anaheim"/>
                <a:cs typeface="Anaheim"/>
                <a:sym typeface="Anaheim"/>
              </a:defRPr>
            </a:lvl7pPr>
            <a:lvl8pPr lvl="7" algn="ctr" rtl="0">
              <a:lnSpc>
                <a:spcPct val="115000"/>
              </a:lnSpc>
              <a:spcBef>
                <a:spcPts val="0"/>
              </a:spcBef>
              <a:spcAft>
                <a:spcPts val="0"/>
              </a:spcAft>
              <a:buSzPts val="1400"/>
              <a:buFont typeface="Anaheim"/>
              <a:buNone/>
              <a:defRPr sz="1867">
                <a:latin typeface="Anaheim"/>
                <a:ea typeface="Anaheim"/>
                <a:cs typeface="Anaheim"/>
                <a:sym typeface="Anaheim"/>
              </a:defRPr>
            </a:lvl8pPr>
            <a:lvl9pPr lvl="8" algn="ctr" rtl="0">
              <a:lnSpc>
                <a:spcPct val="115000"/>
              </a:lnSpc>
              <a:spcBef>
                <a:spcPts val="0"/>
              </a:spcBef>
              <a:spcAft>
                <a:spcPts val="0"/>
              </a:spcAft>
              <a:buSzPts val="1400"/>
              <a:buFont typeface="Anaheim"/>
              <a:buNone/>
              <a:defRPr sz="1867">
                <a:latin typeface="Anaheim"/>
                <a:ea typeface="Anaheim"/>
                <a:cs typeface="Anaheim"/>
                <a:sym typeface="Anaheim"/>
              </a:defRPr>
            </a:lvl9pPr>
          </a:lstStyle>
          <a:p>
            <a:r>
              <a:rPr lang="en-US"/>
              <a:t>Click to edit Master subtitle style</a:t>
            </a:r>
            <a:endParaRPr/>
          </a:p>
        </p:txBody>
      </p:sp>
      <p:sp>
        <p:nvSpPr>
          <p:cNvPr id="184" name="Google Shape;184;p14"/>
          <p:cNvSpPr txBox="1">
            <a:spLocks noGrp="1"/>
          </p:cNvSpPr>
          <p:nvPr>
            <p:ph type="ctrTitle" idx="2"/>
          </p:nvPr>
        </p:nvSpPr>
        <p:spPr>
          <a:xfrm flipH="1">
            <a:off x="1383467" y="1905005"/>
            <a:ext cx="2755200" cy="5740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933"/>
            </a:lvl1pPr>
            <a:lvl2pPr lvl="1" algn="r" rtl="0">
              <a:spcBef>
                <a:spcPts val="0"/>
              </a:spcBef>
              <a:spcAft>
                <a:spcPts val="0"/>
              </a:spcAft>
              <a:buClr>
                <a:schemeClr val="lt1"/>
              </a:buClr>
              <a:buSzPts val="1800"/>
              <a:buNone/>
              <a:defRPr sz="2400">
                <a:solidFill>
                  <a:schemeClr val="lt1"/>
                </a:solidFill>
              </a:defRPr>
            </a:lvl2pPr>
            <a:lvl3pPr lvl="2" algn="r" rtl="0">
              <a:spcBef>
                <a:spcPts val="0"/>
              </a:spcBef>
              <a:spcAft>
                <a:spcPts val="0"/>
              </a:spcAft>
              <a:buClr>
                <a:schemeClr val="lt1"/>
              </a:buClr>
              <a:buSzPts val="1800"/>
              <a:buNone/>
              <a:defRPr sz="2400">
                <a:solidFill>
                  <a:schemeClr val="lt1"/>
                </a:solidFill>
              </a:defRPr>
            </a:lvl3pPr>
            <a:lvl4pPr lvl="3" algn="r" rtl="0">
              <a:spcBef>
                <a:spcPts val="0"/>
              </a:spcBef>
              <a:spcAft>
                <a:spcPts val="0"/>
              </a:spcAft>
              <a:buClr>
                <a:schemeClr val="lt1"/>
              </a:buClr>
              <a:buSzPts val="1800"/>
              <a:buNone/>
              <a:defRPr sz="2400">
                <a:solidFill>
                  <a:schemeClr val="lt1"/>
                </a:solidFill>
              </a:defRPr>
            </a:lvl4pPr>
            <a:lvl5pPr lvl="4" algn="r" rtl="0">
              <a:spcBef>
                <a:spcPts val="0"/>
              </a:spcBef>
              <a:spcAft>
                <a:spcPts val="0"/>
              </a:spcAft>
              <a:buClr>
                <a:schemeClr val="lt1"/>
              </a:buClr>
              <a:buSzPts val="1800"/>
              <a:buNone/>
              <a:defRPr sz="2400">
                <a:solidFill>
                  <a:schemeClr val="lt1"/>
                </a:solidFill>
              </a:defRPr>
            </a:lvl5pPr>
            <a:lvl6pPr lvl="5" algn="r" rtl="0">
              <a:spcBef>
                <a:spcPts val="0"/>
              </a:spcBef>
              <a:spcAft>
                <a:spcPts val="0"/>
              </a:spcAft>
              <a:buClr>
                <a:schemeClr val="lt1"/>
              </a:buClr>
              <a:buSzPts val="1800"/>
              <a:buNone/>
              <a:defRPr sz="2400">
                <a:solidFill>
                  <a:schemeClr val="lt1"/>
                </a:solidFill>
              </a:defRPr>
            </a:lvl6pPr>
            <a:lvl7pPr lvl="6" algn="r" rtl="0">
              <a:spcBef>
                <a:spcPts val="0"/>
              </a:spcBef>
              <a:spcAft>
                <a:spcPts val="0"/>
              </a:spcAft>
              <a:buClr>
                <a:schemeClr val="lt1"/>
              </a:buClr>
              <a:buSzPts val="1800"/>
              <a:buNone/>
              <a:defRPr sz="2400">
                <a:solidFill>
                  <a:schemeClr val="lt1"/>
                </a:solidFill>
              </a:defRPr>
            </a:lvl7pPr>
            <a:lvl8pPr lvl="7" algn="r" rtl="0">
              <a:spcBef>
                <a:spcPts val="0"/>
              </a:spcBef>
              <a:spcAft>
                <a:spcPts val="0"/>
              </a:spcAft>
              <a:buClr>
                <a:schemeClr val="lt1"/>
              </a:buClr>
              <a:buSzPts val="1800"/>
              <a:buNone/>
              <a:defRPr sz="2400">
                <a:solidFill>
                  <a:schemeClr val="lt1"/>
                </a:solidFill>
              </a:defRPr>
            </a:lvl8pPr>
            <a:lvl9pPr lvl="8" algn="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185" name="Google Shape;185;p14"/>
          <p:cNvSpPr txBox="1">
            <a:spLocks noGrp="1"/>
          </p:cNvSpPr>
          <p:nvPr>
            <p:ph type="subTitle" idx="3"/>
          </p:nvPr>
        </p:nvSpPr>
        <p:spPr>
          <a:xfrm flipH="1">
            <a:off x="1382667" y="2571533"/>
            <a:ext cx="2756000" cy="5740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867">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867">
                <a:latin typeface="Anaheim"/>
                <a:ea typeface="Anaheim"/>
                <a:cs typeface="Anaheim"/>
                <a:sym typeface="Anaheim"/>
              </a:defRPr>
            </a:lvl3pPr>
            <a:lvl4pPr lvl="3" algn="ctr" rtl="0">
              <a:lnSpc>
                <a:spcPct val="115000"/>
              </a:lnSpc>
              <a:spcBef>
                <a:spcPts val="0"/>
              </a:spcBef>
              <a:spcAft>
                <a:spcPts val="0"/>
              </a:spcAft>
              <a:buSzPts val="1400"/>
              <a:buFont typeface="Anaheim"/>
              <a:buNone/>
              <a:defRPr sz="1867">
                <a:latin typeface="Anaheim"/>
                <a:ea typeface="Anaheim"/>
                <a:cs typeface="Anaheim"/>
                <a:sym typeface="Anaheim"/>
              </a:defRPr>
            </a:lvl4pPr>
            <a:lvl5pPr lvl="4" algn="ctr" rtl="0">
              <a:lnSpc>
                <a:spcPct val="115000"/>
              </a:lnSpc>
              <a:spcBef>
                <a:spcPts val="0"/>
              </a:spcBef>
              <a:spcAft>
                <a:spcPts val="0"/>
              </a:spcAft>
              <a:buSzPts val="1400"/>
              <a:buFont typeface="Anaheim"/>
              <a:buNone/>
              <a:defRPr sz="1867">
                <a:latin typeface="Anaheim"/>
                <a:ea typeface="Anaheim"/>
                <a:cs typeface="Anaheim"/>
                <a:sym typeface="Anaheim"/>
              </a:defRPr>
            </a:lvl5pPr>
            <a:lvl6pPr lvl="5" algn="ctr" rtl="0">
              <a:lnSpc>
                <a:spcPct val="115000"/>
              </a:lnSpc>
              <a:spcBef>
                <a:spcPts val="0"/>
              </a:spcBef>
              <a:spcAft>
                <a:spcPts val="0"/>
              </a:spcAft>
              <a:buSzPts val="1400"/>
              <a:buFont typeface="Anaheim"/>
              <a:buNone/>
              <a:defRPr sz="1867">
                <a:latin typeface="Anaheim"/>
                <a:ea typeface="Anaheim"/>
                <a:cs typeface="Anaheim"/>
                <a:sym typeface="Anaheim"/>
              </a:defRPr>
            </a:lvl6pPr>
            <a:lvl7pPr lvl="6" algn="ctr" rtl="0">
              <a:lnSpc>
                <a:spcPct val="115000"/>
              </a:lnSpc>
              <a:spcBef>
                <a:spcPts val="0"/>
              </a:spcBef>
              <a:spcAft>
                <a:spcPts val="0"/>
              </a:spcAft>
              <a:buSzPts val="1400"/>
              <a:buFont typeface="Anaheim"/>
              <a:buNone/>
              <a:defRPr sz="1867">
                <a:latin typeface="Anaheim"/>
                <a:ea typeface="Anaheim"/>
                <a:cs typeface="Anaheim"/>
                <a:sym typeface="Anaheim"/>
              </a:defRPr>
            </a:lvl7pPr>
            <a:lvl8pPr lvl="7" algn="ctr" rtl="0">
              <a:lnSpc>
                <a:spcPct val="115000"/>
              </a:lnSpc>
              <a:spcBef>
                <a:spcPts val="0"/>
              </a:spcBef>
              <a:spcAft>
                <a:spcPts val="0"/>
              </a:spcAft>
              <a:buSzPts val="1400"/>
              <a:buFont typeface="Anaheim"/>
              <a:buNone/>
              <a:defRPr sz="1867">
                <a:latin typeface="Anaheim"/>
                <a:ea typeface="Anaheim"/>
                <a:cs typeface="Anaheim"/>
                <a:sym typeface="Anaheim"/>
              </a:defRPr>
            </a:lvl8pPr>
            <a:lvl9pPr lvl="8" algn="ctr" rtl="0">
              <a:lnSpc>
                <a:spcPct val="115000"/>
              </a:lnSpc>
              <a:spcBef>
                <a:spcPts val="0"/>
              </a:spcBef>
              <a:spcAft>
                <a:spcPts val="0"/>
              </a:spcAft>
              <a:buSzPts val="1400"/>
              <a:buFont typeface="Anaheim"/>
              <a:buNone/>
              <a:defRPr sz="1867">
                <a:latin typeface="Anaheim"/>
                <a:ea typeface="Anaheim"/>
                <a:cs typeface="Anaheim"/>
                <a:sym typeface="Anaheim"/>
              </a:defRPr>
            </a:lvl9pPr>
          </a:lstStyle>
          <a:p>
            <a:r>
              <a:rPr lang="en-US"/>
              <a:t>Click to edit Master subtitle style</a:t>
            </a:r>
            <a:endParaRPr/>
          </a:p>
        </p:txBody>
      </p:sp>
      <p:sp>
        <p:nvSpPr>
          <p:cNvPr id="186" name="Google Shape;186;p14"/>
          <p:cNvSpPr txBox="1">
            <a:spLocks noGrp="1"/>
          </p:cNvSpPr>
          <p:nvPr>
            <p:ph type="ctrTitle" idx="4"/>
          </p:nvPr>
        </p:nvSpPr>
        <p:spPr>
          <a:xfrm flipH="1">
            <a:off x="5105408" y="-292095"/>
            <a:ext cx="1955200" cy="5740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933"/>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187" name="Google Shape;187;p14"/>
          <p:cNvSpPr txBox="1">
            <a:spLocks noGrp="1"/>
          </p:cNvSpPr>
          <p:nvPr>
            <p:ph type="subTitle" idx="5"/>
          </p:nvPr>
        </p:nvSpPr>
        <p:spPr>
          <a:xfrm flipH="1">
            <a:off x="4719287" y="2571533"/>
            <a:ext cx="2756000" cy="5740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867">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867">
                <a:latin typeface="Anaheim"/>
                <a:ea typeface="Anaheim"/>
                <a:cs typeface="Anaheim"/>
                <a:sym typeface="Anaheim"/>
              </a:defRPr>
            </a:lvl3pPr>
            <a:lvl4pPr lvl="3" algn="ctr" rtl="0">
              <a:lnSpc>
                <a:spcPct val="115000"/>
              </a:lnSpc>
              <a:spcBef>
                <a:spcPts val="0"/>
              </a:spcBef>
              <a:spcAft>
                <a:spcPts val="0"/>
              </a:spcAft>
              <a:buSzPts val="1400"/>
              <a:buFont typeface="Anaheim"/>
              <a:buNone/>
              <a:defRPr sz="1867">
                <a:latin typeface="Anaheim"/>
                <a:ea typeface="Anaheim"/>
                <a:cs typeface="Anaheim"/>
                <a:sym typeface="Anaheim"/>
              </a:defRPr>
            </a:lvl4pPr>
            <a:lvl5pPr lvl="4" algn="ctr" rtl="0">
              <a:lnSpc>
                <a:spcPct val="115000"/>
              </a:lnSpc>
              <a:spcBef>
                <a:spcPts val="0"/>
              </a:spcBef>
              <a:spcAft>
                <a:spcPts val="0"/>
              </a:spcAft>
              <a:buSzPts val="1400"/>
              <a:buFont typeface="Anaheim"/>
              <a:buNone/>
              <a:defRPr sz="1867">
                <a:latin typeface="Anaheim"/>
                <a:ea typeface="Anaheim"/>
                <a:cs typeface="Anaheim"/>
                <a:sym typeface="Anaheim"/>
              </a:defRPr>
            </a:lvl5pPr>
            <a:lvl6pPr lvl="5" algn="ctr" rtl="0">
              <a:lnSpc>
                <a:spcPct val="115000"/>
              </a:lnSpc>
              <a:spcBef>
                <a:spcPts val="0"/>
              </a:spcBef>
              <a:spcAft>
                <a:spcPts val="0"/>
              </a:spcAft>
              <a:buSzPts val="1400"/>
              <a:buFont typeface="Anaheim"/>
              <a:buNone/>
              <a:defRPr sz="1867">
                <a:latin typeface="Anaheim"/>
                <a:ea typeface="Anaheim"/>
                <a:cs typeface="Anaheim"/>
                <a:sym typeface="Anaheim"/>
              </a:defRPr>
            </a:lvl6pPr>
            <a:lvl7pPr lvl="6" algn="ctr" rtl="0">
              <a:lnSpc>
                <a:spcPct val="115000"/>
              </a:lnSpc>
              <a:spcBef>
                <a:spcPts val="0"/>
              </a:spcBef>
              <a:spcAft>
                <a:spcPts val="0"/>
              </a:spcAft>
              <a:buSzPts val="1400"/>
              <a:buFont typeface="Anaheim"/>
              <a:buNone/>
              <a:defRPr sz="1867">
                <a:latin typeface="Anaheim"/>
                <a:ea typeface="Anaheim"/>
                <a:cs typeface="Anaheim"/>
                <a:sym typeface="Anaheim"/>
              </a:defRPr>
            </a:lvl7pPr>
            <a:lvl8pPr lvl="7" algn="ctr" rtl="0">
              <a:lnSpc>
                <a:spcPct val="115000"/>
              </a:lnSpc>
              <a:spcBef>
                <a:spcPts val="0"/>
              </a:spcBef>
              <a:spcAft>
                <a:spcPts val="0"/>
              </a:spcAft>
              <a:buSzPts val="1400"/>
              <a:buFont typeface="Anaheim"/>
              <a:buNone/>
              <a:defRPr sz="1867">
                <a:latin typeface="Anaheim"/>
                <a:ea typeface="Anaheim"/>
                <a:cs typeface="Anaheim"/>
                <a:sym typeface="Anaheim"/>
              </a:defRPr>
            </a:lvl8pPr>
            <a:lvl9pPr lvl="8" algn="ctr" rtl="0">
              <a:lnSpc>
                <a:spcPct val="115000"/>
              </a:lnSpc>
              <a:spcBef>
                <a:spcPts val="0"/>
              </a:spcBef>
              <a:spcAft>
                <a:spcPts val="0"/>
              </a:spcAft>
              <a:buSzPts val="1400"/>
              <a:buFont typeface="Anaheim"/>
              <a:buNone/>
              <a:defRPr sz="1867">
                <a:latin typeface="Anaheim"/>
                <a:ea typeface="Anaheim"/>
                <a:cs typeface="Anaheim"/>
                <a:sym typeface="Anaheim"/>
              </a:defRPr>
            </a:lvl9pPr>
          </a:lstStyle>
          <a:p>
            <a:r>
              <a:rPr lang="en-US"/>
              <a:t>Click to edit Master subtitle style</a:t>
            </a:r>
            <a:endParaRPr/>
          </a:p>
        </p:txBody>
      </p:sp>
      <p:sp>
        <p:nvSpPr>
          <p:cNvPr id="188" name="Google Shape;188;p14"/>
          <p:cNvSpPr txBox="1">
            <a:spLocks noGrp="1"/>
          </p:cNvSpPr>
          <p:nvPr>
            <p:ph type="title" idx="6"/>
          </p:nvPr>
        </p:nvSpPr>
        <p:spPr>
          <a:xfrm>
            <a:off x="1704000" y="4560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lvl2pPr>
            <a:lvl3pPr lvl="2" algn="ctr" rtl="0">
              <a:spcBef>
                <a:spcPts val="0"/>
              </a:spcBef>
              <a:spcAft>
                <a:spcPts val="0"/>
              </a:spcAft>
              <a:buNone/>
              <a:defRPr sz="4000"/>
            </a:lvl3pPr>
            <a:lvl4pPr lvl="3" algn="ctr" rtl="0">
              <a:spcBef>
                <a:spcPts val="0"/>
              </a:spcBef>
              <a:spcAft>
                <a:spcPts val="0"/>
              </a:spcAft>
              <a:buNone/>
              <a:defRPr sz="4000"/>
            </a:lvl4pPr>
            <a:lvl5pPr lvl="4" algn="ctr" rtl="0">
              <a:spcBef>
                <a:spcPts val="0"/>
              </a:spcBef>
              <a:spcAft>
                <a:spcPts val="0"/>
              </a:spcAft>
              <a:buNone/>
              <a:defRPr sz="4000"/>
            </a:lvl5pPr>
            <a:lvl6pPr lvl="5" algn="ctr" rtl="0">
              <a:spcBef>
                <a:spcPts val="0"/>
              </a:spcBef>
              <a:spcAft>
                <a:spcPts val="0"/>
              </a:spcAft>
              <a:buNone/>
              <a:defRPr sz="4000"/>
            </a:lvl6pPr>
            <a:lvl7pPr lvl="6" algn="ctr" rtl="0">
              <a:spcBef>
                <a:spcPts val="0"/>
              </a:spcBef>
              <a:spcAft>
                <a:spcPts val="0"/>
              </a:spcAft>
              <a:buNone/>
              <a:defRPr sz="4000"/>
            </a:lvl7pPr>
            <a:lvl8pPr lvl="7" algn="ctr" rtl="0">
              <a:spcBef>
                <a:spcPts val="0"/>
              </a:spcBef>
              <a:spcAft>
                <a:spcPts val="0"/>
              </a:spcAft>
              <a:buNone/>
              <a:defRPr sz="4000"/>
            </a:lvl8pPr>
            <a:lvl9pPr lvl="8" algn="ctr" rtl="0">
              <a:spcBef>
                <a:spcPts val="0"/>
              </a:spcBef>
              <a:spcAft>
                <a:spcPts val="0"/>
              </a:spcAft>
              <a:buNone/>
              <a:defRPr sz="4000"/>
            </a:lvl9pPr>
          </a:lstStyle>
          <a:p>
            <a:r>
              <a:rPr lang="en-US"/>
              <a:t>Click to edit Master title style</a:t>
            </a:r>
            <a:endParaRPr/>
          </a:p>
        </p:txBody>
      </p:sp>
      <p:sp>
        <p:nvSpPr>
          <p:cNvPr id="189" name="Google Shape;189;p14"/>
          <p:cNvSpPr txBox="1">
            <a:spLocks noGrp="1"/>
          </p:cNvSpPr>
          <p:nvPr>
            <p:ph type="ctrTitle" idx="7"/>
          </p:nvPr>
        </p:nvSpPr>
        <p:spPr>
          <a:xfrm flipH="1">
            <a:off x="4718816" y="1905005"/>
            <a:ext cx="2755200" cy="5740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933"/>
            </a:lvl1pPr>
            <a:lvl2pPr lvl="1" algn="r" rtl="0">
              <a:spcBef>
                <a:spcPts val="0"/>
              </a:spcBef>
              <a:spcAft>
                <a:spcPts val="0"/>
              </a:spcAft>
              <a:buClr>
                <a:schemeClr val="lt1"/>
              </a:buClr>
              <a:buSzPts val="1800"/>
              <a:buNone/>
              <a:defRPr sz="2400">
                <a:solidFill>
                  <a:schemeClr val="lt1"/>
                </a:solidFill>
              </a:defRPr>
            </a:lvl2pPr>
            <a:lvl3pPr lvl="2" algn="r" rtl="0">
              <a:spcBef>
                <a:spcPts val="0"/>
              </a:spcBef>
              <a:spcAft>
                <a:spcPts val="0"/>
              </a:spcAft>
              <a:buClr>
                <a:schemeClr val="lt1"/>
              </a:buClr>
              <a:buSzPts val="1800"/>
              <a:buNone/>
              <a:defRPr sz="2400">
                <a:solidFill>
                  <a:schemeClr val="lt1"/>
                </a:solidFill>
              </a:defRPr>
            </a:lvl3pPr>
            <a:lvl4pPr lvl="3" algn="r" rtl="0">
              <a:spcBef>
                <a:spcPts val="0"/>
              </a:spcBef>
              <a:spcAft>
                <a:spcPts val="0"/>
              </a:spcAft>
              <a:buClr>
                <a:schemeClr val="lt1"/>
              </a:buClr>
              <a:buSzPts val="1800"/>
              <a:buNone/>
              <a:defRPr sz="2400">
                <a:solidFill>
                  <a:schemeClr val="lt1"/>
                </a:solidFill>
              </a:defRPr>
            </a:lvl4pPr>
            <a:lvl5pPr lvl="4" algn="r" rtl="0">
              <a:spcBef>
                <a:spcPts val="0"/>
              </a:spcBef>
              <a:spcAft>
                <a:spcPts val="0"/>
              </a:spcAft>
              <a:buClr>
                <a:schemeClr val="lt1"/>
              </a:buClr>
              <a:buSzPts val="1800"/>
              <a:buNone/>
              <a:defRPr sz="2400">
                <a:solidFill>
                  <a:schemeClr val="lt1"/>
                </a:solidFill>
              </a:defRPr>
            </a:lvl5pPr>
            <a:lvl6pPr lvl="5" algn="r" rtl="0">
              <a:spcBef>
                <a:spcPts val="0"/>
              </a:spcBef>
              <a:spcAft>
                <a:spcPts val="0"/>
              </a:spcAft>
              <a:buClr>
                <a:schemeClr val="lt1"/>
              </a:buClr>
              <a:buSzPts val="1800"/>
              <a:buNone/>
              <a:defRPr sz="2400">
                <a:solidFill>
                  <a:schemeClr val="lt1"/>
                </a:solidFill>
              </a:defRPr>
            </a:lvl6pPr>
            <a:lvl7pPr lvl="6" algn="r" rtl="0">
              <a:spcBef>
                <a:spcPts val="0"/>
              </a:spcBef>
              <a:spcAft>
                <a:spcPts val="0"/>
              </a:spcAft>
              <a:buClr>
                <a:schemeClr val="lt1"/>
              </a:buClr>
              <a:buSzPts val="1800"/>
              <a:buNone/>
              <a:defRPr sz="2400">
                <a:solidFill>
                  <a:schemeClr val="lt1"/>
                </a:solidFill>
              </a:defRPr>
            </a:lvl7pPr>
            <a:lvl8pPr lvl="7" algn="r" rtl="0">
              <a:spcBef>
                <a:spcPts val="0"/>
              </a:spcBef>
              <a:spcAft>
                <a:spcPts val="0"/>
              </a:spcAft>
              <a:buClr>
                <a:schemeClr val="lt1"/>
              </a:buClr>
              <a:buSzPts val="1800"/>
              <a:buNone/>
              <a:defRPr sz="2400">
                <a:solidFill>
                  <a:schemeClr val="lt1"/>
                </a:solidFill>
              </a:defRPr>
            </a:lvl8pPr>
            <a:lvl9pPr lvl="8" algn="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190" name="Google Shape;190;p14"/>
          <p:cNvSpPr txBox="1">
            <a:spLocks noGrp="1"/>
          </p:cNvSpPr>
          <p:nvPr>
            <p:ph type="ctrTitle" idx="8"/>
          </p:nvPr>
        </p:nvSpPr>
        <p:spPr>
          <a:xfrm flipH="1">
            <a:off x="8055949" y="1905005"/>
            <a:ext cx="2755200" cy="5740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933"/>
            </a:lvl1pPr>
            <a:lvl2pPr lvl="1" algn="r" rtl="0">
              <a:spcBef>
                <a:spcPts val="0"/>
              </a:spcBef>
              <a:spcAft>
                <a:spcPts val="0"/>
              </a:spcAft>
              <a:buClr>
                <a:schemeClr val="lt1"/>
              </a:buClr>
              <a:buSzPts val="1800"/>
              <a:buNone/>
              <a:defRPr sz="2400">
                <a:solidFill>
                  <a:schemeClr val="lt1"/>
                </a:solidFill>
              </a:defRPr>
            </a:lvl2pPr>
            <a:lvl3pPr lvl="2" algn="r" rtl="0">
              <a:spcBef>
                <a:spcPts val="0"/>
              </a:spcBef>
              <a:spcAft>
                <a:spcPts val="0"/>
              </a:spcAft>
              <a:buClr>
                <a:schemeClr val="lt1"/>
              </a:buClr>
              <a:buSzPts val="1800"/>
              <a:buNone/>
              <a:defRPr sz="2400">
                <a:solidFill>
                  <a:schemeClr val="lt1"/>
                </a:solidFill>
              </a:defRPr>
            </a:lvl3pPr>
            <a:lvl4pPr lvl="3" algn="r" rtl="0">
              <a:spcBef>
                <a:spcPts val="0"/>
              </a:spcBef>
              <a:spcAft>
                <a:spcPts val="0"/>
              </a:spcAft>
              <a:buClr>
                <a:schemeClr val="lt1"/>
              </a:buClr>
              <a:buSzPts val="1800"/>
              <a:buNone/>
              <a:defRPr sz="2400">
                <a:solidFill>
                  <a:schemeClr val="lt1"/>
                </a:solidFill>
              </a:defRPr>
            </a:lvl4pPr>
            <a:lvl5pPr lvl="4" algn="r" rtl="0">
              <a:spcBef>
                <a:spcPts val="0"/>
              </a:spcBef>
              <a:spcAft>
                <a:spcPts val="0"/>
              </a:spcAft>
              <a:buClr>
                <a:schemeClr val="lt1"/>
              </a:buClr>
              <a:buSzPts val="1800"/>
              <a:buNone/>
              <a:defRPr sz="2400">
                <a:solidFill>
                  <a:schemeClr val="lt1"/>
                </a:solidFill>
              </a:defRPr>
            </a:lvl5pPr>
            <a:lvl6pPr lvl="5" algn="r" rtl="0">
              <a:spcBef>
                <a:spcPts val="0"/>
              </a:spcBef>
              <a:spcAft>
                <a:spcPts val="0"/>
              </a:spcAft>
              <a:buClr>
                <a:schemeClr val="lt1"/>
              </a:buClr>
              <a:buSzPts val="1800"/>
              <a:buNone/>
              <a:defRPr sz="2400">
                <a:solidFill>
                  <a:schemeClr val="lt1"/>
                </a:solidFill>
              </a:defRPr>
            </a:lvl6pPr>
            <a:lvl7pPr lvl="6" algn="r" rtl="0">
              <a:spcBef>
                <a:spcPts val="0"/>
              </a:spcBef>
              <a:spcAft>
                <a:spcPts val="0"/>
              </a:spcAft>
              <a:buClr>
                <a:schemeClr val="lt1"/>
              </a:buClr>
              <a:buSzPts val="1800"/>
              <a:buNone/>
              <a:defRPr sz="2400">
                <a:solidFill>
                  <a:schemeClr val="lt1"/>
                </a:solidFill>
              </a:defRPr>
            </a:lvl7pPr>
            <a:lvl8pPr lvl="7" algn="r" rtl="0">
              <a:spcBef>
                <a:spcPts val="0"/>
              </a:spcBef>
              <a:spcAft>
                <a:spcPts val="0"/>
              </a:spcAft>
              <a:buClr>
                <a:schemeClr val="lt1"/>
              </a:buClr>
              <a:buSzPts val="1800"/>
              <a:buNone/>
              <a:defRPr sz="2400">
                <a:solidFill>
                  <a:schemeClr val="lt1"/>
                </a:solidFill>
              </a:defRPr>
            </a:lvl8pPr>
            <a:lvl9pPr lvl="8" algn="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2825779235"/>
      </p:ext>
    </p:extLst>
  </p:cSld>
  <p:clrMapOvr>
    <a:masterClrMapping/>
  </p:clrMapOvr>
  <p:transition spd="med">
    <p:pull/>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91"/>
        <p:cNvGrpSpPr/>
        <p:nvPr/>
      </p:nvGrpSpPr>
      <p:grpSpPr>
        <a:xfrm>
          <a:off x="0" y="0"/>
          <a:ext cx="0" cy="0"/>
          <a:chOff x="0" y="0"/>
          <a:chExt cx="0" cy="0"/>
        </a:xfrm>
      </p:grpSpPr>
      <p:sp>
        <p:nvSpPr>
          <p:cNvPr id="192" name="Google Shape;192;p15"/>
          <p:cNvSpPr/>
          <p:nvPr/>
        </p:nvSpPr>
        <p:spPr>
          <a:xfrm>
            <a:off x="1" y="2113134"/>
            <a:ext cx="5815892" cy="321873"/>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93" name="Google Shape;193;p15"/>
          <p:cNvSpPr/>
          <p:nvPr/>
        </p:nvSpPr>
        <p:spPr>
          <a:xfrm>
            <a:off x="8101733" y="2113134"/>
            <a:ext cx="1658211" cy="321857"/>
          </a:xfrm>
          <a:custGeom>
            <a:avLst/>
            <a:gdLst/>
            <a:ahLst/>
            <a:cxnLst/>
            <a:rect l="l" t="t" r="r" b="b"/>
            <a:pathLst>
              <a:path w="19503" h="5847" extrusionOk="0">
                <a:moveTo>
                  <a:pt x="0" y="1"/>
                </a:moveTo>
                <a:lnTo>
                  <a:pt x="0" y="5847"/>
                </a:lnTo>
                <a:lnTo>
                  <a:pt x="19503" y="5847"/>
                </a:lnTo>
                <a:lnTo>
                  <a:pt x="19503"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94" name="Google Shape;194;p15"/>
          <p:cNvSpPr/>
          <p:nvPr/>
        </p:nvSpPr>
        <p:spPr>
          <a:xfrm>
            <a:off x="2896032" y="4003526"/>
            <a:ext cx="1658208" cy="321215"/>
          </a:xfrm>
          <a:custGeom>
            <a:avLst/>
            <a:gdLst/>
            <a:ahLst/>
            <a:cxnLst/>
            <a:rect l="l" t="t" r="r" b="b"/>
            <a:pathLst>
              <a:path w="30184" h="5847" extrusionOk="0">
                <a:moveTo>
                  <a:pt x="1" y="0"/>
                </a:moveTo>
                <a:lnTo>
                  <a:pt x="1" y="5846"/>
                </a:lnTo>
                <a:lnTo>
                  <a:pt x="30183" y="5846"/>
                </a:lnTo>
                <a:lnTo>
                  <a:pt x="30183"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95" name="Google Shape;195;p15"/>
          <p:cNvSpPr/>
          <p:nvPr/>
        </p:nvSpPr>
        <p:spPr>
          <a:xfrm>
            <a:off x="6223000" y="4003533"/>
            <a:ext cx="5969176" cy="321195"/>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96" name="Google Shape;196;p15"/>
          <p:cNvSpPr/>
          <p:nvPr/>
        </p:nvSpPr>
        <p:spPr>
          <a:xfrm>
            <a:off x="6070600" y="2113134"/>
            <a:ext cx="1789955" cy="321873"/>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97" name="Google Shape;197;p15"/>
          <p:cNvSpPr txBox="1">
            <a:spLocks noGrp="1"/>
          </p:cNvSpPr>
          <p:nvPr>
            <p:ph type="ctrTitle"/>
          </p:nvPr>
        </p:nvSpPr>
        <p:spPr>
          <a:xfrm flipH="1">
            <a:off x="2919733" y="2464465"/>
            <a:ext cx="2885200" cy="3212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4667"/>
            </a:lvl1pPr>
            <a:lvl2pPr lvl="1" algn="ctr" rtl="0">
              <a:spcBef>
                <a:spcPts val="0"/>
              </a:spcBef>
              <a:spcAft>
                <a:spcPts val="0"/>
              </a:spcAft>
              <a:buClr>
                <a:srgbClr val="434343"/>
              </a:buClr>
              <a:buSzPts val="3500"/>
              <a:buNone/>
              <a:defRPr sz="4667" b="1">
                <a:solidFill>
                  <a:srgbClr val="434343"/>
                </a:solidFill>
              </a:defRPr>
            </a:lvl2pPr>
            <a:lvl3pPr lvl="2" algn="ctr" rtl="0">
              <a:spcBef>
                <a:spcPts val="0"/>
              </a:spcBef>
              <a:spcAft>
                <a:spcPts val="0"/>
              </a:spcAft>
              <a:buClr>
                <a:srgbClr val="434343"/>
              </a:buClr>
              <a:buSzPts val="3500"/>
              <a:buNone/>
              <a:defRPr sz="4667" b="1">
                <a:solidFill>
                  <a:srgbClr val="434343"/>
                </a:solidFill>
              </a:defRPr>
            </a:lvl3pPr>
            <a:lvl4pPr lvl="3" algn="ctr" rtl="0">
              <a:spcBef>
                <a:spcPts val="0"/>
              </a:spcBef>
              <a:spcAft>
                <a:spcPts val="0"/>
              </a:spcAft>
              <a:buClr>
                <a:srgbClr val="434343"/>
              </a:buClr>
              <a:buSzPts val="3500"/>
              <a:buNone/>
              <a:defRPr sz="4667" b="1">
                <a:solidFill>
                  <a:srgbClr val="434343"/>
                </a:solidFill>
              </a:defRPr>
            </a:lvl4pPr>
            <a:lvl5pPr lvl="4" algn="ctr" rtl="0">
              <a:spcBef>
                <a:spcPts val="0"/>
              </a:spcBef>
              <a:spcAft>
                <a:spcPts val="0"/>
              </a:spcAft>
              <a:buClr>
                <a:srgbClr val="434343"/>
              </a:buClr>
              <a:buSzPts val="3500"/>
              <a:buNone/>
              <a:defRPr sz="4667" b="1">
                <a:solidFill>
                  <a:srgbClr val="434343"/>
                </a:solidFill>
              </a:defRPr>
            </a:lvl5pPr>
            <a:lvl6pPr lvl="5" algn="ctr" rtl="0">
              <a:spcBef>
                <a:spcPts val="0"/>
              </a:spcBef>
              <a:spcAft>
                <a:spcPts val="0"/>
              </a:spcAft>
              <a:buClr>
                <a:srgbClr val="434343"/>
              </a:buClr>
              <a:buSzPts val="3500"/>
              <a:buNone/>
              <a:defRPr sz="4667" b="1">
                <a:solidFill>
                  <a:srgbClr val="434343"/>
                </a:solidFill>
              </a:defRPr>
            </a:lvl6pPr>
            <a:lvl7pPr lvl="6" algn="ctr" rtl="0">
              <a:spcBef>
                <a:spcPts val="0"/>
              </a:spcBef>
              <a:spcAft>
                <a:spcPts val="0"/>
              </a:spcAft>
              <a:buClr>
                <a:srgbClr val="434343"/>
              </a:buClr>
              <a:buSzPts val="3500"/>
              <a:buNone/>
              <a:defRPr sz="4667" b="1">
                <a:solidFill>
                  <a:srgbClr val="434343"/>
                </a:solidFill>
              </a:defRPr>
            </a:lvl7pPr>
            <a:lvl8pPr lvl="7" algn="ctr" rtl="0">
              <a:spcBef>
                <a:spcPts val="0"/>
              </a:spcBef>
              <a:spcAft>
                <a:spcPts val="0"/>
              </a:spcAft>
              <a:buClr>
                <a:srgbClr val="434343"/>
              </a:buClr>
              <a:buSzPts val="3500"/>
              <a:buNone/>
              <a:defRPr sz="4667" b="1">
                <a:solidFill>
                  <a:srgbClr val="434343"/>
                </a:solidFill>
              </a:defRPr>
            </a:lvl8pPr>
            <a:lvl9pPr lvl="8" algn="ctr" rtl="0">
              <a:spcBef>
                <a:spcPts val="0"/>
              </a:spcBef>
              <a:spcAft>
                <a:spcPts val="0"/>
              </a:spcAft>
              <a:buClr>
                <a:srgbClr val="434343"/>
              </a:buClr>
              <a:buSzPts val="3500"/>
              <a:buNone/>
              <a:defRPr sz="4667" b="1">
                <a:solidFill>
                  <a:srgbClr val="434343"/>
                </a:solidFill>
              </a:defRPr>
            </a:lvl9pPr>
          </a:lstStyle>
          <a:p>
            <a:r>
              <a:rPr lang="en-US"/>
              <a:t>Click to edit Master title style</a:t>
            </a:r>
            <a:endParaRPr/>
          </a:p>
        </p:txBody>
      </p:sp>
      <p:sp>
        <p:nvSpPr>
          <p:cNvPr id="198" name="Google Shape;198;p15"/>
          <p:cNvSpPr txBox="1">
            <a:spLocks noGrp="1"/>
          </p:cNvSpPr>
          <p:nvPr>
            <p:ph type="subTitle" idx="1"/>
          </p:nvPr>
        </p:nvSpPr>
        <p:spPr>
          <a:xfrm flipH="1">
            <a:off x="2919735" y="2883100"/>
            <a:ext cx="2885200" cy="5688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9pPr>
          </a:lstStyle>
          <a:p>
            <a:r>
              <a:rPr lang="en-US"/>
              <a:t>Click to edit Master subtitle style</a:t>
            </a:r>
            <a:endParaRPr/>
          </a:p>
        </p:txBody>
      </p:sp>
      <p:sp>
        <p:nvSpPr>
          <p:cNvPr id="199" name="Google Shape;199;p15"/>
          <p:cNvSpPr txBox="1">
            <a:spLocks noGrp="1"/>
          </p:cNvSpPr>
          <p:nvPr>
            <p:ph type="ctrTitle" idx="2"/>
          </p:nvPr>
        </p:nvSpPr>
        <p:spPr>
          <a:xfrm flipH="1">
            <a:off x="6415567" y="2464535"/>
            <a:ext cx="2885200" cy="3212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4667"/>
            </a:lvl1pPr>
            <a:lvl2pPr lvl="1" algn="r" rtl="0">
              <a:spcBef>
                <a:spcPts val="0"/>
              </a:spcBef>
              <a:spcAft>
                <a:spcPts val="0"/>
              </a:spcAft>
              <a:buClr>
                <a:srgbClr val="434343"/>
              </a:buClr>
              <a:buSzPts val="3500"/>
              <a:buNone/>
              <a:defRPr sz="4667" b="1">
                <a:solidFill>
                  <a:srgbClr val="434343"/>
                </a:solidFill>
              </a:defRPr>
            </a:lvl2pPr>
            <a:lvl3pPr lvl="2" algn="r" rtl="0">
              <a:spcBef>
                <a:spcPts val="0"/>
              </a:spcBef>
              <a:spcAft>
                <a:spcPts val="0"/>
              </a:spcAft>
              <a:buClr>
                <a:srgbClr val="434343"/>
              </a:buClr>
              <a:buSzPts val="3500"/>
              <a:buNone/>
              <a:defRPr sz="4667" b="1">
                <a:solidFill>
                  <a:srgbClr val="434343"/>
                </a:solidFill>
              </a:defRPr>
            </a:lvl3pPr>
            <a:lvl4pPr lvl="3" algn="r" rtl="0">
              <a:spcBef>
                <a:spcPts val="0"/>
              </a:spcBef>
              <a:spcAft>
                <a:spcPts val="0"/>
              </a:spcAft>
              <a:buClr>
                <a:srgbClr val="434343"/>
              </a:buClr>
              <a:buSzPts val="3500"/>
              <a:buNone/>
              <a:defRPr sz="4667" b="1">
                <a:solidFill>
                  <a:srgbClr val="434343"/>
                </a:solidFill>
              </a:defRPr>
            </a:lvl4pPr>
            <a:lvl5pPr lvl="4" algn="r" rtl="0">
              <a:spcBef>
                <a:spcPts val="0"/>
              </a:spcBef>
              <a:spcAft>
                <a:spcPts val="0"/>
              </a:spcAft>
              <a:buClr>
                <a:srgbClr val="434343"/>
              </a:buClr>
              <a:buSzPts val="3500"/>
              <a:buNone/>
              <a:defRPr sz="4667" b="1">
                <a:solidFill>
                  <a:srgbClr val="434343"/>
                </a:solidFill>
              </a:defRPr>
            </a:lvl5pPr>
            <a:lvl6pPr lvl="5" algn="r" rtl="0">
              <a:spcBef>
                <a:spcPts val="0"/>
              </a:spcBef>
              <a:spcAft>
                <a:spcPts val="0"/>
              </a:spcAft>
              <a:buClr>
                <a:srgbClr val="434343"/>
              </a:buClr>
              <a:buSzPts val="3500"/>
              <a:buNone/>
              <a:defRPr sz="4667" b="1">
                <a:solidFill>
                  <a:srgbClr val="434343"/>
                </a:solidFill>
              </a:defRPr>
            </a:lvl6pPr>
            <a:lvl7pPr lvl="6" algn="r" rtl="0">
              <a:spcBef>
                <a:spcPts val="0"/>
              </a:spcBef>
              <a:spcAft>
                <a:spcPts val="0"/>
              </a:spcAft>
              <a:buClr>
                <a:srgbClr val="434343"/>
              </a:buClr>
              <a:buSzPts val="3500"/>
              <a:buNone/>
              <a:defRPr sz="4667" b="1">
                <a:solidFill>
                  <a:srgbClr val="434343"/>
                </a:solidFill>
              </a:defRPr>
            </a:lvl7pPr>
            <a:lvl8pPr lvl="7" algn="r" rtl="0">
              <a:spcBef>
                <a:spcPts val="0"/>
              </a:spcBef>
              <a:spcAft>
                <a:spcPts val="0"/>
              </a:spcAft>
              <a:buClr>
                <a:srgbClr val="434343"/>
              </a:buClr>
              <a:buSzPts val="3500"/>
              <a:buNone/>
              <a:defRPr sz="4667" b="1">
                <a:solidFill>
                  <a:srgbClr val="434343"/>
                </a:solidFill>
              </a:defRPr>
            </a:lvl8pPr>
            <a:lvl9pPr lvl="8" algn="r" rtl="0">
              <a:spcBef>
                <a:spcPts val="0"/>
              </a:spcBef>
              <a:spcAft>
                <a:spcPts val="0"/>
              </a:spcAft>
              <a:buClr>
                <a:srgbClr val="434343"/>
              </a:buClr>
              <a:buSzPts val="3500"/>
              <a:buNone/>
              <a:defRPr sz="4667" b="1">
                <a:solidFill>
                  <a:srgbClr val="434343"/>
                </a:solidFill>
              </a:defRPr>
            </a:lvl9pPr>
          </a:lstStyle>
          <a:p>
            <a:r>
              <a:rPr lang="en-US"/>
              <a:t>Click to edit Master title style</a:t>
            </a:r>
            <a:endParaRPr/>
          </a:p>
        </p:txBody>
      </p:sp>
      <p:sp>
        <p:nvSpPr>
          <p:cNvPr id="200" name="Google Shape;200;p15"/>
          <p:cNvSpPr txBox="1">
            <a:spLocks noGrp="1"/>
          </p:cNvSpPr>
          <p:nvPr>
            <p:ph type="subTitle" idx="3"/>
          </p:nvPr>
        </p:nvSpPr>
        <p:spPr>
          <a:xfrm flipH="1">
            <a:off x="6415567" y="2884708"/>
            <a:ext cx="2885200" cy="5688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9pPr>
          </a:lstStyle>
          <a:p>
            <a:r>
              <a:rPr lang="en-US"/>
              <a:t>Click to edit Master subtitle style</a:t>
            </a:r>
            <a:endParaRPr/>
          </a:p>
        </p:txBody>
      </p:sp>
      <p:sp>
        <p:nvSpPr>
          <p:cNvPr id="201" name="Google Shape;201;p15"/>
          <p:cNvSpPr txBox="1">
            <a:spLocks noGrp="1"/>
          </p:cNvSpPr>
          <p:nvPr>
            <p:ph type="ctrTitle" idx="4"/>
          </p:nvPr>
        </p:nvSpPr>
        <p:spPr>
          <a:xfrm flipH="1">
            <a:off x="2919728" y="4137883"/>
            <a:ext cx="28852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933"/>
            </a:lvl1pPr>
            <a:lvl2pPr lvl="1" algn="ctr" rtl="0">
              <a:spcBef>
                <a:spcPts val="0"/>
              </a:spcBef>
              <a:spcAft>
                <a:spcPts val="0"/>
              </a:spcAft>
              <a:buClr>
                <a:srgbClr val="434343"/>
              </a:buClr>
              <a:buSzPts val="1800"/>
              <a:buNone/>
              <a:defRPr sz="2400">
                <a:solidFill>
                  <a:srgbClr val="434343"/>
                </a:solidFill>
              </a:defRPr>
            </a:lvl2pPr>
            <a:lvl3pPr lvl="2" algn="ctr" rtl="0">
              <a:spcBef>
                <a:spcPts val="0"/>
              </a:spcBef>
              <a:spcAft>
                <a:spcPts val="0"/>
              </a:spcAft>
              <a:buClr>
                <a:srgbClr val="434343"/>
              </a:buClr>
              <a:buSzPts val="1800"/>
              <a:buNone/>
              <a:defRPr sz="2400">
                <a:solidFill>
                  <a:srgbClr val="434343"/>
                </a:solidFill>
              </a:defRPr>
            </a:lvl3pPr>
            <a:lvl4pPr lvl="3" algn="ctr" rtl="0">
              <a:spcBef>
                <a:spcPts val="0"/>
              </a:spcBef>
              <a:spcAft>
                <a:spcPts val="0"/>
              </a:spcAft>
              <a:buClr>
                <a:srgbClr val="434343"/>
              </a:buClr>
              <a:buSzPts val="1800"/>
              <a:buNone/>
              <a:defRPr sz="2400">
                <a:solidFill>
                  <a:srgbClr val="434343"/>
                </a:solidFill>
              </a:defRPr>
            </a:lvl4pPr>
            <a:lvl5pPr lvl="4" algn="ctr" rtl="0">
              <a:spcBef>
                <a:spcPts val="0"/>
              </a:spcBef>
              <a:spcAft>
                <a:spcPts val="0"/>
              </a:spcAft>
              <a:buClr>
                <a:srgbClr val="434343"/>
              </a:buClr>
              <a:buSzPts val="1800"/>
              <a:buNone/>
              <a:defRPr sz="2400">
                <a:solidFill>
                  <a:srgbClr val="434343"/>
                </a:solidFill>
              </a:defRPr>
            </a:lvl5pPr>
            <a:lvl6pPr lvl="5" algn="ctr" rtl="0">
              <a:spcBef>
                <a:spcPts val="0"/>
              </a:spcBef>
              <a:spcAft>
                <a:spcPts val="0"/>
              </a:spcAft>
              <a:buClr>
                <a:srgbClr val="434343"/>
              </a:buClr>
              <a:buSzPts val="1800"/>
              <a:buNone/>
              <a:defRPr sz="2400">
                <a:solidFill>
                  <a:srgbClr val="434343"/>
                </a:solidFill>
              </a:defRPr>
            </a:lvl6pPr>
            <a:lvl7pPr lvl="6" algn="ctr" rtl="0">
              <a:spcBef>
                <a:spcPts val="0"/>
              </a:spcBef>
              <a:spcAft>
                <a:spcPts val="0"/>
              </a:spcAft>
              <a:buClr>
                <a:srgbClr val="434343"/>
              </a:buClr>
              <a:buSzPts val="1800"/>
              <a:buNone/>
              <a:defRPr sz="2400">
                <a:solidFill>
                  <a:srgbClr val="434343"/>
                </a:solidFill>
              </a:defRPr>
            </a:lvl7pPr>
            <a:lvl8pPr lvl="7" algn="ctr" rtl="0">
              <a:spcBef>
                <a:spcPts val="0"/>
              </a:spcBef>
              <a:spcAft>
                <a:spcPts val="0"/>
              </a:spcAft>
              <a:buClr>
                <a:srgbClr val="434343"/>
              </a:buClr>
              <a:buSzPts val="1800"/>
              <a:buNone/>
              <a:defRPr sz="2400">
                <a:solidFill>
                  <a:srgbClr val="434343"/>
                </a:solidFill>
              </a:defRPr>
            </a:lvl8pPr>
            <a:lvl9pPr lvl="8" algn="ctr" rtl="0">
              <a:spcBef>
                <a:spcPts val="0"/>
              </a:spcBef>
              <a:spcAft>
                <a:spcPts val="0"/>
              </a:spcAft>
              <a:buClr>
                <a:srgbClr val="434343"/>
              </a:buClr>
              <a:buSzPts val="1800"/>
              <a:buNone/>
              <a:defRPr sz="2400">
                <a:solidFill>
                  <a:srgbClr val="434343"/>
                </a:solidFill>
              </a:defRPr>
            </a:lvl9pPr>
          </a:lstStyle>
          <a:p>
            <a:r>
              <a:rPr lang="en-US"/>
              <a:t>Click to edit Master title style</a:t>
            </a:r>
            <a:endParaRPr/>
          </a:p>
        </p:txBody>
      </p:sp>
      <p:sp>
        <p:nvSpPr>
          <p:cNvPr id="202" name="Google Shape;202;p15"/>
          <p:cNvSpPr txBox="1">
            <a:spLocks noGrp="1"/>
          </p:cNvSpPr>
          <p:nvPr>
            <p:ph type="title" idx="5"/>
          </p:nvPr>
        </p:nvSpPr>
        <p:spPr>
          <a:xfrm>
            <a:off x="1704000" y="4560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solidFill>
                  <a:schemeClr val="dk2"/>
                </a:solidFill>
              </a:defRPr>
            </a:lvl2pPr>
            <a:lvl3pPr lvl="2" algn="ctr" rtl="0">
              <a:spcBef>
                <a:spcPts val="0"/>
              </a:spcBef>
              <a:spcAft>
                <a:spcPts val="0"/>
              </a:spcAft>
              <a:buNone/>
              <a:defRPr sz="4000">
                <a:solidFill>
                  <a:schemeClr val="dk2"/>
                </a:solidFill>
              </a:defRPr>
            </a:lvl3pPr>
            <a:lvl4pPr lvl="3" algn="ctr" rtl="0">
              <a:spcBef>
                <a:spcPts val="0"/>
              </a:spcBef>
              <a:spcAft>
                <a:spcPts val="0"/>
              </a:spcAft>
              <a:buNone/>
              <a:defRPr sz="4000">
                <a:solidFill>
                  <a:schemeClr val="dk2"/>
                </a:solidFill>
              </a:defRPr>
            </a:lvl4pPr>
            <a:lvl5pPr lvl="4" algn="ctr" rtl="0">
              <a:spcBef>
                <a:spcPts val="0"/>
              </a:spcBef>
              <a:spcAft>
                <a:spcPts val="0"/>
              </a:spcAft>
              <a:buNone/>
              <a:defRPr sz="4000">
                <a:solidFill>
                  <a:schemeClr val="dk2"/>
                </a:solidFill>
              </a:defRPr>
            </a:lvl5pPr>
            <a:lvl6pPr lvl="5" algn="ctr" rtl="0">
              <a:spcBef>
                <a:spcPts val="0"/>
              </a:spcBef>
              <a:spcAft>
                <a:spcPts val="0"/>
              </a:spcAft>
              <a:buNone/>
              <a:defRPr sz="4000">
                <a:solidFill>
                  <a:schemeClr val="dk2"/>
                </a:solidFill>
              </a:defRPr>
            </a:lvl6pPr>
            <a:lvl7pPr lvl="6" algn="ctr" rtl="0">
              <a:spcBef>
                <a:spcPts val="0"/>
              </a:spcBef>
              <a:spcAft>
                <a:spcPts val="0"/>
              </a:spcAft>
              <a:buNone/>
              <a:defRPr sz="4000">
                <a:solidFill>
                  <a:schemeClr val="dk2"/>
                </a:solidFill>
              </a:defRPr>
            </a:lvl7pPr>
            <a:lvl8pPr lvl="7" algn="ctr" rtl="0">
              <a:spcBef>
                <a:spcPts val="0"/>
              </a:spcBef>
              <a:spcAft>
                <a:spcPts val="0"/>
              </a:spcAft>
              <a:buNone/>
              <a:defRPr sz="4000">
                <a:solidFill>
                  <a:schemeClr val="dk2"/>
                </a:solidFill>
              </a:defRPr>
            </a:lvl8pPr>
            <a:lvl9pPr lvl="8" algn="ctr" rtl="0">
              <a:spcBef>
                <a:spcPts val="0"/>
              </a:spcBef>
              <a:spcAft>
                <a:spcPts val="0"/>
              </a:spcAft>
              <a:buNone/>
              <a:defRPr sz="4000">
                <a:solidFill>
                  <a:schemeClr val="dk2"/>
                </a:solidFill>
              </a:defRPr>
            </a:lvl9pPr>
          </a:lstStyle>
          <a:p>
            <a:r>
              <a:rPr lang="en-US"/>
              <a:t>Click to edit Master title style</a:t>
            </a:r>
            <a:endParaRPr/>
          </a:p>
        </p:txBody>
      </p:sp>
      <p:sp>
        <p:nvSpPr>
          <p:cNvPr id="203" name="Google Shape;203;p15"/>
          <p:cNvSpPr txBox="1">
            <a:spLocks noGrp="1"/>
          </p:cNvSpPr>
          <p:nvPr>
            <p:ph type="ctrTitle" idx="6"/>
          </p:nvPr>
        </p:nvSpPr>
        <p:spPr>
          <a:xfrm flipH="1">
            <a:off x="2919733" y="4344381"/>
            <a:ext cx="2885200" cy="3212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4667"/>
            </a:lvl1pPr>
            <a:lvl2pPr lvl="1" algn="ctr" rtl="0">
              <a:spcBef>
                <a:spcPts val="0"/>
              </a:spcBef>
              <a:spcAft>
                <a:spcPts val="0"/>
              </a:spcAft>
              <a:buClr>
                <a:srgbClr val="434343"/>
              </a:buClr>
              <a:buSzPts val="3500"/>
              <a:buNone/>
              <a:defRPr sz="4667" b="1">
                <a:solidFill>
                  <a:srgbClr val="434343"/>
                </a:solidFill>
              </a:defRPr>
            </a:lvl2pPr>
            <a:lvl3pPr lvl="2" algn="ctr" rtl="0">
              <a:spcBef>
                <a:spcPts val="0"/>
              </a:spcBef>
              <a:spcAft>
                <a:spcPts val="0"/>
              </a:spcAft>
              <a:buClr>
                <a:srgbClr val="434343"/>
              </a:buClr>
              <a:buSzPts val="3500"/>
              <a:buNone/>
              <a:defRPr sz="4667" b="1">
                <a:solidFill>
                  <a:srgbClr val="434343"/>
                </a:solidFill>
              </a:defRPr>
            </a:lvl3pPr>
            <a:lvl4pPr lvl="3" algn="ctr" rtl="0">
              <a:spcBef>
                <a:spcPts val="0"/>
              </a:spcBef>
              <a:spcAft>
                <a:spcPts val="0"/>
              </a:spcAft>
              <a:buClr>
                <a:srgbClr val="434343"/>
              </a:buClr>
              <a:buSzPts val="3500"/>
              <a:buNone/>
              <a:defRPr sz="4667" b="1">
                <a:solidFill>
                  <a:srgbClr val="434343"/>
                </a:solidFill>
              </a:defRPr>
            </a:lvl4pPr>
            <a:lvl5pPr lvl="4" algn="ctr" rtl="0">
              <a:spcBef>
                <a:spcPts val="0"/>
              </a:spcBef>
              <a:spcAft>
                <a:spcPts val="0"/>
              </a:spcAft>
              <a:buClr>
                <a:srgbClr val="434343"/>
              </a:buClr>
              <a:buSzPts val="3500"/>
              <a:buNone/>
              <a:defRPr sz="4667" b="1">
                <a:solidFill>
                  <a:srgbClr val="434343"/>
                </a:solidFill>
              </a:defRPr>
            </a:lvl5pPr>
            <a:lvl6pPr lvl="5" algn="ctr" rtl="0">
              <a:spcBef>
                <a:spcPts val="0"/>
              </a:spcBef>
              <a:spcAft>
                <a:spcPts val="0"/>
              </a:spcAft>
              <a:buClr>
                <a:srgbClr val="434343"/>
              </a:buClr>
              <a:buSzPts val="3500"/>
              <a:buNone/>
              <a:defRPr sz="4667" b="1">
                <a:solidFill>
                  <a:srgbClr val="434343"/>
                </a:solidFill>
              </a:defRPr>
            </a:lvl6pPr>
            <a:lvl7pPr lvl="6" algn="ctr" rtl="0">
              <a:spcBef>
                <a:spcPts val="0"/>
              </a:spcBef>
              <a:spcAft>
                <a:spcPts val="0"/>
              </a:spcAft>
              <a:buClr>
                <a:srgbClr val="434343"/>
              </a:buClr>
              <a:buSzPts val="3500"/>
              <a:buNone/>
              <a:defRPr sz="4667" b="1">
                <a:solidFill>
                  <a:srgbClr val="434343"/>
                </a:solidFill>
              </a:defRPr>
            </a:lvl7pPr>
            <a:lvl8pPr lvl="7" algn="ctr" rtl="0">
              <a:spcBef>
                <a:spcPts val="0"/>
              </a:spcBef>
              <a:spcAft>
                <a:spcPts val="0"/>
              </a:spcAft>
              <a:buClr>
                <a:srgbClr val="434343"/>
              </a:buClr>
              <a:buSzPts val="3500"/>
              <a:buNone/>
              <a:defRPr sz="4667" b="1">
                <a:solidFill>
                  <a:srgbClr val="434343"/>
                </a:solidFill>
              </a:defRPr>
            </a:lvl8pPr>
            <a:lvl9pPr lvl="8" algn="ctr" rtl="0">
              <a:spcBef>
                <a:spcPts val="0"/>
              </a:spcBef>
              <a:spcAft>
                <a:spcPts val="0"/>
              </a:spcAft>
              <a:buClr>
                <a:srgbClr val="434343"/>
              </a:buClr>
              <a:buSzPts val="3500"/>
              <a:buNone/>
              <a:defRPr sz="4667" b="1">
                <a:solidFill>
                  <a:srgbClr val="434343"/>
                </a:solidFill>
              </a:defRPr>
            </a:lvl9pPr>
          </a:lstStyle>
          <a:p>
            <a:r>
              <a:rPr lang="en-US"/>
              <a:t>Click to edit Master title style</a:t>
            </a:r>
            <a:endParaRPr/>
          </a:p>
        </p:txBody>
      </p:sp>
      <p:sp>
        <p:nvSpPr>
          <p:cNvPr id="204" name="Google Shape;204;p15"/>
          <p:cNvSpPr txBox="1">
            <a:spLocks noGrp="1"/>
          </p:cNvSpPr>
          <p:nvPr>
            <p:ph type="subTitle" idx="7"/>
          </p:nvPr>
        </p:nvSpPr>
        <p:spPr>
          <a:xfrm flipH="1">
            <a:off x="2919735" y="4763016"/>
            <a:ext cx="2885200" cy="5688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9pPr>
          </a:lstStyle>
          <a:p>
            <a:r>
              <a:rPr lang="en-US"/>
              <a:t>Click to edit Master subtitle style</a:t>
            </a:r>
            <a:endParaRPr/>
          </a:p>
        </p:txBody>
      </p:sp>
      <p:sp>
        <p:nvSpPr>
          <p:cNvPr id="205" name="Google Shape;205;p15"/>
          <p:cNvSpPr txBox="1">
            <a:spLocks noGrp="1"/>
          </p:cNvSpPr>
          <p:nvPr>
            <p:ph type="ctrTitle" idx="8"/>
          </p:nvPr>
        </p:nvSpPr>
        <p:spPr>
          <a:xfrm flipH="1">
            <a:off x="6415567" y="4344451"/>
            <a:ext cx="2885200" cy="3212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4667"/>
            </a:lvl1pPr>
            <a:lvl2pPr lvl="1" algn="r" rtl="0">
              <a:spcBef>
                <a:spcPts val="0"/>
              </a:spcBef>
              <a:spcAft>
                <a:spcPts val="0"/>
              </a:spcAft>
              <a:buClr>
                <a:srgbClr val="434343"/>
              </a:buClr>
              <a:buSzPts val="3500"/>
              <a:buNone/>
              <a:defRPr sz="4667" b="1">
                <a:solidFill>
                  <a:srgbClr val="434343"/>
                </a:solidFill>
              </a:defRPr>
            </a:lvl2pPr>
            <a:lvl3pPr lvl="2" algn="r" rtl="0">
              <a:spcBef>
                <a:spcPts val="0"/>
              </a:spcBef>
              <a:spcAft>
                <a:spcPts val="0"/>
              </a:spcAft>
              <a:buClr>
                <a:srgbClr val="434343"/>
              </a:buClr>
              <a:buSzPts val="3500"/>
              <a:buNone/>
              <a:defRPr sz="4667" b="1">
                <a:solidFill>
                  <a:srgbClr val="434343"/>
                </a:solidFill>
              </a:defRPr>
            </a:lvl3pPr>
            <a:lvl4pPr lvl="3" algn="r" rtl="0">
              <a:spcBef>
                <a:spcPts val="0"/>
              </a:spcBef>
              <a:spcAft>
                <a:spcPts val="0"/>
              </a:spcAft>
              <a:buClr>
                <a:srgbClr val="434343"/>
              </a:buClr>
              <a:buSzPts val="3500"/>
              <a:buNone/>
              <a:defRPr sz="4667" b="1">
                <a:solidFill>
                  <a:srgbClr val="434343"/>
                </a:solidFill>
              </a:defRPr>
            </a:lvl4pPr>
            <a:lvl5pPr lvl="4" algn="r" rtl="0">
              <a:spcBef>
                <a:spcPts val="0"/>
              </a:spcBef>
              <a:spcAft>
                <a:spcPts val="0"/>
              </a:spcAft>
              <a:buClr>
                <a:srgbClr val="434343"/>
              </a:buClr>
              <a:buSzPts val="3500"/>
              <a:buNone/>
              <a:defRPr sz="4667" b="1">
                <a:solidFill>
                  <a:srgbClr val="434343"/>
                </a:solidFill>
              </a:defRPr>
            </a:lvl5pPr>
            <a:lvl6pPr lvl="5" algn="r" rtl="0">
              <a:spcBef>
                <a:spcPts val="0"/>
              </a:spcBef>
              <a:spcAft>
                <a:spcPts val="0"/>
              </a:spcAft>
              <a:buClr>
                <a:srgbClr val="434343"/>
              </a:buClr>
              <a:buSzPts val="3500"/>
              <a:buNone/>
              <a:defRPr sz="4667" b="1">
                <a:solidFill>
                  <a:srgbClr val="434343"/>
                </a:solidFill>
              </a:defRPr>
            </a:lvl6pPr>
            <a:lvl7pPr lvl="6" algn="r" rtl="0">
              <a:spcBef>
                <a:spcPts val="0"/>
              </a:spcBef>
              <a:spcAft>
                <a:spcPts val="0"/>
              </a:spcAft>
              <a:buClr>
                <a:srgbClr val="434343"/>
              </a:buClr>
              <a:buSzPts val="3500"/>
              <a:buNone/>
              <a:defRPr sz="4667" b="1">
                <a:solidFill>
                  <a:srgbClr val="434343"/>
                </a:solidFill>
              </a:defRPr>
            </a:lvl7pPr>
            <a:lvl8pPr lvl="7" algn="r" rtl="0">
              <a:spcBef>
                <a:spcPts val="0"/>
              </a:spcBef>
              <a:spcAft>
                <a:spcPts val="0"/>
              </a:spcAft>
              <a:buClr>
                <a:srgbClr val="434343"/>
              </a:buClr>
              <a:buSzPts val="3500"/>
              <a:buNone/>
              <a:defRPr sz="4667" b="1">
                <a:solidFill>
                  <a:srgbClr val="434343"/>
                </a:solidFill>
              </a:defRPr>
            </a:lvl8pPr>
            <a:lvl9pPr lvl="8" algn="r" rtl="0">
              <a:spcBef>
                <a:spcPts val="0"/>
              </a:spcBef>
              <a:spcAft>
                <a:spcPts val="0"/>
              </a:spcAft>
              <a:buClr>
                <a:srgbClr val="434343"/>
              </a:buClr>
              <a:buSzPts val="3500"/>
              <a:buNone/>
              <a:defRPr sz="4667" b="1">
                <a:solidFill>
                  <a:srgbClr val="434343"/>
                </a:solidFill>
              </a:defRPr>
            </a:lvl9pPr>
          </a:lstStyle>
          <a:p>
            <a:r>
              <a:rPr lang="en-US"/>
              <a:t>Click to edit Master title style</a:t>
            </a:r>
            <a:endParaRPr/>
          </a:p>
        </p:txBody>
      </p:sp>
      <p:sp>
        <p:nvSpPr>
          <p:cNvPr id="206" name="Google Shape;206;p15"/>
          <p:cNvSpPr txBox="1">
            <a:spLocks noGrp="1"/>
          </p:cNvSpPr>
          <p:nvPr>
            <p:ph type="subTitle" idx="9"/>
          </p:nvPr>
        </p:nvSpPr>
        <p:spPr>
          <a:xfrm flipH="1">
            <a:off x="6415567" y="4764624"/>
            <a:ext cx="2885200" cy="5688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9pPr>
          </a:lstStyle>
          <a:p>
            <a:r>
              <a:rPr lang="en-US"/>
              <a:t>Click to edit Master subtitle style</a:t>
            </a:r>
            <a:endParaRPr/>
          </a:p>
        </p:txBody>
      </p:sp>
    </p:spTree>
    <p:extLst>
      <p:ext uri="{BB962C8B-B14F-4D97-AF65-F5344CB8AC3E}">
        <p14:creationId xmlns:p14="http://schemas.microsoft.com/office/powerpoint/2010/main" val="1613168433"/>
      </p:ext>
    </p:extLst>
  </p:cSld>
  <p:clrMapOvr>
    <a:masterClrMapping/>
  </p:clrMapOvr>
  <p:transition spd="med">
    <p:pull/>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 Four Columns">
  <p:cSld name="Title + Four Columns">
    <p:spTree>
      <p:nvGrpSpPr>
        <p:cNvPr id="1" name="Shape 207"/>
        <p:cNvGrpSpPr/>
        <p:nvPr/>
      </p:nvGrpSpPr>
      <p:grpSpPr>
        <a:xfrm>
          <a:off x="0" y="0"/>
          <a:ext cx="0" cy="0"/>
          <a:chOff x="0" y="0"/>
          <a:chExt cx="0" cy="0"/>
        </a:xfrm>
      </p:grpSpPr>
      <p:sp>
        <p:nvSpPr>
          <p:cNvPr id="208" name="Google Shape;208;p16"/>
          <p:cNvSpPr txBox="1">
            <a:spLocks noGrp="1"/>
          </p:cNvSpPr>
          <p:nvPr>
            <p:ph type="ctrTitle"/>
          </p:nvPr>
        </p:nvSpPr>
        <p:spPr>
          <a:xfrm flipH="1">
            <a:off x="3021344" y="2367133"/>
            <a:ext cx="2885200" cy="4756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933"/>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209" name="Google Shape;209;p16"/>
          <p:cNvSpPr txBox="1">
            <a:spLocks noGrp="1"/>
          </p:cNvSpPr>
          <p:nvPr>
            <p:ph type="ctrTitle" idx="2"/>
          </p:nvPr>
        </p:nvSpPr>
        <p:spPr>
          <a:xfrm flipH="1">
            <a:off x="6285584" y="2367236"/>
            <a:ext cx="2885200" cy="4756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933"/>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210" name="Google Shape;210;p16"/>
          <p:cNvSpPr txBox="1">
            <a:spLocks noGrp="1"/>
          </p:cNvSpPr>
          <p:nvPr>
            <p:ph type="subTitle" idx="1"/>
          </p:nvPr>
        </p:nvSpPr>
        <p:spPr>
          <a:xfrm flipH="1">
            <a:off x="6285567" y="2944265"/>
            <a:ext cx="2885200" cy="5508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867"/>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r>
              <a:rPr lang="en-US"/>
              <a:t>Click to edit Master subtitle style</a:t>
            </a:r>
            <a:endParaRPr/>
          </a:p>
        </p:txBody>
      </p:sp>
      <p:sp>
        <p:nvSpPr>
          <p:cNvPr id="211" name="Google Shape;211;p16"/>
          <p:cNvSpPr txBox="1">
            <a:spLocks noGrp="1"/>
          </p:cNvSpPr>
          <p:nvPr>
            <p:ph type="ctrTitle" idx="3"/>
          </p:nvPr>
        </p:nvSpPr>
        <p:spPr>
          <a:xfrm flipH="1">
            <a:off x="3021335" y="4207567"/>
            <a:ext cx="2885200" cy="4756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933"/>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212" name="Google Shape;212;p16"/>
          <p:cNvSpPr txBox="1">
            <a:spLocks noGrp="1"/>
          </p:cNvSpPr>
          <p:nvPr>
            <p:ph type="subTitle" idx="4"/>
          </p:nvPr>
        </p:nvSpPr>
        <p:spPr>
          <a:xfrm flipH="1">
            <a:off x="3021333" y="4781233"/>
            <a:ext cx="2885200" cy="5508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867"/>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r>
              <a:rPr lang="en-US"/>
              <a:t>Click to edit Master subtitle style</a:t>
            </a:r>
            <a:endParaRPr/>
          </a:p>
        </p:txBody>
      </p:sp>
      <p:sp>
        <p:nvSpPr>
          <p:cNvPr id="213" name="Google Shape;213;p16"/>
          <p:cNvSpPr txBox="1">
            <a:spLocks noGrp="1"/>
          </p:cNvSpPr>
          <p:nvPr>
            <p:ph type="ctrTitle" idx="5"/>
          </p:nvPr>
        </p:nvSpPr>
        <p:spPr>
          <a:xfrm flipH="1">
            <a:off x="6285600" y="4207672"/>
            <a:ext cx="2885200" cy="4756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933"/>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214" name="Google Shape;214;p16"/>
          <p:cNvSpPr txBox="1">
            <a:spLocks noGrp="1"/>
          </p:cNvSpPr>
          <p:nvPr>
            <p:ph type="subTitle" idx="6"/>
          </p:nvPr>
        </p:nvSpPr>
        <p:spPr>
          <a:xfrm flipH="1">
            <a:off x="6285567" y="4781233"/>
            <a:ext cx="2885200" cy="5508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867"/>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r>
              <a:rPr lang="en-US"/>
              <a:t>Click to edit Master subtitle style</a:t>
            </a:r>
            <a:endParaRPr/>
          </a:p>
        </p:txBody>
      </p:sp>
      <p:sp>
        <p:nvSpPr>
          <p:cNvPr id="215" name="Google Shape;215;p16"/>
          <p:cNvSpPr txBox="1">
            <a:spLocks noGrp="1"/>
          </p:cNvSpPr>
          <p:nvPr>
            <p:ph type="title" idx="7"/>
          </p:nvPr>
        </p:nvSpPr>
        <p:spPr>
          <a:xfrm>
            <a:off x="1704067" y="4576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solidFill>
                  <a:schemeClr val="dk2"/>
                </a:solidFill>
              </a:defRPr>
            </a:lvl2pPr>
            <a:lvl3pPr lvl="2" algn="ctr" rtl="0">
              <a:spcBef>
                <a:spcPts val="0"/>
              </a:spcBef>
              <a:spcAft>
                <a:spcPts val="0"/>
              </a:spcAft>
              <a:buNone/>
              <a:defRPr sz="4000">
                <a:solidFill>
                  <a:schemeClr val="dk2"/>
                </a:solidFill>
              </a:defRPr>
            </a:lvl3pPr>
            <a:lvl4pPr lvl="3" algn="ctr" rtl="0">
              <a:spcBef>
                <a:spcPts val="0"/>
              </a:spcBef>
              <a:spcAft>
                <a:spcPts val="0"/>
              </a:spcAft>
              <a:buNone/>
              <a:defRPr sz="4000">
                <a:solidFill>
                  <a:schemeClr val="dk2"/>
                </a:solidFill>
              </a:defRPr>
            </a:lvl4pPr>
            <a:lvl5pPr lvl="4" algn="ctr" rtl="0">
              <a:spcBef>
                <a:spcPts val="0"/>
              </a:spcBef>
              <a:spcAft>
                <a:spcPts val="0"/>
              </a:spcAft>
              <a:buNone/>
              <a:defRPr sz="4000">
                <a:solidFill>
                  <a:schemeClr val="dk2"/>
                </a:solidFill>
              </a:defRPr>
            </a:lvl5pPr>
            <a:lvl6pPr lvl="5" algn="ctr" rtl="0">
              <a:spcBef>
                <a:spcPts val="0"/>
              </a:spcBef>
              <a:spcAft>
                <a:spcPts val="0"/>
              </a:spcAft>
              <a:buNone/>
              <a:defRPr sz="4000">
                <a:solidFill>
                  <a:schemeClr val="dk2"/>
                </a:solidFill>
              </a:defRPr>
            </a:lvl6pPr>
            <a:lvl7pPr lvl="6" algn="ctr" rtl="0">
              <a:spcBef>
                <a:spcPts val="0"/>
              </a:spcBef>
              <a:spcAft>
                <a:spcPts val="0"/>
              </a:spcAft>
              <a:buNone/>
              <a:defRPr sz="4000">
                <a:solidFill>
                  <a:schemeClr val="dk2"/>
                </a:solidFill>
              </a:defRPr>
            </a:lvl7pPr>
            <a:lvl8pPr lvl="7" algn="ctr" rtl="0">
              <a:spcBef>
                <a:spcPts val="0"/>
              </a:spcBef>
              <a:spcAft>
                <a:spcPts val="0"/>
              </a:spcAft>
              <a:buNone/>
              <a:defRPr sz="4000">
                <a:solidFill>
                  <a:schemeClr val="dk2"/>
                </a:solidFill>
              </a:defRPr>
            </a:lvl8pPr>
            <a:lvl9pPr lvl="8" algn="ctr" rtl="0">
              <a:spcBef>
                <a:spcPts val="0"/>
              </a:spcBef>
              <a:spcAft>
                <a:spcPts val="0"/>
              </a:spcAft>
              <a:buNone/>
              <a:defRPr sz="4000">
                <a:solidFill>
                  <a:schemeClr val="dk2"/>
                </a:solidFill>
              </a:defRPr>
            </a:lvl9pPr>
          </a:lstStyle>
          <a:p>
            <a:r>
              <a:rPr lang="en-US"/>
              <a:t>Click to edit Master title style</a:t>
            </a:r>
            <a:endParaRPr/>
          </a:p>
        </p:txBody>
      </p:sp>
      <p:sp>
        <p:nvSpPr>
          <p:cNvPr id="216" name="Google Shape;216;p16"/>
          <p:cNvSpPr txBox="1">
            <a:spLocks noGrp="1"/>
          </p:cNvSpPr>
          <p:nvPr>
            <p:ph type="subTitle" idx="8"/>
          </p:nvPr>
        </p:nvSpPr>
        <p:spPr>
          <a:xfrm flipH="1">
            <a:off x="3021344" y="2944263"/>
            <a:ext cx="2885200" cy="5508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867"/>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r>
              <a:rPr lang="en-US"/>
              <a:t>Click to edit Master subtitle style</a:t>
            </a:r>
            <a:endParaRPr/>
          </a:p>
        </p:txBody>
      </p:sp>
    </p:spTree>
    <p:extLst>
      <p:ext uri="{BB962C8B-B14F-4D97-AF65-F5344CB8AC3E}">
        <p14:creationId xmlns:p14="http://schemas.microsoft.com/office/powerpoint/2010/main" val="2745064337"/>
      </p:ext>
    </p:extLst>
  </p:cSld>
  <p:clrMapOvr>
    <a:masterClrMapping/>
  </p:clrMapOvr>
  <p:transition spd="med">
    <p:pull/>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 text 1">
  <p:cSld name="Title + text 1">
    <p:spTree>
      <p:nvGrpSpPr>
        <p:cNvPr id="1" name="Shape 217"/>
        <p:cNvGrpSpPr/>
        <p:nvPr/>
      </p:nvGrpSpPr>
      <p:grpSpPr>
        <a:xfrm>
          <a:off x="0" y="0"/>
          <a:ext cx="0" cy="0"/>
          <a:chOff x="0" y="0"/>
          <a:chExt cx="0" cy="0"/>
        </a:xfrm>
      </p:grpSpPr>
      <p:sp>
        <p:nvSpPr>
          <p:cNvPr id="218" name="Google Shape;218;p17"/>
          <p:cNvSpPr/>
          <p:nvPr/>
        </p:nvSpPr>
        <p:spPr>
          <a:xfrm>
            <a:off x="8267834" y="2021101"/>
            <a:ext cx="3924169" cy="321873"/>
          </a:xfrm>
          <a:custGeom>
            <a:avLst/>
            <a:gdLst/>
            <a:ahLst/>
            <a:cxnLst/>
            <a:rect l="l" t="t" r="r" b="b"/>
            <a:pathLst>
              <a:path w="146079" h="5859" extrusionOk="0">
                <a:moveTo>
                  <a:pt x="1" y="1"/>
                </a:moveTo>
                <a:lnTo>
                  <a:pt x="1" y="5858"/>
                </a:lnTo>
                <a:lnTo>
                  <a:pt x="146079" y="5858"/>
                </a:lnTo>
                <a:lnTo>
                  <a:pt x="146079" y="1"/>
                </a:lnTo>
                <a:close/>
              </a:path>
            </a:pathLst>
          </a:custGeom>
          <a:solidFill>
            <a:srgbClr val="FFFFFF">
              <a:alpha val="18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19" name="Google Shape;219;p17"/>
          <p:cNvSpPr txBox="1">
            <a:spLocks noGrp="1"/>
          </p:cNvSpPr>
          <p:nvPr>
            <p:ph type="body" idx="1"/>
          </p:nvPr>
        </p:nvSpPr>
        <p:spPr>
          <a:xfrm>
            <a:off x="7251600" y="2630700"/>
            <a:ext cx="4165600" cy="2841200"/>
          </a:xfrm>
          <a:prstGeom prst="rect">
            <a:avLst/>
          </a:prstGeom>
        </p:spPr>
        <p:txBody>
          <a:bodyPr spcFirstLastPara="1" wrap="square" lIns="91425" tIns="91425" rIns="91425" bIns="91425" anchor="t" anchorCtr="0">
            <a:noAutofit/>
          </a:bodyPr>
          <a:lstStyle>
            <a:lvl1pPr marL="609585" lvl="0" indent="-440256" algn="r" rtl="0">
              <a:lnSpc>
                <a:spcPct val="100000"/>
              </a:lnSpc>
              <a:spcBef>
                <a:spcPts val="0"/>
              </a:spcBef>
              <a:spcAft>
                <a:spcPts val="0"/>
              </a:spcAft>
              <a:buSzPts val="1600"/>
              <a:buFont typeface="Raleway SemiBold"/>
              <a:buChar char="●"/>
              <a:defRPr sz="2133"/>
            </a:lvl1pPr>
            <a:lvl2pPr marL="1219170" lvl="1" indent="-440256" algn="r" rtl="0">
              <a:spcBef>
                <a:spcPts val="0"/>
              </a:spcBef>
              <a:spcAft>
                <a:spcPts val="0"/>
              </a:spcAft>
              <a:buSzPts val="1600"/>
              <a:buFont typeface="Nunito Light"/>
              <a:buChar char="○"/>
              <a:defRPr sz="2133"/>
            </a:lvl2pPr>
            <a:lvl3pPr marL="1828754" lvl="2" indent="-440256" algn="r" rtl="0">
              <a:spcBef>
                <a:spcPts val="2133"/>
              </a:spcBef>
              <a:spcAft>
                <a:spcPts val="0"/>
              </a:spcAft>
              <a:buSzPts val="1600"/>
              <a:buFont typeface="Nunito Light"/>
              <a:buChar char="■"/>
              <a:defRPr sz="2133"/>
            </a:lvl3pPr>
            <a:lvl4pPr marL="2438339" lvl="3" indent="-440256" algn="r" rtl="0">
              <a:spcBef>
                <a:spcPts val="2133"/>
              </a:spcBef>
              <a:spcAft>
                <a:spcPts val="0"/>
              </a:spcAft>
              <a:buSzPts val="1600"/>
              <a:buFont typeface="Nunito Light"/>
              <a:buChar char="●"/>
              <a:defRPr sz="2133"/>
            </a:lvl4pPr>
            <a:lvl5pPr marL="3047924" lvl="4" indent="-440256" algn="r" rtl="0">
              <a:spcBef>
                <a:spcPts val="2133"/>
              </a:spcBef>
              <a:spcAft>
                <a:spcPts val="0"/>
              </a:spcAft>
              <a:buSzPts val="1600"/>
              <a:buFont typeface="Nunito Light"/>
              <a:buChar char="○"/>
              <a:defRPr sz="2133"/>
            </a:lvl5pPr>
            <a:lvl6pPr marL="3657509" lvl="5" indent="-440256" algn="r" rtl="0">
              <a:spcBef>
                <a:spcPts val="2133"/>
              </a:spcBef>
              <a:spcAft>
                <a:spcPts val="0"/>
              </a:spcAft>
              <a:buSzPts val="1600"/>
              <a:buFont typeface="Nunito Light"/>
              <a:buChar char="■"/>
              <a:defRPr sz="2133"/>
            </a:lvl6pPr>
            <a:lvl7pPr marL="4267093" lvl="6" indent="-440256" algn="r" rtl="0">
              <a:spcBef>
                <a:spcPts val="2133"/>
              </a:spcBef>
              <a:spcAft>
                <a:spcPts val="0"/>
              </a:spcAft>
              <a:buSzPts val="1600"/>
              <a:buFont typeface="Nunito Light"/>
              <a:buChar char="●"/>
              <a:defRPr sz="2133"/>
            </a:lvl7pPr>
            <a:lvl8pPr marL="4876678" lvl="7" indent="-440256" algn="r" rtl="0">
              <a:spcBef>
                <a:spcPts val="2133"/>
              </a:spcBef>
              <a:spcAft>
                <a:spcPts val="0"/>
              </a:spcAft>
              <a:buSzPts val="1600"/>
              <a:buFont typeface="Nunito Light"/>
              <a:buChar char="○"/>
              <a:defRPr sz="2133"/>
            </a:lvl8pPr>
            <a:lvl9pPr marL="5486263" lvl="8" indent="-440256" algn="r" rtl="0">
              <a:spcBef>
                <a:spcPts val="2133"/>
              </a:spcBef>
              <a:spcAft>
                <a:spcPts val="2133"/>
              </a:spcAft>
              <a:buSzPts val="1600"/>
              <a:buFont typeface="Nunito Light"/>
              <a:buChar char="■"/>
              <a:defRPr sz="2133"/>
            </a:lvl9pPr>
          </a:lstStyle>
          <a:p>
            <a:pPr lvl="0"/>
            <a:r>
              <a:rPr lang="en-US"/>
              <a:t>Click to edit Master text styles</a:t>
            </a:r>
          </a:p>
        </p:txBody>
      </p:sp>
      <p:sp>
        <p:nvSpPr>
          <p:cNvPr id="220" name="Google Shape;220;p17"/>
          <p:cNvSpPr txBox="1">
            <a:spLocks noGrp="1"/>
          </p:cNvSpPr>
          <p:nvPr>
            <p:ph type="title"/>
          </p:nvPr>
        </p:nvSpPr>
        <p:spPr>
          <a:xfrm>
            <a:off x="7251700" y="1557767"/>
            <a:ext cx="4165600" cy="892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4000">
                <a:solidFill>
                  <a:schemeClr val="dk2"/>
                </a:solidFill>
              </a:defRPr>
            </a:lvl1pPr>
            <a:lvl2pPr lvl="1" rtl="0">
              <a:spcBef>
                <a:spcPts val="0"/>
              </a:spcBef>
              <a:spcAft>
                <a:spcPts val="0"/>
              </a:spcAft>
              <a:buNone/>
              <a:defRPr sz="4000"/>
            </a:lvl2pPr>
            <a:lvl3pPr lvl="2" rtl="0">
              <a:spcBef>
                <a:spcPts val="0"/>
              </a:spcBef>
              <a:spcAft>
                <a:spcPts val="0"/>
              </a:spcAft>
              <a:buNone/>
              <a:defRPr sz="4000"/>
            </a:lvl3pPr>
            <a:lvl4pPr lvl="3" rtl="0">
              <a:spcBef>
                <a:spcPts val="0"/>
              </a:spcBef>
              <a:spcAft>
                <a:spcPts val="0"/>
              </a:spcAft>
              <a:buNone/>
              <a:defRPr sz="4000"/>
            </a:lvl4pPr>
            <a:lvl5pPr lvl="4" rtl="0">
              <a:spcBef>
                <a:spcPts val="0"/>
              </a:spcBef>
              <a:spcAft>
                <a:spcPts val="0"/>
              </a:spcAft>
              <a:buNone/>
              <a:defRPr sz="4000"/>
            </a:lvl5pPr>
            <a:lvl6pPr lvl="5" rtl="0">
              <a:spcBef>
                <a:spcPts val="0"/>
              </a:spcBef>
              <a:spcAft>
                <a:spcPts val="0"/>
              </a:spcAft>
              <a:buNone/>
              <a:defRPr sz="4000"/>
            </a:lvl6pPr>
            <a:lvl7pPr lvl="6" rtl="0">
              <a:spcBef>
                <a:spcPts val="0"/>
              </a:spcBef>
              <a:spcAft>
                <a:spcPts val="0"/>
              </a:spcAft>
              <a:buNone/>
              <a:defRPr sz="4000"/>
            </a:lvl7pPr>
            <a:lvl8pPr lvl="7" rtl="0">
              <a:spcBef>
                <a:spcPts val="0"/>
              </a:spcBef>
              <a:spcAft>
                <a:spcPts val="0"/>
              </a:spcAft>
              <a:buNone/>
              <a:defRPr sz="4000"/>
            </a:lvl8pPr>
            <a:lvl9pPr lvl="8" rtl="0">
              <a:spcBef>
                <a:spcPts val="0"/>
              </a:spcBef>
              <a:spcAft>
                <a:spcPts val="0"/>
              </a:spcAft>
              <a:buNone/>
              <a:defRPr sz="4000"/>
            </a:lvl9pPr>
          </a:lstStyle>
          <a:p>
            <a:r>
              <a:rPr lang="en-US"/>
              <a:t>Click to edit Master title style</a:t>
            </a:r>
            <a:endParaRPr/>
          </a:p>
        </p:txBody>
      </p:sp>
      <p:sp>
        <p:nvSpPr>
          <p:cNvPr id="221" name="Google Shape;221;p17"/>
          <p:cNvSpPr/>
          <p:nvPr/>
        </p:nvSpPr>
        <p:spPr>
          <a:xfrm>
            <a:off x="11091040" y="6691029"/>
            <a:ext cx="1100968" cy="166976"/>
          </a:xfrm>
          <a:custGeom>
            <a:avLst/>
            <a:gdLst/>
            <a:ahLst/>
            <a:cxnLst/>
            <a:rect l="l" t="t" r="r" b="b"/>
            <a:pathLst>
              <a:path w="15396" h="2335" extrusionOk="0">
                <a:moveTo>
                  <a:pt x="1" y="1"/>
                </a:moveTo>
                <a:lnTo>
                  <a:pt x="1" y="2335"/>
                </a:lnTo>
                <a:lnTo>
                  <a:pt x="15395" y="2335"/>
                </a:lnTo>
                <a:lnTo>
                  <a:pt x="15395"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22" name="Google Shape;222;p17"/>
          <p:cNvSpPr/>
          <p:nvPr/>
        </p:nvSpPr>
        <p:spPr>
          <a:xfrm>
            <a:off x="8631272" y="6691029"/>
            <a:ext cx="2247773" cy="166976"/>
          </a:xfrm>
          <a:custGeom>
            <a:avLst/>
            <a:gdLst/>
            <a:ahLst/>
            <a:cxnLst/>
            <a:rect l="l" t="t" r="r" b="b"/>
            <a:pathLst>
              <a:path w="31433" h="2335" extrusionOk="0">
                <a:moveTo>
                  <a:pt x="0" y="1"/>
                </a:moveTo>
                <a:lnTo>
                  <a:pt x="0" y="2335"/>
                </a:lnTo>
                <a:lnTo>
                  <a:pt x="31433" y="2335"/>
                </a:lnTo>
                <a:lnTo>
                  <a:pt x="31433"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23" name="Google Shape;223;p17"/>
          <p:cNvSpPr/>
          <p:nvPr/>
        </p:nvSpPr>
        <p:spPr>
          <a:xfrm>
            <a:off x="8042093" y="6413504"/>
            <a:ext cx="3360612" cy="167833"/>
          </a:xfrm>
          <a:custGeom>
            <a:avLst/>
            <a:gdLst/>
            <a:ahLst/>
            <a:cxnLst/>
            <a:rect l="l" t="t" r="r" b="b"/>
            <a:pathLst>
              <a:path w="46995" h="2347" extrusionOk="0">
                <a:moveTo>
                  <a:pt x="0" y="1"/>
                </a:moveTo>
                <a:lnTo>
                  <a:pt x="0" y="2346"/>
                </a:lnTo>
                <a:lnTo>
                  <a:pt x="46994" y="2346"/>
                </a:lnTo>
                <a:lnTo>
                  <a:pt x="4699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24" name="Google Shape;224;p17"/>
          <p:cNvSpPr/>
          <p:nvPr/>
        </p:nvSpPr>
        <p:spPr>
          <a:xfrm>
            <a:off x="7419659" y="6413504"/>
            <a:ext cx="380648" cy="167833"/>
          </a:xfrm>
          <a:custGeom>
            <a:avLst/>
            <a:gdLst/>
            <a:ahLst/>
            <a:cxnLst/>
            <a:rect l="l" t="t" r="r" b="b"/>
            <a:pathLst>
              <a:path w="5323" h="2347" extrusionOk="0">
                <a:moveTo>
                  <a:pt x="1" y="1"/>
                </a:moveTo>
                <a:lnTo>
                  <a:pt x="1" y="2346"/>
                </a:lnTo>
                <a:lnTo>
                  <a:pt x="5323" y="2346"/>
                </a:lnTo>
                <a:lnTo>
                  <a:pt x="5323"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482924295"/>
      </p:ext>
    </p:extLst>
  </p:cSld>
  <p:clrMapOvr>
    <a:masterClrMapping/>
  </p:clrMapOvr>
  <p:transition spd="med">
    <p:pull/>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text 2">
  <p:cSld name="Title + text 2">
    <p:spTree>
      <p:nvGrpSpPr>
        <p:cNvPr id="1" name="Shape 225"/>
        <p:cNvGrpSpPr/>
        <p:nvPr/>
      </p:nvGrpSpPr>
      <p:grpSpPr>
        <a:xfrm>
          <a:off x="0" y="0"/>
          <a:ext cx="0" cy="0"/>
          <a:chOff x="0" y="0"/>
          <a:chExt cx="0" cy="0"/>
        </a:xfrm>
      </p:grpSpPr>
      <p:sp>
        <p:nvSpPr>
          <p:cNvPr id="226" name="Google Shape;226;p18"/>
          <p:cNvSpPr/>
          <p:nvPr/>
        </p:nvSpPr>
        <p:spPr>
          <a:xfrm flipH="1">
            <a:off x="-5" y="2786601"/>
            <a:ext cx="2355605" cy="47580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27" name="Google Shape;227;p18"/>
          <p:cNvSpPr/>
          <p:nvPr/>
        </p:nvSpPr>
        <p:spPr>
          <a:xfrm flipH="1">
            <a:off x="8953501" y="2786601"/>
            <a:ext cx="2762335" cy="47580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28" name="Google Shape;228;p18"/>
          <p:cNvSpPr/>
          <p:nvPr/>
        </p:nvSpPr>
        <p:spPr>
          <a:xfrm flipH="1">
            <a:off x="1639292" y="2000600"/>
            <a:ext cx="1472205" cy="475829"/>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29" name="Google Shape;229;p18"/>
          <p:cNvSpPr/>
          <p:nvPr/>
        </p:nvSpPr>
        <p:spPr>
          <a:xfrm flipH="1">
            <a:off x="89" y="3572400"/>
            <a:ext cx="2997073" cy="473933"/>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30" name="Google Shape;230;p18"/>
          <p:cNvSpPr/>
          <p:nvPr/>
        </p:nvSpPr>
        <p:spPr>
          <a:xfrm flipH="1">
            <a:off x="31" y="2000600"/>
            <a:ext cx="1384397" cy="475829"/>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31" name="Google Shape;231;p18"/>
          <p:cNvSpPr/>
          <p:nvPr/>
        </p:nvSpPr>
        <p:spPr>
          <a:xfrm flipH="1">
            <a:off x="1733311" y="4358367"/>
            <a:ext cx="1472171" cy="473933"/>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32" name="Google Shape;232;p18"/>
          <p:cNvSpPr/>
          <p:nvPr/>
        </p:nvSpPr>
        <p:spPr>
          <a:xfrm flipH="1">
            <a:off x="10807446" y="4358367"/>
            <a:ext cx="1384397" cy="47393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33" name="Google Shape;233;p18"/>
          <p:cNvSpPr/>
          <p:nvPr/>
        </p:nvSpPr>
        <p:spPr>
          <a:xfrm flipH="1">
            <a:off x="10719669" y="2000608"/>
            <a:ext cx="1472184" cy="475811"/>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34" name="Google Shape;234;p18"/>
          <p:cNvSpPr/>
          <p:nvPr/>
        </p:nvSpPr>
        <p:spPr>
          <a:xfrm flipH="1">
            <a:off x="7304333" y="2000608"/>
            <a:ext cx="3154240" cy="475811"/>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35" name="Google Shape;235;p18"/>
          <p:cNvSpPr/>
          <p:nvPr/>
        </p:nvSpPr>
        <p:spPr>
          <a:xfrm flipH="1">
            <a:off x="9194808" y="1216701"/>
            <a:ext cx="2997065" cy="473735"/>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36" name="Google Shape;236;p18"/>
          <p:cNvSpPr/>
          <p:nvPr/>
        </p:nvSpPr>
        <p:spPr>
          <a:xfrm>
            <a:off x="2792101" y="1497533"/>
            <a:ext cx="6607452" cy="5360600"/>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37" name="Google Shape;237;p18"/>
          <p:cNvSpPr txBox="1">
            <a:spLocks noGrp="1"/>
          </p:cNvSpPr>
          <p:nvPr>
            <p:ph type="title"/>
          </p:nvPr>
        </p:nvSpPr>
        <p:spPr>
          <a:xfrm>
            <a:off x="1704067" y="4576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solidFill>
                  <a:schemeClr val="dk2"/>
                </a:solidFill>
              </a:defRPr>
            </a:lvl2pPr>
            <a:lvl3pPr lvl="2" algn="ctr" rtl="0">
              <a:spcBef>
                <a:spcPts val="0"/>
              </a:spcBef>
              <a:spcAft>
                <a:spcPts val="0"/>
              </a:spcAft>
              <a:buNone/>
              <a:defRPr sz="4000">
                <a:solidFill>
                  <a:schemeClr val="dk2"/>
                </a:solidFill>
              </a:defRPr>
            </a:lvl3pPr>
            <a:lvl4pPr lvl="3" algn="ctr" rtl="0">
              <a:spcBef>
                <a:spcPts val="0"/>
              </a:spcBef>
              <a:spcAft>
                <a:spcPts val="0"/>
              </a:spcAft>
              <a:buNone/>
              <a:defRPr sz="4000">
                <a:solidFill>
                  <a:schemeClr val="dk2"/>
                </a:solidFill>
              </a:defRPr>
            </a:lvl4pPr>
            <a:lvl5pPr lvl="4" algn="ctr" rtl="0">
              <a:spcBef>
                <a:spcPts val="0"/>
              </a:spcBef>
              <a:spcAft>
                <a:spcPts val="0"/>
              </a:spcAft>
              <a:buNone/>
              <a:defRPr sz="4000">
                <a:solidFill>
                  <a:schemeClr val="dk2"/>
                </a:solidFill>
              </a:defRPr>
            </a:lvl5pPr>
            <a:lvl6pPr lvl="5" algn="ctr" rtl="0">
              <a:spcBef>
                <a:spcPts val="0"/>
              </a:spcBef>
              <a:spcAft>
                <a:spcPts val="0"/>
              </a:spcAft>
              <a:buNone/>
              <a:defRPr sz="4000">
                <a:solidFill>
                  <a:schemeClr val="dk2"/>
                </a:solidFill>
              </a:defRPr>
            </a:lvl6pPr>
            <a:lvl7pPr lvl="6" algn="ctr" rtl="0">
              <a:spcBef>
                <a:spcPts val="0"/>
              </a:spcBef>
              <a:spcAft>
                <a:spcPts val="0"/>
              </a:spcAft>
              <a:buNone/>
              <a:defRPr sz="4000">
                <a:solidFill>
                  <a:schemeClr val="dk2"/>
                </a:solidFill>
              </a:defRPr>
            </a:lvl7pPr>
            <a:lvl8pPr lvl="7" algn="ctr" rtl="0">
              <a:spcBef>
                <a:spcPts val="0"/>
              </a:spcBef>
              <a:spcAft>
                <a:spcPts val="0"/>
              </a:spcAft>
              <a:buNone/>
              <a:defRPr sz="4000">
                <a:solidFill>
                  <a:schemeClr val="dk2"/>
                </a:solidFill>
              </a:defRPr>
            </a:lvl8pPr>
            <a:lvl9pPr lvl="8" algn="ctr" rtl="0">
              <a:spcBef>
                <a:spcPts val="0"/>
              </a:spcBef>
              <a:spcAft>
                <a:spcPts val="0"/>
              </a:spcAft>
              <a:buNone/>
              <a:defRPr sz="4000">
                <a:solidFill>
                  <a:schemeClr val="dk2"/>
                </a:solidFill>
              </a:defRPr>
            </a:lvl9pPr>
          </a:lstStyle>
          <a:p>
            <a:r>
              <a:rPr lang="en-US"/>
              <a:t>Click to edit Master title style</a:t>
            </a:r>
            <a:endParaRPr/>
          </a:p>
        </p:txBody>
      </p:sp>
    </p:spTree>
    <p:extLst>
      <p:ext uri="{BB962C8B-B14F-4D97-AF65-F5344CB8AC3E}">
        <p14:creationId xmlns:p14="http://schemas.microsoft.com/office/powerpoint/2010/main" val="2360308229"/>
      </p:ext>
    </p:extLst>
  </p:cSld>
  <p:clrMapOvr>
    <a:masterClrMapping/>
  </p:clrMapOvr>
  <p:transition spd="med">
    <p:pull/>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text 3">
  <p:cSld name="Title + text 3">
    <p:spTree>
      <p:nvGrpSpPr>
        <p:cNvPr id="1" name="Shape 238"/>
        <p:cNvGrpSpPr/>
        <p:nvPr/>
      </p:nvGrpSpPr>
      <p:grpSpPr>
        <a:xfrm>
          <a:off x="0" y="0"/>
          <a:ext cx="0" cy="0"/>
          <a:chOff x="0" y="0"/>
          <a:chExt cx="0" cy="0"/>
        </a:xfrm>
      </p:grpSpPr>
      <p:sp>
        <p:nvSpPr>
          <p:cNvPr id="239" name="Google Shape;239;p19"/>
          <p:cNvSpPr/>
          <p:nvPr/>
        </p:nvSpPr>
        <p:spPr>
          <a:xfrm>
            <a:off x="2423633" y="0"/>
            <a:ext cx="9768400" cy="520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0" name="Google Shape;240;p19"/>
          <p:cNvSpPr txBox="1">
            <a:spLocks noGrp="1"/>
          </p:cNvSpPr>
          <p:nvPr>
            <p:ph type="body" idx="1"/>
          </p:nvPr>
        </p:nvSpPr>
        <p:spPr>
          <a:xfrm>
            <a:off x="6106033" y="3184267"/>
            <a:ext cx="5243600" cy="2841200"/>
          </a:xfrm>
          <a:prstGeom prst="rect">
            <a:avLst/>
          </a:prstGeom>
        </p:spPr>
        <p:txBody>
          <a:bodyPr spcFirstLastPara="1" wrap="square" lIns="91425" tIns="91425" rIns="91425" bIns="91425" anchor="t" anchorCtr="0">
            <a:noAutofit/>
          </a:bodyPr>
          <a:lstStyle>
            <a:lvl1pPr marL="609585" lvl="0" indent="-440256" algn="r" rtl="0">
              <a:lnSpc>
                <a:spcPct val="100000"/>
              </a:lnSpc>
              <a:spcBef>
                <a:spcPts val="0"/>
              </a:spcBef>
              <a:spcAft>
                <a:spcPts val="0"/>
              </a:spcAft>
              <a:buSzPts val="1600"/>
              <a:buChar char="●"/>
              <a:defRPr sz="2133"/>
            </a:lvl1pPr>
            <a:lvl2pPr marL="1219170" lvl="1" indent="-440256" rtl="0">
              <a:spcBef>
                <a:spcPts val="0"/>
              </a:spcBef>
              <a:spcAft>
                <a:spcPts val="0"/>
              </a:spcAft>
              <a:buSzPts val="1600"/>
              <a:buChar char="○"/>
              <a:defRPr/>
            </a:lvl2pPr>
            <a:lvl3pPr marL="1828754" lvl="2" indent="-431789" rtl="0">
              <a:spcBef>
                <a:spcPts val="2133"/>
              </a:spcBef>
              <a:spcAft>
                <a:spcPts val="0"/>
              </a:spcAft>
              <a:buSzPts val="1500"/>
              <a:buChar char="■"/>
              <a:defRPr/>
            </a:lvl3pPr>
            <a:lvl4pPr marL="2438339" lvl="3" indent="-431789" rtl="0">
              <a:spcBef>
                <a:spcPts val="2133"/>
              </a:spcBef>
              <a:spcAft>
                <a:spcPts val="0"/>
              </a:spcAft>
              <a:buSzPts val="15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14856" rtl="0">
              <a:spcBef>
                <a:spcPts val="2133"/>
              </a:spcBef>
              <a:spcAft>
                <a:spcPts val="0"/>
              </a:spcAft>
              <a:buSzPts val="1300"/>
              <a:buChar char="●"/>
              <a:defRPr/>
            </a:lvl7pPr>
            <a:lvl8pPr marL="4876678" lvl="7" indent="-414856" rtl="0">
              <a:spcBef>
                <a:spcPts val="2133"/>
              </a:spcBef>
              <a:spcAft>
                <a:spcPts val="0"/>
              </a:spcAft>
              <a:buSzPts val="1300"/>
              <a:buChar char="○"/>
              <a:defRPr/>
            </a:lvl8pPr>
            <a:lvl9pPr marL="5486263" lvl="8" indent="-423323" rtl="0">
              <a:spcBef>
                <a:spcPts val="2133"/>
              </a:spcBef>
              <a:spcAft>
                <a:spcPts val="2133"/>
              </a:spcAft>
              <a:buSzPts val="1400"/>
              <a:buChar char="■"/>
              <a:defRPr/>
            </a:lvl9pPr>
          </a:lstStyle>
          <a:p>
            <a:pPr lvl="0"/>
            <a:r>
              <a:rPr lang="en-US"/>
              <a:t>Click to edit Master text styles</a:t>
            </a:r>
          </a:p>
        </p:txBody>
      </p:sp>
      <p:sp>
        <p:nvSpPr>
          <p:cNvPr id="241" name="Google Shape;241;p19"/>
          <p:cNvSpPr txBox="1">
            <a:spLocks noGrp="1"/>
          </p:cNvSpPr>
          <p:nvPr>
            <p:ph type="title"/>
          </p:nvPr>
        </p:nvSpPr>
        <p:spPr>
          <a:xfrm>
            <a:off x="6106041" y="2286400"/>
            <a:ext cx="5284400" cy="892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4000">
                <a:solidFill>
                  <a:schemeClr val="dk2"/>
                </a:solidFill>
              </a:defRPr>
            </a:lvl1pPr>
            <a:lvl2pPr lvl="1" algn="r" rtl="0">
              <a:spcBef>
                <a:spcPts val="0"/>
              </a:spcBef>
              <a:spcAft>
                <a:spcPts val="0"/>
              </a:spcAft>
              <a:buNone/>
              <a:defRPr sz="4000"/>
            </a:lvl2pPr>
            <a:lvl3pPr lvl="2" algn="r" rtl="0">
              <a:spcBef>
                <a:spcPts val="0"/>
              </a:spcBef>
              <a:spcAft>
                <a:spcPts val="0"/>
              </a:spcAft>
              <a:buNone/>
              <a:defRPr sz="4000"/>
            </a:lvl3pPr>
            <a:lvl4pPr lvl="3" algn="r" rtl="0">
              <a:spcBef>
                <a:spcPts val="0"/>
              </a:spcBef>
              <a:spcAft>
                <a:spcPts val="0"/>
              </a:spcAft>
              <a:buNone/>
              <a:defRPr sz="4000"/>
            </a:lvl4pPr>
            <a:lvl5pPr lvl="4" algn="r" rtl="0">
              <a:spcBef>
                <a:spcPts val="0"/>
              </a:spcBef>
              <a:spcAft>
                <a:spcPts val="0"/>
              </a:spcAft>
              <a:buNone/>
              <a:defRPr sz="4000"/>
            </a:lvl5pPr>
            <a:lvl6pPr lvl="5" algn="r" rtl="0">
              <a:spcBef>
                <a:spcPts val="0"/>
              </a:spcBef>
              <a:spcAft>
                <a:spcPts val="0"/>
              </a:spcAft>
              <a:buNone/>
              <a:defRPr sz="4000"/>
            </a:lvl6pPr>
            <a:lvl7pPr lvl="6" algn="r" rtl="0">
              <a:spcBef>
                <a:spcPts val="0"/>
              </a:spcBef>
              <a:spcAft>
                <a:spcPts val="0"/>
              </a:spcAft>
              <a:buNone/>
              <a:defRPr sz="4000"/>
            </a:lvl7pPr>
            <a:lvl8pPr lvl="7" algn="r" rtl="0">
              <a:spcBef>
                <a:spcPts val="0"/>
              </a:spcBef>
              <a:spcAft>
                <a:spcPts val="0"/>
              </a:spcAft>
              <a:buNone/>
              <a:defRPr sz="4000"/>
            </a:lvl8pPr>
            <a:lvl9pPr lvl="8" algn="r" rtl="0">
              <a:spcBef>
                <a:spcPts val="0"/>
              </a:spcBef>
              <a:spcAft>
                <a:spcPts val="0"/>
              </a:spcAft>
              <a:buNone/>
              <a:defRPr sz="4000"/>
            </a:lvl9pPr>
          </a:lstStyle>
          <a:p>
            <a:r>
              <a:rPr lang="en-US"/>
              <a:t>Click to edit Master title style</a:t>
            </a:r>
            <a:endParaRPr/>
          </a:p>
        </p:txBody>
      </p:sp>
      <p:sp>
        <p:nvSpPr>
          <p:cNvPr id="242" name="Google Shape;242;p19"/>
          <p:cNvSpPr/>
          <p:nvPr/>
        </p:nvSpPr>
        <p:spPr>
          <a:xfrm>
            <a:off x="1" y="2875516"/>
            <a:ext cx="2810529" cy="171685"/>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3" name="Google Shape;243;p19"/>
          <p:cNvSpPr/>
          <p:nvPr/>
        </p:nvSpPr>
        <p:spPr>
          <a:xfrm>
            <a:off x="2810627" y="2875516"/>
            <a:ext cx="1487384" cy="171685"/>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4" name="Google Shape;244;p19"/>
          <p:cNvSpPr/>
          <p:nvPr/>
        </p:nvSpPr>
        <p:spPr>
          <a:xfrm>
            <a:off x="574523" y="3159808"/>
            <a:ext cx="2193368" cy="171685"/>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5" name="Google Shape;245;p19"/>
          <p:cNvSpPr/>
          <p:nvPr/>
        </p:nvSpPr>
        <p:spPr>
          <a:xfrm>
            <a:off x="2130436" y="3159808"/>
            <a:ext cx="637521" cy="171685"/>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6" name="Google Shape;246;p19"/>
          <p:cNvSpPr/>
          <p:nvPr/>
        </p:nvSpPr>
        <p:spPr>
          <a:xfrm>
            <a:off x="3554339" y="3159808"/>
            <a:ext cx="743703" cy="171685"/>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7" name="Google Shape;247;p19"/>
          <p:cNvSpPr/>
          <p:nvPr/>
        </p:nvSpPr>
        <p:spPr>
          <a:xfrm>
            <a:off x="0" y="4296951"/>
            <a:ext cx="1963667" cy="171189"/>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8" name="Google Shape;248;p19"/>
          <p:cNvSpPr/>
          <p:nvPr/>
        </p:nvSpPr>
        <p:spPr>
          <a:xfrm>
            <a:off x="2936158" y="3159808"/>
            <a:ext cx="171685" cy="171685"/>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9" name="Google Shape;249;p19"/>
          <p:cNvSpPr/>
          <p:nvPr/>
        </p:nvSpPr>
        <p:spPr>
          <a:xfrm>
            <a:off x="3209029" y="3159808"/>
            <a:ext cx="171685" cy="171685"/>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50" name="Google Shape;250;p19"/>
          <p:cNvSpPr/>
          <p:nvPr/>
        </p:nvSpPr>
        <p:spPr>
          <a:xfrm>
            <a:off x="2748119" y="3728390"/>
            <a:ext cx="171685" cy="171665"/>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51" name="Google Shape;251;p19"/>
          <p:cNvSpPr/>
          <p:nvPr/>
        </p:nvSpPr>
        <p:spPr>
          <a:xfrm>
            <a:off x="2475248" y="3728390"/>
            <a:ext cx="171168" cy="171665"/>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52" name="Google Shape;252;p19"/>
          <p:cNvSpPr/>
          <p:nvPr/>
        </p:nvSpPr>
        <p:spPr>
          <a:xfrm>
            <a:off x="855340" y="3728390"/>
            <a:ext cx="171685" cy="171665"/>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53" name="Google Shape;253;p19"/>
          <p:cNvSpPr/>
          <p:nvPr/>
        </p:nvSpPr>
        <p:spPr>
          <a:xfrm>
            <a:off x="4126401" y="3444099"/>
            <a:ext cx="171665" cy="171685"/>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54" name="Google Shape;254;p19"/>
          <p:cNvSpPr/>
          <p:nvPr/>
        </p:nvSpPr>
        <p:spPr>
          <a:xfrm>
            <a:off x="255512" y="3159808"/>
            <a:ext cx="171685" cy="171685"/>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55" name="Google Shape;255;p19"/>
          <p:cNvSpPr/>
          <p:nvPr/>
        </p:nvSpPr>
        <p:spPr>
          <a:xfrm>
            <a:off x="1786098" y="4012185"/>
            <a:ext cx="2192871" cy="171665"/>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56" name="Google Shape;256;p19"/>
          <p:cNvSpPr/>
          <p:nvPr/>
        </p:nvSpPr>
        <p:spPr>
          <a:xfrm>
            <a:off x="1786098" y="4012185"/>
            <a:ext cx="637541" cy="171665"/>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57" name="Google Shape;257;p19"/>
          <p:cNvSpPr/>
          <p:nvPr/>
        </p:nvSpPr>
        <p:spPr>
          <a:xfrm>
            <a:off x="1" y="4012680"/>
            <a:ext cx="999700" cy="171168"/>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58" name="Google Shape;258;p19"/>
          <p:cNvSpPr/>
          <p:nvPr/>
        </p:nvSpPr>
        <p:spPr>
          <a:xfrm>
            <a:off x="1446249" y="4012185"/>
            <a:ext cx="171685" cy="171665"/>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59" name="Google Shape;259;p19"/>
          <p:cNvSpPr/>
          <p:nvPr/>
        </p:nvSpPr>
        <p:spPr>
          <a:xfrm>
            <a:off x="1172884" y="4012185"/>
            <a:ext cx="171665" cy="171665"/>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0" name="Google Shape;260;p19"/>
          <p:cNvSpPr/>
          <p:nvPr/>
        </p:nvSpPr>
        <p:spPr>
          <a:xfrm>
            <a:off x="711973" y="4580744"/>
            <a:ext cx="171665" cy="171685"/>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1" name="Google Shape;261;p19"/>
          <p:cNvSpPr/>
          <p:nvPr/>
        </p:nvSpPr>
        <p:spPr>
          <a:xfrm>
            <a:off x="451497" y="4580744"/>
            <a:ext cx="171665" cy="171685"/>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2" name="Google Shape;262;p19"/>
          <p:cNvSpPr/>
          <p:nvPr/>
        </p:nvSpPr>
        <p:spPr>
          <a:xfrm>
            <a:off x="190522" y="4580744"/>
            <a:ext cx="171685" cy="171685"/>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3" name="Google Shape;263;p19"/>
          <p:cNvSpPr/>
          <p:nvPr/>
        </p:nvSpPr>
        <p:spPr>
          <a:xfrm>
            <a:off x="4126401" y="4012185"/>
            <a:ext cx="171665" cy="171665"/>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4" name="Google Shape;264;p19"/>
          <p:cNvSpPr/>
          <p:nvPr/>
        </p:nvSpPr>
        <p:spPr>
          <a:xfrm>
            <a:off x="2235109" y="3444099"/>
            <a:ext cx="1753312" cy="171685"/>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5" name="Google Shape;265;p19"/>
          <p:cNvSpPr/>
          <p:nvPr/>
        </p:nvSpPr>
        <p:spPr>
          <a:xfrm>
            <a:off x="3022977" y="3728390"/>
            <a:ext cx="1275041" cy="171665"/>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6" name="Google Shape;266;p19"/>
          <p:cNvSpPr/>
          <p:nvPr/>
        </p:nvSpPr>
        <p:spPr>
          <a:xfrm>
            <a:off x="855340" y="3728390"/>
            <a:ext cx="1195179" cy="171665"/>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7" name="Google Shape;267;p19"/>
          <p:cNvSpPr/>
          <p:nvPr/>
        </p:nvSpPr>
        <p:spPr>
          <a:xfrm>
            <a:off x="1" y="3728390"/>
            <a:ext cx="599327" cy="171665"/>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8" name="Google Shape;268;p19"/>
          <p:cNvSpPr/>
          <p:nvPr/>
        </p:nvSpPr>
        <p:spPr>
          <a:xfrm>
            <a:off x="2235110" y="4296454"/>
            <a:ext cx="2062876" cy="171685"/>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9" name="Google Shape;269;p19"/>
          <p:cNvSpPr/>
          <p:nvPr/>
        </p:nvSpPr>
        <p:spPr>
          <a:xfrm>
            <a:off x="3363342" y="4580744"/>
            <a:ext cx="934692" cy="171685"/>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70" name="Google Shape;270;p19"/>
          <p:cNvSpPr/>
          <p:nvPr/>
        </p:nvSpPr>
        <p:spPr>
          <a:xfrm>
            <a:off x="1" y="3444099"/>
            <a:ext cx="1703697" cy="171685"/>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71" name="Google Shape;271;p19"/>
          <p:cNvSpPr/>
          <p:nvPr/>
        </p:nvSpPr>
        <p:spPr>
          <a:xfrm>
            <a:off x="1083085" y="4580744"/>
            <a:ext cx="2083711" cy="171685"/>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72" name="Google Shape;272;p19"/>
          <p:cNvSpPr/>
          <p:nvPr/>
        </p:nvSpPr>
        <p:spPr>
          <a:xfrm>
            <a:off x="4298051" y="1965601"/>
            <a:ext cx="1448693" cy="3696620"/>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73" name="Google Shape;273;p19"/>
          <p:cNvSpPr/>
          <p:nvPr/>
        </p:nvSpPr>
        <p:spPr>
          <a:xfrm>
            <a:off x="-16" y="5929200"/>
            <a:ext cx="1448800" cy="9288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316206779"/>
      </p:ext>
    </p:extLst>
  </p:cSld>
  <p:clrMapOvr>
    <a:masterClrMapping/>
  </p:clrMapOvr>
  <p:transition spd="med">
    <p:pull/>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wo columns">
  <p:cSld name="Two columns">
    <p:spTree>
      <p:nvGrpSpPr>
        <p:cNvPr id="1" name="Shape 274"/>
        <p:cNvGrpSpPr/>
        <p:nvPr/>
      </p:nvGrpSpPr>
      <p:grpSpPr>
        <a:xfrm>
          <a:off x="0" y="0"/>
          <a:ext cx="0" cy="0"/>
          <a:chOff x="0" y="0"/>
          <a:chExt cx="0" cy="0"/>
        </a:xfrm>
      </p:grpSpPr>
      <p:sp>
        <p:nvSpPr>
          <p:cNvPr id="275" name="Google Shape;275;p20"/>
          <p:cNvSpPr/>
          <p:nvPr/>
        </p:nvSpPr>
        <p:spPr>
          <a:xfrm>
            <a:off x="7261133" y="1813300"/>
            <a:ext cx="4929664" cy="1611435"/>
          </a:xfrm>
          <a:custGeom>
            <a:avLst/>
            <a:gdLst/>
            <a:ahLst/>
            <a:cxnLst/>
            <a:rect l="l" t="t" r="r" b="b"/>
            <a:pathLst>
              <a:path w="115539" h="37768" extrusionOk="0">
                <a:moveTo>
                  <a:pt x="1" y="0"/>
                </a:moveTo>
                <a:lnTo>
                  <a:pt x="115539" y="0"/>
                </a:lnTo>
                <a:lnTo>
                  <a:pt x="115539" y="37767"/>
                </a:lnTo>
                <a:lnTo>
                  <a:pt x="1" y="37767"/>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76" name="Google Shape;276;p20"/>
          <p:cNvSpPr/>
          <p:nvPr/>
        </p:nvSpPr>
        <p:spPr>
          <a:xfrm>
            <a:off x="-1199" y="3424700"/>
            <a:ext cx="4929664" cy="1611392"/>
          </a:xfrm>
          <a:custGeom>
            <a:avLst/>
            <a:gdLst/>
            <a:ahLst/>
            <a:cxnLst/>
            <a:rect l="l" t="t" r="r" b="b"/>
            <a:pathLst>
              <a:path w="115539" h="37767" extrusionOk="0">
                <a:moveTo>
                  <a:pt x="0" y="0"/>
                </a:moveTo>
                <a:lnTo>
                  <a:pt x="115538" y="0"/>
                </a:lnTo>
                <a:lnTo>
                  <a:pt x="115538" y="37767"/>
                </a:lnTo>
                <a:lnTo>
                  <a:pt x="0" y="37767"/>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77" name="Google Shape;277;p20"/>
          <p:cNvSpPr/>
          <p:nvPr/>
        </p:nvSpPr>
        <p:spPr>
          <a:xfrm>
            <a:off x="-1207" y="-4289"/>
            <a:ext cx="4929664" cy="476032"/>
          </a:xfrm>
          <a:custGeom>
            <a:avLst/>
            <a:gdLst/>
            <a:ahLst/>
            <a:cxnLst/>
            <a:rect l="l" t="t" r="r" b="b"/>
            <a:pathLst>
              <a:path w="115539" h="11157" extrusionOk="0">
                <a:moveTo>
                  <a:pt x="0" y="0"/>
                </a:moveTo>
                <a:lnTo>
                  <a:pt x="115538" y="0"/>
                </a:lnTo>
                <a:lnTo>
                  <a:pt x="115538" y="11156"/>
                </a:lnTo>
                <a:lnTo>
                  <a:pt x="0" y="11156"/>
                </a:lnTo>
                <a:close/>
              </a:path>
            </a:pathLst>
          </a:custGeom>
          <a:solidFill>
            <a:srgbClr val="FFFFFF">
              <a:alpha val="18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78" name="Google Shape;278;p20"/>
          <p:cNvSpPr/>
          <p:nvPr/>
        </p:nvSpPr>
        <p:spPr>
          <a:xfrm>
            <a:off x="-1207" y="4779497"/>
            <a:ext cx="556288" cy="513152"/>
          </a:xfrm>
          <a:custGeom>
            <a:avLst/>
            <a:gdLst/>
            <a:ahLst/>
            <a:cxnLst/>
            <a:rect l="l" t="t" r="r" b="b"/>
            <a:pathLst>
              <a:path w="13038" h="12027" extrusionOk="0">
                <a:moveTo>
                  <a:pt x="0" y="1"/>
                </a:moveTo>
                <a:lnTo>
                  <a:pt x="13037" y="1"/>
                </a:lnTo>
                <a:lnTo>
                  <a:pt x="13037" y="12026"/>
                </a:lnTo>
                <a:lnTo>
                  <a:pt x="0" y="12026"/>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79" name="Google Shape;279;p20"/>
          <p:cNvSpPr/>
          <p:nvPr/>
        </p:nvSpPr>
        <p:spPr>
          <a:xfrm>
            <a:off x="10690121" y="1548138"/>
            <a:ext cx="1500672" cy="513109"/>
          </a:xfrm>
          <a:custGeom>
            <a:avLst/>
            <a:gdLst/>
            <a:ahLst/>
            <a:cxnLst/>
            <a:rect l="l" t="t" r="r" b="b"/>
            <a:pathLst>
              <a:path w="35172" h="12026" extrusionOk="0">
                <a:moveTo>
                  <a:pt x="1" y="0"/>
                </a:moveTo>
                <a:lnTo>
                  <a:pt x="35172" y="0"/>
                </a:lnTo>
                <a:lnTo>
                  <a:pt x="35172" y="12026"/>
                </a:lnTo>
                <a:lnTo>
                  <a:pt x="1" y="12026"/>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80" name="Google Shape;280;p20"/>
          <p:cNvSpPr txBox="1">
            <a:spLocks noGrp="1"/>
          </p:cNvSpPr>
          <p:nvPr>
            <p:ph type="subTitle" idx="1"/>
          </p:nvPr>
        </p:nvSpPr>
        <p:spPr>
          <a:xfrm>
            <a:off x="7502233" y="2588568"/>
            <a:ext cx="3188800" cy="621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Clr>
                <a:schemeClr val="dk1"/>
              </a:buClr>
              <a:buSzPts val="1400"/>
              <a:buNone/>
              <a:defRPr sz="1867">
                <a:solidFill>
                  <a:schemeClr val="dk1"/>
                </a:solidFill>
              </a:defRPr>
            </a:lvl1pPr>
            <a:lvl2pPr lvl="1" rtl="0">
              <a:lnSpc>
                <a:spcPct val="100000"/>
              </a:lnSpc>
              <a:spcBef>
                <a:spcPts val="0"/>
              </a:spcBef>
              <a:spcAft>
                <a:spcPts val="0"/>
              </a:spcAft>
              <a:buClr>
                <a:schemeClr val="dk1"/>
              </a:buClr>
              <a:buSzPts val="1500"/>
              <a:buNone/>
              <a:defRPr sz="2000">
                <a:solidFill>
                  <a:schemeClr val="dk1"/>
                </a:solidFill>
              </a:defRPr>
            </a:lvl2pPr>
            <a:lvl3pPr lvl="2" rtl="0">
              <a:lnSpc>
                <a:spcPct val="100000"/>
              </a:lnSpc>
              <a:spcBef>
                <a:spcPts val="0"/>
              </a:spcBef>
              <a:spcAft>
                <a:spcPts val="0"/>
              </a:spcAft>
              <a:buClr>
                <a:schemeClr val="dk1"/>
              </a:buClr>
              <a:buSzPts val="1500"/>
              <a:buNone/>
              <a:defRPr sz="2000">
                <a:solidFill>
                  <a:schemeClr val="dk1"/>
                </a:solidFill>
              </a:defRPr>
            </a:lvl3pPr>
            <a:lvl4pPr lvl="3" rtl="0">
              <a:lnSpc>
                <a:spcPct val="100000"/>
              </a:lnSpc>
              <a:spcBef>
                <a:spcPts val="0"/>
              </a:spcBef>
              <a:spcAft>
                <a:spcPts val="0"/>
              </a:spcAft>
              <a:buClr>
                <a:schemeClr val="dk1"/>
              </a:buClr>
              <a:buSzPts val="1500"/>
              <a:buNone/>
              <a:defRPr sz="2000">
                <a:solidFill>
                  <a:schemeClr val="dk1"/>
                </a:solidFill>
              </a:defRPr>
            </a:lvl4pPr>
            <a:lvl5pPr lvl="4" rtl="0">
              <a:lnSpc>
                <a:spcPct val="100000"/>
              </a:lnSpc>
              <a:spcBef>
                <a:spcPts val="0"/>
              </a:spcBef>
              <a:spcAft>
                <a:spcPts val="0"/>
              </a:spcAft>
              <a:buClr>
                <a:schemeClr val="dk1"/>
              </a:buClr>
              <a:buSzPts val="1500"/>
              <a:buNone/>
              <a:defRPr sz="2000">
                <a:solidFill>
                  <a:schemeClr val="dk1"/>
                </a:solidFill>
              </a:defRPr>
            </a:lvl5pPr>
            <a:lvl6pPr lvl="5" rtl="0">
              <a:lnSpc>
                <a:spcPct val="100000"/>
              </a:lnSpc>
              <a:spcBef>
                <a:spcPts val="0"/>
              </a:spcBef>
              <a:spcAft>
                <a:spcPts val="0"/>
              </a:spcAft>
              <a:buClr>
                <a:schemeClr val="dk1"/>
              </a:buClr>
              <a:buSzPts val="1500"/>
              <a:buNone/>
              <a:defRPr sz="2000">
                <a:solidFill>
                  <a:schemeClr val="dk1"/>
                </a:solidFill>
              </a:defRPr>
            </a:lvl6pPr>
            <a:lvl7pPr lvl="6" rtl="0">
              <a:lnSpc>
                <a:spcPct val="100000"/>
              </a:lnSpc>
              <a:spcBef>
                <a:spcPts val="0"/>
              </a:spcBef>
              <a:spcAft>
                <a:spcPts val="0"/>
              </a:spcAft>
              <a:buClr>
                <a:schemeClr val="dk1"/>
              </a:buClr>
              <a:buSzPts val="1500"/>
              <a:buNone/>
              <a:defRPr sz="2000">
                <a:solidFill>
                  <a:schemeClr val="dk1"/>
                </a:solidFill>
              </a:defRPr>
            </a:lvl7pPr>
            <a:lvl8pPr lvl="7" rtl="0">
              <a:lnSpc>
                <a:spcPct val="100000"/>
              </a:lnSpc>
              <a:spcBef>
                <a:spcPts val="0"/>
              </a:spcBef>
              <a:spcAft>
                <a:spcPts val="0"/>
              </a:spcAft>
              <a:buClr>
                <a:schemeClr val="dk1"/>
              </a:buClr>
              <a:buSzPts val="1500"/>
              <a:buNone/>
              <a:defRPr sz="2000">
                <a:solidFill>
                  <a:schemeClr val="dk1"/>
                </a:solidFill>
              </a:defRPr>
            </a:lvl8pPr>
            <a:lvl9pPr lvl="8" rtl="0">
              <a:lnSpc>
                <a:spcPct val="100000"/>
              </a:lnSpc>
              <a:spcBef>
                <a:spcPts val="0"/>
              </a:spcBef>
              <a:spcAft>
                <a:spcPts val="0"/>
              </a:spcAft>
              <a:buClr>
                <a:schemeClr val="dk1"/>
              </a:buClr>
              <a:buSzPts val="1500"/>
              <a:buNone/>
              <a:defRPr sz="2000">
                <a:solidFill>
                  <a:schemeClr val="dk1"/>
                </a:solidFill>
              </a:defRPr>
            </a:lvl9pPr>
          </a:lstStyle>
          <a:p>
            <a:r>
              <a:rPr lang="en-US"/>
              <a:t>Click to edit Master subtitle style</a:t>
            </a:r>
            <a:endParaRPr/>
          </a:p>
        </p:txBody>
      </p:sp>
      <p:sp>
        <p:nvSpPr>
          <p:cNvPr id="281" name="Google Shape;281;p20"/>
          <p:cNvSpPr txBox="1">
            <a:spLocks noGrp="1"/>
          </p:cNvSpPr>
          <p:nvPr>
            <p:ph type="subTitle" idx="2"/>
          </p:nvPr>
        </p:nvSpPr>
        <p:spPr>
          <a:xfrm>
            <a:off x="1505733" y="4201468"/>
            <a:ext cx="3188800" cy="6244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500"/>
              <a:buNone/>
              <a:defRPr sz="1867"/>
            </a:lvl1pPr>
            <a:lvl2pPr lvl="1" algn="r" rtl="0">
              <a:lnSpc>
                <a:spcPct val="100000"/>
              </a:lnSpc>
              <a:spcBef>
                <a:spcPts val="0"/>
              </a:spcBef>
              <a:spcAft>
                <a:spcPts val="0"/>
              </a:spcAft>
              <a:buSzPts val="1500"/>
              <a:buNone/>
              <a:defRPr sz="2000"/>
            </a:lvl2pPr>
            <a:lvl3pPr lvl="2" algn="r" rtl="0">
              <a:lnSpc>
                <a:spcPct val="100000"/>
              </a:lnSpc>
              <a:spcBef>
                <a:spcPts val="0"/>
              </a:spcBef>
              <a:spcAft>
                <a:spcPts val="0"/>
              </a:spcAft>
              <a:buSzPts val="1500"/>
              <a:buNone/>
              <a:defRPr sz="2000"/>
            </a:lvl3pPr>
            <a:lvl4pPr lvl="3" algn="r" rtl="0">
              <a:lnSpc>
                <a:spcPct val="100000"/>
              </a:lnSpc>
              <a:spcBef>
                <a:spcPts val="0"/>
              </a:spcBef>
              <a:spcAft>
                <a:spcPts val="0"/>
              </a:spcAft>
              <a:buSzPts val="1500"/>
              <a:buNone/>
              <a:defRPr sz="2000"/>
            </a:lvl4pPr>
            <a:lvl5pPr lvl="4" algn="r" rtl="0">
              <a:lnSpc>
                <a:spcPct val="100000"/>
              </a:lnSpc>
              <a:spcBef>
                <a:spcPts val="0"/>
              </a:spcBef>
              <a:spcAft>
                <a:spcPts val="0"/>
              </a:spcAft>
              <a:buSzPts val="1500"/>
              <a:buNone/>
              <a:defRPr sz="2000"/>
            </a:lvl5pPr>
            <a:lvl6pPr lvl="5" algn="r" rtl="0">
              <a:lnSpc>
                <a:spcPct val="100000"/>
              </a:lnSpc>
              <a:spcBef>
                <a:spcPts val="0"/>
              </a:spcBef>
              <a:spcAft>
                <a:spcPts val="0"/>
              </a:spcAft>
              <a:buSzPts val="1500"/>
              <a:buNone/>
              <a:defRPr sz="2000"/>
            </a:lvl6pPr>
            <a:lvl7pPr lvl="6" algn="r" rtl="0">
              <a:lnSpc>
                <a:spcPct val="100000"/>
              </a:lnSpc>
              <a:spcBef>
                <a:spcPts val="0"/>
              </a:spcBef>
              <a:spcAft>
                <a:spcPts val="0"/>
              </a:spcAft>
              <a:buSzPts val="1500"/>
              <a:buNone/>
              <a:defRPr sz="2000"/>
            </a:lvl7pPr>
            <a:lvl8pPr lvl="7" algn="r" rtl="0">
              <a:lnSpc>
                <a:spcPct val="100000"/>
              </a:lnSpc>
              <a:spcBef>
                <a:spcPts val="0"/>
              </a:spcBef>
              <a:spcAft>
                <a:spcPts val="0"/>
              </a:spcAft>
              <a:buSzPts val="1500"/>
              <a:buNone/>
              <a:defRPr sz="2000"/>
            </a:lvl8pPr>
            <a:lvl9pPr lvl="8" algn="r" rtl="0">
              <a:lnSpc>
                <a:spcPct val="100000"/>
              </a:lnSpc>
              <a:spcBef>
                <a:spcPts val="0"/>
              </a:spcBef>
              <a:spcAft>
                <a:spcPts val="0"/>
              </a:spcAft>
              <a:buSzPts val="1500"/>
              <a:buNone/>
              <a:defRPr sz="2000"/>
            </a:lvl9pPr>
          </a:lstStyle>
          <a:p>
            <a:r>
              <a:rPr lang="en-US"/>
              <a:t>Click to edit Master subtitle style</a:t>
            </a:r>
            <a:endParaRPr/>
          </a:p>
        </p:txBody>
      </p:sp>
      <p:sp>
        <p:nvSpPr>
          <p:cNvPr id="282" name="Google Shape;282;p20"/>
          <p:cNvSpPr txBox="1">
            <a:spLocks noGrp="1"/>
          </p:cNvSpPr>
          <p:nvPr>
            <p:ph type="title"/>
          </p:nvPr>
        </p:nvSpPr>
        <p:spPr>
          <a:xfrm>
            <a:off x="1500133" y="3725367"/>
            <a:ext cx="3194400" cy="3512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SzPts val="2200"/>
              <a:buNone/>
              <a:defRPr sz="2933"/>
            </a:lvl1pPr>
            <a:lvl2pPr lvl="1" algn="r" rtl="0">
              <a:lnSpc>
                <a:spcPct val="100000"/>
              </a:lnSpc>
              <a:spcBef>
                <a:spcPts val="0"/>
              </a:spcBef>
              <a:spcAft>
                <a:spcPts val="0"/>
              </a:spcAft>
              <a:buSzPts val="4800"/>
              <a:buNone/>
              <a:defRPr sz="6400"/>
            </a:lvl2pPr>
            <a:lvl3pPr lvl="2" algn="r" rtl="0">
              <a:lnSpc>
                <a:spcPct val="100000"/>
              </a:lnSpc>
              <a:spcBef>
                <a:spcPts val="0"/>
              </a:spcBef>
              <a:spcAft>
                <a:spcPts val="0"/>
              </a:spcAft>
              <a:buSzPts val="4800"/>
              <a:buNone/>
              <a:defRPr sz="6400"/>
            </a:lvl3pPr>
            <a:lvl4pPr lvl="3" algn="r" rtl="0">
              <a:lnSpc>
                <a:spcPct val="100000"/>
              </a:lnSpc>
              <a:spcBef>
                <a:spcPts val="0"/>
              </a:spcBef>
              <a:spcAft>
                <a:spcPts val="0"/>
              </a:spcAft>
              <a:buSzPts val="4800"/>
              <a:buNone/>
              <a:defRPr sz="6400"/>
            </a:lvl4pPr>
            <a:lvl5pPr lvl="4" algn="r" rtl="0">
              <a:lnSpc>
                <a:spcPct val="100000"/>
              </a:lnSpc>
              <a:spcBef>
                <a:spcPts val="0"/>
              </a:spcBef>
              <a:spcAft>
                <a:spcPts val="0"/>
              </a:spcAft>
              <a:buSzPts val="4800"/>
              <a:buNone/>
              <a:defRPr sz="6400"/>
            </a:lvl5pPr>
            <a:lvl6pPr lvl="5" algn="r" rtl="0">
              <a:lnSpc>
                <a:spcPct val="100000"/>
              </a:lnSpc>
              <a:spcBef>
                <a:spcPts val="0"/>
              </a:spcBef>
              <a:spcAft>
                <a:spcPts val="0"/>
              </a:spcAft>
              <a:buSzPts val="4800"/>
              <a:buNone/>
              <a:defRPr sz="6400"/>
            </a:lvl6pPr>
            <a:lvl7pPr lvl="6" algn="r" rtl="0">
              <a:lnSpc>
                <a:spcPct val="100000"/>
              </a:lnSpc>
              <a:spcBef>
                <a:spcPts val="0"/>
              </a:spcBef>
              <a:spcAft>
                <a:spcPts val="0"/>
              </a:spcAft>
              <a:buSzPts val="4800"/>
              <a:buNone/>
              <a:defRPr sz="6400"/>
            </a:lvl7pPr>
            <a:lvl8pPr lvl="7" algn="r" rtl="0">
              <a:lnSpc>
                <a:spcPct val="100000"/>
              </a:lnSpc>
              <a:spcBef>
                <a:spcPts val="0"/>
              </a:spcBef>
              <a:spcAft>
                <a:spcPts val="0"/>
              </a:spcAft>
              <a:buSzPts val="4800"/>
              <a:buNone/>
              <a:defRPr sz="6400"/>
            </a:lvl8pPr>
            <a:lvl9pPr lvl="8" algn="r" rtl="0">
              <a:lnSpc>
                <a:spcPct val="100000"/>
              </a:lnSpc>
              <a:spcBef>
                <a:spcPts val="0"/>
              </a:spcBef>
              <a:spcAft>
                <a:spcPts val="0"/>
              </a:spcAft>
              <a:buSzPts val="4800"/>
              <a:buNone/>
              <a:defRPr sz="6400"/>
            </a:lvl9pPr>
          </a:lstStyle>
          <a:p>
            <a:r>
              <a:rPr lang="en-US"/>
              <a:t>Click to edit Master title style</a:t>
            </a:r>
            <a:endParaRPr/>
          </a:p>
        </p:txBody>
      </p:sp>
      <p:sp>
        <p:nvSpPr>
          <p:cNvPr id="283" name="Google Shape;283;p20"/>
          <p:cNvSpPr txBox="1">
            <a:spLocks noGrp="1"/>
          </p:cNvSpPr>
          <p:nvPr>
            <p:ph type="title" idx="3"/>
          </p:nvPr>
        </p:nvSpPr>
        <p:spPr>
          <a:xfrm>
            <a:off x="7502233" y="2110067"/>
            <a:ext cx="3194400" cy="353600"/>
          </a:xfrm>
          <a:prstGeom prst="rect">
            <a:avLst/>
          </a:prstGeom>
        </p:spPr>
        <p:txBody>
          <a:bodyPr spcFirstLastPara="1" wrap="square" lIns="91425" tIns="0" rIns="91425" bIns="0" anchor="ctr" anchorCtr="0">
            <a:noAutofit/>
          </a:bodyPr>
          <a:lstStyle>
            <a:lvl1pPr lvl="0" rtl="0">
              <a:lnSpc>
                <a:spcPct val="100000"/>
              </a:lnSpc>
              <a:spcBef>
                <a:spcPts val="0"/>
              </a:spcBef>
              <a:spcAft>
                <a:spcPts val="0"/>
              </a:spcAft>
              <a:buClr>
                <a:schemeClr val="dk1"/>
              </a:buClr>
              <a:buSzPts val="2200"/>
              <a:buNone/>
              <a:defRPr sz="2933">
                <a:solidFill>
                  <a:schemeClr val="dk1"/>
                </a:solidFill>
              </a:defRPr>
            </a:lvl1pPr>
            <a:lvl2pPr lvl="1" rtl="0">
              <a:lnSpc>
                <a:spcPct val="100000"/>
              </a:lnSpc>
              <a:spcBef>
                <a:spcPts val="0"/>
              </a:spcBef>
              <a:spcAft>
                <a:spcPts val="0"/>
              </a:spcAft>
              <a:buSzPts val="4800"/>
              <a:buNone/>
              <a:defRPr sz="6400"/>
            </a:lvl2pPr>
            <a:lvl3pPr lvl="2" rtl="0">
              <a:lnSpc>
                <a:spcPct val="100000"/>
              </a:lnSpc>
              <a:spcBef>
                <a:spcPts val="0"/>
              </a:spcBef>
              <a:spcAft>
                <a:spcPts val="0"/>
              </a:spcAft>
              <a:buSzPts val="4800"/>
              <a:buNone/>
              <a:defRPr sz="6400"/>
            </a:lvl3pPr>
            <a:lvl4pPr lvl="3" rtl="0">
              <a:lnSpc>
                <a:spcPct val="100000"/>
              </a:lnSpc>
              <a:spcBef>
                <a:spcPts val="0"/>
              </a:spcBef>
              <a:spcAft>
                <a:spcPts val="0"/>
              </a:spcAft>
              <a:buSzPts val="4800"/>
              <a:buNone/>
              <a:defRPr sz="6400"/>
            </a:lvl4pPr>
            <a:lvl5pPr lvl="4" rtl="0">
              <a:lnSpc>
                <a:spcPct val="100000"/>
              </a:lnSpc>
              <a:spcBef>
                <a:spcPts val="0"/>
              </a:spcBef>
              <a:spcAft>
                <a:spcPts val="0"/>
              </a:spcAft>
              <a:buSzPts val="4800"/>
              <a:buNone/>
              <a:defRPr sz="6400"/>
            </a:lvl5pPr>
            <a:lvl6pPr lvl="5" rtl="0">
              <a:lnSpc>
                <a:spcPct val="100000"/>
              </a:lnSpc>
              <a:spcBef>
                <a:spcPts val="0"/>
              </a:spcBef>
              <a:spcAft>
                <a:spcPts val="0"/>
              </a:spcAft>
              <a:buSzPts val="4800"/>
              <a:buNone/>
              <a:defRPr sz="6400"/>
            </a:lvl6pPr>
            <a:lvl7pPr lvl="6" rtl="0">
              <a:lnSpc>
                <a:spcPct val="100000"/>
              </a:lnSpc>
              <a:spcBef>
                <a:spcPts val="0"/>
              </a:spcBef>
              <a:spcAft>
                <a:spcPts val="0"/>
              </a:spcAft>
              <a:buSzPts val="4800"/>
              <a:buNone/>
              <a:defRPr sz="6400"/>
            </a:lvl7pPr>
            <a:lvl8pPr lvl="7" rtl="0">
              <a:lnSpc>
                <a:spcPct val="100000"/>
              </a:lnSpc>
              <a:spcBef>
                <a:spcPts val="0"/>
              </a:spcBef>
              <a:spcAft>
                <a:spcPts val="0"/>
              </a:spcAft>
              <a:buSzPts val="4800"/>
              <a:buNone/>
              <a:defRPr sz="6400"/>
            </a:lvl8pPr>
            <a:lvl9pPr lvl="8" rtl="0">
              <a:lnSpc>
                <a:spcPct val="100000"/>
              </a:lnSpc>
              <a:spcBef>
                <a:spcPts val="0"/>
              </a:spcBef>
              <a:spcAft>
                <a:spcPts val="0"/>
              </a:spcAft>
              <a:buSzPts val="4800"/>
              <a:buNone/>
              <a:defRPr sz="6400"/>
            </a:lvl9pPr>
          </a:lstStyle>
          <a:p>
            <a:r>
              <a:rPr lang="en-US"/>
              <a:t>Click to edit Master title style</a:t>
            </a:r>
            <a:endParaRPr/>
          </a:p>
        </p:txBody>
      </p:sp>
    </p:spTree>
    <p:extLst>
      <p:ext uri="{BB962C8B-B14F-4D97-AF65-F5344CB8AC3E}">
        <p14:creationId xmlns:p14="http://schemas.microsoft.com/office/powerpoint/2010/main" val="3527429520"/>
      </p:ext>
    </p:extLst>
  </p:cSld>
  <p:clrMapOvr>
    <a:masterClrMapping/>
  </p:clrMapOvr>
  <p:transition spd="med">
    <p:pull/>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ontents">
  <p:cSld name="Contents">
    <p:spTree>
      <p:nvGrpSpPr>
        <p:cNvPr id="1" name="Shape 284"/>
        <p:cNvGrpSpPr/>
        <p:nvPr/>
      </p:nvGrpSpPr>
      <p:grpSpPr>
        <a:xfrm>
          <a:off x="0" y="0"/>
          <a:ext cx="0" cy="0"/>
          <a:chOff x="0" y="0"/>
          <a:chExt cx="0" cy="0"/>
        </a:xfrm>
      </p:grpSpPr>
      <p:sp>
        <p:nvSpPr>
          <p:cNvPr id="285" name="Google Shape;285;p21"/>
          <p:cNvSpPr txBox="1">
            <a:spLocks noGrp="1"/>
          </p:cNvSpPr>
          <p:nvPr>
            <p:ph type="subTitle" idx="1"/>
          </p:nvPr>
        </p:nvSpPr>
        <p:spPr>
          <a:xfrm flipH="1">
            <a:off x="960000" y="1509833"/>
            <a:ext cx="10272000" cy="439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Roboto"/>
              <a:buAutoNum type="arabicPeriod"/>
              <a:defRPr sz="1600"/>
            </a:lvl1pPr>
            <a:lvl2pPr lvl="1" algn="ctr" rtl="0">
              <a:lnSpc>
                <a:spcPct val="100000"/>
              </a:lnSpc>
              <a:spcBef>
                <a:spcPts val="0"/>
              </a:spcBef>
              <a:spcAft>
                <a:spcPts val="0"/>
              </a:spcAft>
              <a:buSzPts val="1200"/>
              <a:buFont typeface="Roboto Condensed Light"/>
              <a:buAutoNum type="alphaLcPeriod"/>
              <a:defRPr sz="1600"/>
            </a:lvl2pPr>
            <a:lvl3pPr lvl="2" algn="ctr" rtl="0">
              <a:lnSpc>
                <a:spcPct val="100000"/>
              </a:lnSpc>
              <a:spcBef>
                <a:spcPts val="0"/>
              </a:spcBef>
              <a:spcAft>
                <a:spcPts val="0"/>
              </a:spcAft>
              <a:buSzPts val="1200"/>
              <a:buFont typeface="Roboto Condensed Light"/>
              <a:buAutoNum type="romanLcPeriod"/>
              <a:defRPr sz="1600"/>
            </a:lvl3pPr>
            <a:lvl4pPr lvl="3" algn="ctr" rtl="0">
              <a:lnSpc>
                <a:spcPct val="100000"/>
              </a:lnSpc>
              <a:spcBef>
                <a:spcPts val="0"/>
              </a:spcBef>
              <a:spcAft>
                <a:spcPts val="0"/>
              </a:spcAft>
              <a:buSzPts val="1200"/>
              <a:buFont typeface="Roboto Condensed Light"/>
              <a:buAutoNum type="arabicPeriod"/>
              <a:defRPr sz="1600"/>
            </a:lvl4pPr>
            <a:lvl5pPr lvl="4" algn="ctr" rtl="0">
              <a:lnSpc>
                <a:spcPct val="100000"/>
              </a:lnSpc>
              <a:spcBef>
                <a:spcPts val="0"/>
              </a:spcBef>
              <a:spcAft>
                <a:spcPts val="0"/>
              </a:spcAft>
              <a:buSzPts val="1200"/>
              <a:buFont typeface="Roboto Condensed Light"/>
              <a:buAutoNum type="alphaLcPeriod"/>
              <a:defRPr sz="1600"/>
            </a:lvl5pPr>
            <a:lvl6pPr lvl="5" algn="ctr" rtl="0">
              <a:lnSpc>
                <a:spcPct val="100000"/>
              </a:lnSpc>
              <a:spcBef>
                <a:spcPts val="0"/>
              </a:spcBef>
              <a:spcAft>
                <a:spcPts val="0"/>
              </a:spcAft>
              <a:buSzPts val="1200"/>
              <a:buFont typeface="Roboto Condensed Light"/>
              <a:buAutoNum type="romanLcPeriod"/>
              <a:defRPr sz="1600"/>
            </a:lvl6pPr>
            <a:lvl7pPr lvl="6" algn="ctr" rtl="0">
              <a:lnSpc>
                <a:spcPct val="100000"/>
              </a:lnSpc>
              <a:spcBef>
                <a:spcPts val="0"/>
              </a:spcBef>
              <a:spcAft>
                <a:spcPts val="0"/>
              </a:spcAft>
              <a:buSzPts val="1200"/>
              <a:buFont typeface="Roboto Condensed Light"/>
              <a:buAutoNum type="arabicPeriod"/>
              <a:defRPr sz="1600"/>
            </a:lvl7pPr>
            <a:lvl8pPr lvl="7" algn="ctr" rtl="0">
              <a:lnSpc>
                <a:spcPct val="100000"/>
              </a:lnSpc>
              <a:spcBef>
                <a:spcPts val="0"/>
              </a:spcBef>
              <a:spcAft>
                <a:spcPts val="0"/>
              </a:spcAft>
              <a:buSzPts val="1200"/>
              <a:buFont typeface="Roboto Condensed Light"/>
              <a:buAutoNum type="alphaLcPeriod"/>
              <a:defRPr sz="1600"/>
            </a:lvl8pPr>
            <a:lvl9pPr lvl="8" algn="ctr" rtl="0">
              <a:lnSpc>
                <a:spcPct val="100000"/>
              </a:lnSpc>
              <a:spcBef>
                <a:spcPts val="0"/>
              </a:spcBef>
              <a:spcAft>
                <a:spcPts val="0"/>
              </a:spcAft>
              <a:buSzPts val="1200"/>
              <a:buFont typeface="Roboto Condensed Light"/>
              <a:buAutoNum type="romanLcPeriod"/>
              <a:defRPr sz="1600"/>
            </a:lvl9pPr>
          </a:lstStyle>
          <a:p>
            <a:r>
              <a:rPr lang="en-US"/>
              <a:t>Click to edit Master subtitle style</a:t>
            </a:r>
            <a:endParaRPr/>
          </a:p>
        </p:txBody>
      </p:sp>
      <p:sp>
        <p:nvSpPr>
          <p:cNvPr id="286" name="Google Shape;286;p21"/>
          <p:cNvSpPr txBox="1">
            <a:spLocks noGrp="1"/>
          </p:cNvSpPr>
          <p:nvPr>
            <p:ph type="title"/>
          </p:nvPr>
        </p:nvSpPr>
        <p:spPr>
          <a:xfrm>
            <a:off x="1704067" y="4576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lvl2pPr>
            <a:lvl3pPr lvl="2" algn="ctr" rtl="0">
              <a:spcBef>
                <a:spcPts val="0"/>
              </a:spcBef>
              <a:spcAft>
                <a:spcPts val="0"/>
              </a:spcAft>
              <a:buNone/>
              <a:defRPr sz="4000"/>
            </a:lvl3pPr>
            <a:lvl4pPr lvl="3" algn="ctr" rtl="0">
              <a:spcBef>
                <a:spcPts val="0"/>
              </a:spcBef>
              <a:spcAft>
                <a:spcPts val="0"/>
              </a:spcAft>
              <a:buNone/>
              <a:defRPr sz="4000"/>
            </a:lvl4pPr>
            <a:lvl5pPr lvl="4" algn="ctr" rtl="0">
              <a:spcBef>
                <a:spcPts val="0"/>
              </a:spcBef>
              <a:spcAft>
                <a:spcPts val="0"/>
              </a:spcAft>
              <a:buNone/>
              <a:defRPr sz="4000"/>
            </a:lvl5pPr>
            <a:lvl6pPr lvl="5" algn="ctr" rtl="0">
              <a:spcBef>
                <a:spcPts val="0"/>
              </a:spcBef>
              <a:spcAft>
                <a:spcPts val="0"/>
              </a:spcAft>
              <a:buNone/>
              <a:defRPr sz="4000"/>
            </a:lvl6pPr>
            <a:lvl7pPr lvl="6" algn="ctr" rtl="0">
              <a:spcBef>
                <a:spcPts val="0"/>
              </a:spcBef>
              <a:spcAft>
                <a:spcPts val="0"/>
              </a:spcAft>
              <a:buNone/>
              <a:defRPr sz="4000"/>
            </a:lvl7pPr>
            <a:lvl8pPr lvl="7" algn="ctr" rtl="0">
              <a:spcBef>
                <a:spcPts val="0"/>
              </a:spcBef>
              <a:spcAft>
                <a:spcPts val="0"/>
              </a:spcAft>
              <a:buNone/>
              <a:defRPr sz="4000"/>
            </a:lvl8pPr>
            <a:lvl9pPr lvl="8" algn="ctr" rtl="0">
              <a:spcBef>
                <a:spcPts val="0"/>
              </a:spcBef>
              <a:spcAft>
                <a:spcPts val="0"/>
              </a:spcAft>
              <a:buNone/>
              <a:defRPr sz="4000"/>
            </a:lvl9pPr>
          </a:lstStyle>
          <a:p>
            <a:r>
              <a:rPr lang="en-US"/>
              <a:t>Click to edit Master title style</a:t>
            </a:r>
            <a:endParaRPr/>
          </a:p>
        </p:txBody>
      </p:sp>
    </p:spTree>
    <p:extLst>
      <p:ext uri="{BB962C8B-B14F-4D97-AF65-F5344CB8AC3E}">
        <p14:creationId xmlns:p14="http://schemas.microsoft.com/office/powerpoint/2010/main" val="1639644448"/>
      </p:ext>
    </p:extLst>
  </p:cSld>
  <p:clrMapOvr>
    <a:masterClrMapping/>
  </p:clrMapOvr>
  <p:transition spd="med">
    <p:pull/>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287"/>
        <p:cNvGrpSpPr/>
        <p:nvPr/>
      </p:nvGrpSpPr>
      <p:grpSpPr>
        <a:xfrm>
          <a:off x="0" y="0"/>
          <a:ext cx="0" cy="0"/>
          <a:chOff x="0" y="0"/>
          <a:chExt cx="0" cy="0"/>
        </a:xfrm>
      </p:grpSpPr>
      <p:sp>
        <p:nvSpPr>
          <p:cNvPr id="288" name="Google Shape;288;p22"/>
          <p:cNvSpPr txBox="1">
            <a:spLocks noGrp="1"/>
          </p:cNvSpPr>
          <p:nvPr>
            <p:ph type="subTitle" idx="1"/>
          </p:nvPr>
        </p:nvSpPr>
        <p:spPr>
          <a:xfrm>
            <a:off x="8555632" y="3044167"/>
            <a:ext cx="2527600" cy="8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89" name="Google Shape;289;p22"/>
          <p:cNvSpPr txBox="1">
            <a:spLocks noGrp="1"/>
          </p:cNvSpPr>
          <p:nvPr>
            <p:ph type="title"/>
          </p:nvPr>
        </p:nvSpPr>
        <p:spPr>
          <a:xfrm>
            <a:off x="8514465" y="2337767"/>
            <a:ext cx="2610000" cy="7064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933">
                <a:solidFill>
                  <a:schemeClr val="dk1"/>
                </a:solidFill>
              </a:defRPr>
            </a:lvl1pPr>
            <a:lvl2pPr lvl="1"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9pPr>
          </a:lstStyle>
          <a:p>
            <a:r>
              <a:rPr lang="en-US"/>
              <a:t>Click to edit Master title style</a:t>
            </a:r>
            <a:endParaRPr/>
          </a:p>
        </p:txBody>
      </p:sp>
      <p:sp>
        <p:nvSpPr>
          <p:cNvPr id="290" name="Google Shape;290;p22"/>
          <p:cNvSpPr txBox="1">
            <a:spLocks noGrp="1"/>
          </p:cNvSpPr>
          <p:nvPr>
            <p:ph type="subTitle" idx="2"/>
          </p:nvPr>
        </p:nvSpPr>
        <p:spPr>
          <a:xfrm>
            <a:off x="1113633" y="3044167"/>
            <a:ext cx="2527600" cy="8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91" name="Google Shape;291;p22"/>
          <p:cNvSpPr txBox="1">
            <a:spLocks noGrp="1"/>
          </p:cNvSpPr>
          <p:nvPr>
            <p:ph type="title" idx="3"/>
          </p:nvPr>
        </p:nvSpPr>
        <p:spPr>
          <a:xfrm>
            <a:off x="1072467" y="2337767"/>
            <a:ext cx="2610000" cy="7064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933">
                <a:solidFill>
                  <a:schemeClr val="dk1"/>
                </a:solidFill>
              </a:defRPr>
            </a:lvl1pPr>
            <a:lvl2pPr lvl="1"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9pPr>
          </a:lstStyle>
          <a:p>
            <a:r>
              <a:rPr lang="en-US"/>
              <a:t>Click to edit Master title style</a:t>
            </a:r>
            <a:endParaRPr/>
          </a:p>
        </p:txBody>
      </p:sp>
      <p:sp>
        <p:nvSpPr>
          <p:cNvPr id="292" name="Google Shape;292;p22"/>
          <p:cNvSpPr txBox="1">
            <a:spLocks noGrp="1"/>
          </p:cNvSpPr>
          <p:nvPr>
            <p:ph type="subTitle" idx="4"/>
          </p:nvPr>
        </p:nvSpPr>
        <p:spPr>
          <a:xfrm>
            <a:off x="4832200" y="3044167"/>
            <a:ext cx="2527600" cy="8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93" name="Google Shape;293;p22"/>
          <p:cNvSpPr txBox="1">
            <a:spLocks noGrp="1"/>
          </p:cNvSpPr>
          <p:nvPr>
            <p:ph type="title" idx="5"/>
          </p:nvPr>
        </p:nvSpPr>
        <p:spPr>
          <a:xfrm>
            <a:off x="4790995" y="2337767"/>
            <a:ext cx="2610000" cy="7064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933">
                <a:solidFill>
                  <a:schemeClr val="lt1"/>
                </a:solidFill>
              </a:defRPr>
            </a:lvl1pPr>
            <a:lvl2pPr lvl="1"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9pPr>
          </a:lstStyle>
          <a:p>
            <a:r>
              <a:rPr lang="en-US"/>
              <a:t>Click to edit Master title style</a:t>
            </a:r>
            <a:endParaRPr/>
          </a:p>
        </p:txBody>
      </p:sp>
      <p:sp>
        <p:nvSpPr>
          <p:cNvPr id="294" name="Google Shape;294;p22"/>
          <p:cNvSpPr txBox="1">
            <a:spLocks noGrp="1"/>
          </p:cNvSpPr>
          <p:nvPr>
            <p:ph type="subTitle" idx="6"/>
          </p:nvPr>
        </p:nvSpPr>
        <p:spPr>
          <a:xfrm>
            <a:off x="8555632" y="5101900"/>
            <a:ext cx="2527600" cy="8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95" name="Google Shape;295;p22"/>
          <p:cNvSpPr txBox="1">
            <a:spLocks noGrp="1"/>
          </p:cNvSpPr>
          <p:nvPr>
            <p:ph type="title" idx="7"/>
          </p:nvPr>
        </p:nvSpPr>
        <p:spPr>
          <a:xfrm>
            <a:off x="8514432" y="4395500"/>
            <a:ext cx="2610000" cy="7064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SzPts val="2200"/>
              <a:buNone/>
              <a:defRPr sz="2933"/>
            </a:lvl1pPr>
            <a:lvl2pPr lvl="1"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9pPr>
          </a:lstStyle>
          <a:p>
            <a:r>
              <a:rPr lang="en-US"/>
              <a:t>Click to edit Master title style</a:t>
            </a:r>
            <a:endParaRPr/>
          </a:p>
        </p:txBody>
      </p:sp>
      <p:sp>
        <p:nvSpPr>
          <p:cNvPr id="296" name="Google Shape;296;p22"/>
          <p:cNvSpPr txBox="1">
            <a:spLocks noGrp="1"/>
          </p:cNvSpPr>
          <p:nvPr>
            <p:ph type="subTitle" idx="8"/>
          </p:nvPr>
        </p:nvSpPr>
        <p:spPr>
          <a:xfrm>
            <a:off x="1113633" y="5101900"/>
            <a:ext cx="2527600" cy="8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97" name="Google Shape;297;p22"/>
          <p:cNvSpPr txBox="1">
            <a:spLocks noGrp="1"/>
          </p:cNvSpPr>
          <p:nvPr>
            <p:ph type="title" idx="9"/>
          </p:nvPr>
        </p:nvSpPr>
        <p:spPr>
          <a:xfrm>
            <a:off x="1072433" y="4395500"/>
            <a:ext cx="2610000" cy="7064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933">
                <a:solidFill>
                  <a:schemeClr val="lt1"/>
                </a:solidFill>
              </a:defRPr>
            </a:lvl1pPr>
            <a:lvl2pPr lvl="1"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9pPr>
          </a:lstStyle>
          <a:p>
            <a:r>
              <a:rPr lang="en-US"/>
              <a:t>Click to edit Master title style</a:t>
            </a:r>
            <a:endParaRPr/>
          </a:p>
        </p:txBody>
      </p:sp>
      <p:sp>
        <p:nvSpPr>
          <p:cNvPr id="298" name="Google Shape;298;p22"/>
          <p:cNvSpPr txBox="1">
            <a:spLocks noGrp="1"/>
          </p:cNvSpPr>
          <p:nvPr>
            <p:ph type="subTitle" idx="13"/>
          </p:nvPr>
        </p:nvSpPr>
        <p:spPr>
          <a:xfrm>
            <a:off x="4832200" y="5101900"/>
            <a:ext cx="2527600" cy="8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99" name="Google Shape;299;p22"/>
          <p:cNvSpPr txBox="1">
            <a:spLocks noGrp="1"/>
          </p:cNvSpPr>
          <p:nvPr>
            <p:ph type="title" idx="14"/>
          </p:nvPr>
        </p:nvSpPr>
        <p:spPr>
          <a:xfrm>
            <a:off x="4790995" y="4395500"/>
            <a:ext cx="2610000" cy="7064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933">
                <a:solidFill>
                  <a:schemeClr val="dk1"/>
                </a:solidFill>
              </a:defRPr>
            </a:lvl1pPr>
            <a:lvl2pPr lvl="1"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9pPr>
          </a:lstStyle>
          <a:p>
            <a:r>
              <a:rPr lang="en-US"/>
              <a:t>Click to edit Master title style</a:t>
            </a:r>
            <a:endParaRPr/>
          </a:p>
        </p:txBody>
      </p:sp>
      <p:sp>
        <p:nvSpPr>
          <p:cNvPr id="300" name="Google Shape;300;p22"/>
          <p:cNvSpPr txBox="1">
            <a:spLocks noGrp="1"/>
          </p:cNvSpPr>
          <p:nvPr>
            <p:ph type="title" idx="15"/>
          </p:nvPr>
        </p:nvSpPr>
        <p:spPr>
          <a:xfrm>
            <a:off x="1704000" y="4560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lvl2pPr>
            <a:lvl3pPr lvl="2" algn="ctr" rtl="0">
              <a:spcBef>
                <a:spcPts val="0"/>
              </a:spcBef>
              <a:spcAft>
                <a:spcPts val="0"/>
              </a:spcAft>
              <a:buNone/>
              <a:defRPr sz="4000"/>
            </a:lvl3pPr>
            <a:lvl4pPr lvl="3" algn="ctr" rtl="0">
              <a:spcBef>
                <a:spcPts val="0"/>
              </a:spcBef>
              <a:spcAft>
                <a:spcPts val="0"/>
              </a:spcAft>
              <a:buNone/>
              <a:defRPr sz="4000"/>
            </a:lvl4pPr>
            <a:lvl5pPr lvl="4" algn="ctr" rtl="0">
              <a:spcBef>
                <a:spcPts val="0"/>
              </a:spcBef>
              <a:spcAft>
                <a:spcPts val="0"/>
              </a:spcAft>
              <a:buNone/>
              <a:defRPr sz="4000"/>
            </a:lvl5pPr>
            <a:lvl6pPr lvl="5" algn="ctr" rtl="0">
              <a:spcBef>
                <a:spcPts val="0"/>
              </a:spcBef>
              <a:spcAft>
                <a:spcPts val="0"/>
              </a:spcAft>
              <a:buNone/>
              <a:defRPr sz="4000"/>
            </a:lvl6pPr>
            <a:lvl7pPr lvl="6" algn="ctr" rtl="0">
              <a:spcBef>
                <a:spcPts val="0"/>
              </a:spcBef>
              <a:spcAft>
                <a:spcPts val="0"/>
              </a:spcAft>
              <a:buNone/>
              <a:defRPr sz="4000"/>
            </a:lvl7pPr>
            <a:lvl8pPr lvl="7" algn="ctr" rtl="0">
              <a:spcBef>
                <a:spcPts val="0"/>
              </a:spcBef>
              <a:spcAft>
                <a:spcPts val="0"/>
              </a:spcAft>
              <a:buNone/>
              <a:defRPr sz="4000"/>
            </a:lvl8pPr>
            <a:lvl9pPr lvl="8" algn="ctr" rtl="0">
              <a:spcBef>
                <a:spcPts val="0"/>
              </a:spcBef>
              <a:spcAft>
                <a:spcPts val="0"/>
              </a:spcAft>
              <a:buNone/>
              <a:defRPr sz="4000"/>
            </a:lvl9pPr>
          </a:lstStyle>
          <a:p>
            <a:r>
              <a:rPr lang="en-US"/>
              <a:t>Click to edit Master title style</a:t>
            </a:r>
            <a:endParaRPr/>
          </a:p>
        </p:txBody>
      </p:sp>
      <p:sp>
        <p:nvSpPr>
          <p:cNvPr id="301" name="Google Shape;301;p22"/>
          <p:cNvSpPr/>
          <p:nvPr/>
        </p:nvSpPr>
        <p:spPr>
          <a:xfrm flipH="1">
            <a:off x="-53" y="2603052"/>
            <a:ext cx="10386937" cy="175829"/>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02" name="Google Shape;302;p22"/>
          <p:cNvSpPr/>
          <p:nvPr/>
        </p:nvSpPr>
        <p:spPr>
          <a:xfrm flipH="1">
            <a:off x="1244527" y="4660801"/>
            <a:ext cx="10947452" cy="175801"/>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1870241"/>
      </p:ext>
    </p:extLst>
  </p:cSld>
  <p:clrMapOvr>
    <a:masterClrMapping/>
  </p:clrMapOvr>
  <p:transition spd="med">
    <p:pull/>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 Percentages">
  <p:cSld name="Title + Percentages">
    <p:spTree>
      <p:nvGrpSpPr>
        <p:cNvPr id="1" name="Shape 303"/>
        <p:cNvGrpSpPr/>
        <p:nvPr/>
      </p:nvGrpSpPr>
      <p:grpSpPr>
        <a:xfrm>
          <a:off x="0" y="0"/>
          <a:ext cx="0" cy="0"/>
          <a:chOff x="0" y="0"/>
          <a:chExt cx="0" cy="0"/>
        </a:xfrm>
      </p:grpSpPr>
      <p:sp>
        <p:nvSpPr>
          <p:cNvPr id="304" name="Google Shape;304;p23"/>
          <p:cNvSpPr txBox="1">
            <a:spLocks noGrp="1"/>
          </p:cNvSpPr>
          <p:nvPr>
            <p:ph type="title"/>
          </p:nvPr>
        </p:nvSpPr>
        <p:spPr>
          <a:xfrm>
            <a:off x="1704067" y="4576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lvl2pPr>
            <a:lvl3pPr lvl="2" algn="ctr" rtl="0">
              <a:spcBef>
                <a:spcPts val="0"/>
              </a:spcBef>
              <a:spcAft>
                <a:spcPts val="0"/>
              </a:spcAft>
              <a:buNone/>
              <a:defRPr sz="4000"/>
            </a:lvl3pPr>
            <a:lvl4pPr lvl="3" algn="ctr" rtl="0">
              <a:spcBef>
                <a:spcPts val="0"/>
              </a:spcBef>
              <a:spcAft>
                <a:spcPts val="0"/>
              </a:spcAft>
              <a:buNone/>
              <a:defRPr sz="4000"/>
            </a:lvl4pPr>
            <a:lvl5pPr lvl="4" algn="ctr" rtl="0">
              <a:spcBef>
                <a:spcPts val="0"/>
              </a:spcBef>
              <a:spcAft>
                <a:spcPts val="0"/>
              </a:spcAft>
              <a:buNone/>
              <a:defRPr sz="4000"/>
            </a:lvl5pPr>
            <a:lvl6pPr lvl="5" algn="ctr" rtl="0">
              <a:spcBef>
                <a:spcPts val="0"/>
              </a:spcBef>
              <a:spcAft>
                <a:spcPts val="0"/>
              </a:spcAft>
              <a:buNone/>
              <a:defRPr sz="4000"/>
            </a:lvl6pPr>
            <a:lvl7pPr lvl="6" algn="ctr" rtl="0">
              <a:spcBef>
                <a:spcPts val="0"/>
              </a:spcBef>
              <a:spcAft>
                <a:spcPts val="0"/>
              </a:spcAft>
              <a:buNone/>
              <a:defRPr sz="4000"/>
            </a:lvl7pPr>
            <a:lvl8pPr lvl="7" algn="ctr" rtl="0">
              <a:spcBef>
                <a:spcPts val="0"/>
              </a:spcBef>
              <a:spcAft>
                <a:spcPts val="0"/>
              </a:spcAft>
              <a:buNone/>
              <a:defRPr sz="4000"/>
            </a:lvl8pPr>
            <a:lvl9pPr lvl="8" algn="ctr" rtl="0">
              <a:spcBef>
                <a:spcPts val="0"/>
              </a:spcBef>
              <a:spcAft>
                <a:spcPts val="0"/>
              </a:spcAft>
              <a:buNone/>
              <a:defRPr sz="4000"/>
            </a:lvl9pPr>
          </a:lstStyle>
          <a:p>
            <a:r>
              <a:rPr lang="en-US"/>
              <a:t>Click to edit Master title style</a:t>
            </a:r>
            <a:endParaRPr/>
          </a:p>
        </p:txBody>
      </p:sp>
      <p:sp>
        <p:nvSpPr>
          <p:cNvPr id="305" name="Google Shape;305;p23"/>
          <p:cNvSpPr txBox="1">
            <a:spLocks noGrp="1"/>
          </p:cNvSpPr>
          <p:nvPr>
            <p:ph type="title" idx="2" hasCustomPrompt="1"/>
          </p:nvPr>
        </p:nvSpPr>
        <p:spPr>
          <a:xfrm>
            <a:off x="2935748" y="2978100"/>
            <a:ext cx="2146400" cy="77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933"/>
            </a:lvl1pPr>
            <a:lvl2pPr lvl="1" algn="ctr" rtl="0">
              <a:spcBef>
                <a:spcPts val="0"/>
              </a:spcBef>
              <a:spcAft>
                <a:spcPts val="0"/>
              </a:spcAft>
              <a:buSzPts val="12500"/>
              <a:buFont typeface="Overpass Mono"/>
              <a:buNone/>
              <a:defRPr sz="16666"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6666"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6666"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6666"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6666"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6666"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6666"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6666" b="1">
                <a:latin typeface="Overpass Mono"/>
                <a:ea typeface="Overpass Mono"/>
                <a:cs typeface="Overpass Mono"/>
                <a:sym typeface="Overpass Mono"/>
              </a:defRPr>
            </a:lvl9pPr>
          </a:lstStyle>
          <a:p>
            <a:r>
              <a:t>xx%</a:t>
            </a:r>
          </a:p>
        </p:txBody>
      </p:sp>
      <p:sp>
        <p:nvSpPr>
          <p:cNvPr id="306" name="Google Shape;306;p23"/>
          <p:cNvSpPr txBox="1">
            <a:spLocks noGrp="1"/>
          </p:cNvSpPr>
          <p:nvPr>
            <p:ph type="title" idx="3" hasCustomPrompt="1"/>
          </p:nvPr>
        </p:nvSpPr>
        <p:spPr>
          <a:xfrm>
            <a:off x="7109984" y="2978100"/>
            <a:ext cx="2146400" cy="77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933"/>
            </a:lvl1pPr>
            <a:lvl2pPr lvl="1" algn="ctr" rtl="0">
              <a:spcBef>
                <a:spcPts val="0"/>
              </a:spcBef>
              <a:spcAft>
                <a:spcPts val="0"/>
              </a:spcAft>
              <a:buSzPts val="12500"/>
              <a:buFont typeface="Overpass Mono"/>
              <a:buNone/>
              <a:defRPr sz="16666"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6666"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6666"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6666"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6666"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6666"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6666"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6666" b="1">
                <a:latin typeface="Overpass Mono"/>
                <a:ea typeface="Overpass Mono"/>
                <a:cs typeface="Overpass Mono"/>
                <a:sym typeface="Overpass Mono"/>
              </a:defRPr>
            </a:lvl9pPr>
          </a:lstStyle>
          <a:p>
            <a:r>
              <a:t>xx%</a:t>
            </a:r>
          </a:p>
        </p:txBody>
      </p:sp>
      <p:sp>
        <p:nvSpPr>
          <p:cNvPr id="307" name="Google Shape;307;p23"/>
          <p:cNvSpPr/>
          <p:nvPr/>
        </p:nvSpPr>
        <p:spPr>
          <a:xfrm flipH="1">
            <a:off x="-15" y="1"/>
            <a:ext cx="1828819" cy="475801"/>
          </a:xfrm>
          <a:custGeom>
            <a:avLst/>
            <a:gdLst/>
            <a:ahLst/>
            <a:cxnLst/>
            <a:rect l="l" t="t" r="r" b="b"/>
            <a:pathLst>
              <a:path w="16884" h="2775" extrusionOk="0">
                <a:moveTo>
                  <a:pt x="0" y="1"/>
                </a:moveTo>
                <a:lnTo>
                  <a:pt x="0" y="2775"/>
                </a:lnTo>
                <a:lnTo>
                  <a:pt x="16883" y="2775"/>
                </a:lnTo>
                <a:lnTo>
                  <a:pt x="16883"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08" name="Google Shape;308;p23"/>
          <p:cNvSpPr/>
          <p:nvPr/>
        </p:nvSpPr>
        <p:spPr>
          <a:xfrm>
            <a:off x="11140768" y="5810367"/>
            <a:ext cx="1051241" cy="1047157"/>
          </a:xfrm>
          <a:custGeom>
            <a:avLst/>
            <a:gdLst/>
            <a:ahLst/>
            <a:cxnLst/>
            <a:rect l="l" t="t" r="r" b="b"/>
            <a:pathLst>
              <a:path w="17241" h="16396" extrusionOk="0">
                <a:moveTo>
                  <a:pt x="0" y="1"/>
                </a:moveTo>
                <a:lnTo>
                  <a:pt x="0" y="16396"/>
                </a:lnTo>
                <a:lnTo>
                  <a:pt x="17240" y="16396"/>
                </a:lnTo>
                <a:lnTo>
                  <a:pt x="17240" y="1"/>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09" name="Google Shape;309;p23"/>
          <p:cNvSpPr/>
          <p:nvPr/>
        </p:nvSpPr>
        <p:spPr>
          <a:xfrm flipH="1">
            <a:off x="9804389" y="6381724"/>
            <a:ext cx="1828819" cy="47580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763776506"/>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92"/>
        <p:cNvGrpSpPr/>
        <p:nvPr/>
      </p:nvGrpSpPr>
      <p:grpSpPr>
        <a:xfrm>
          <a:off x="0" y="0"/>
          <a:ext cx="0" cy="0"/>
          <a:chOff x="0" y="0"/>
          <a:chExt cx="0" cy="0"/>
        </a:xfrm>
      </p:grpSpPr>
      <p:sp>
        <p:nvSpPr>
          <p:cNvPr id="93" name="Google Shape;93;p6"/>
          <p:cNvSpPr txBox="1">
            <a:spLocks noGrp="1"/>
          </p:cNvSpPr>
          <p:nvPr>
            <p:ph type="title"/>
          </p:nvPr>
        </p:nvSpPr>
        <p:spPr>
          <a:xfrm>
            <a:off x="1704067" y="4576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lvl2pPr>
            <a:lvl3pPr lvl="2" algn="ctr" rtl="0">
              <a:spcBef>
                <a:spcPts val="0"/>
              </a:spcBef>
              <a:spcAft>
                <a:spcPts val="0"/>
              </a:spcAft>
              <a:buNone/>
              <a:defRPr sz="4000"/>
            </a:lvl3pPr>
            <a:lvl4pPr lvl="3" algn="ctr" rtl="0">
              <a:spcBef>
                <a:spcPts val="0"/>
              </a:spcBef>
              <a:spcAft>
                <a:spcPts val="0"/>
              </a:spcAft>
              <a:buNone/>
              <a:defRPr sz="4000"/>
            </a:lvl4pPr>
            <a:lvl5pPr lvl="4" algn="ctr" rtl="0">
              <a:spcBef>
                <a:spcPts val="0"/>
              </a:spcBef>
              <a:spcAft>
                <a:spcPts val="0"/>
              </a:spcAft>
              <a:buNone/>
              <a:defRPr sz="4000"/>
            </a:lvl5pPr>
            <a:lvl6pPr lvl="5" algn="ctr" rtl="0">
              <a:spcBef>
                <a:spcPts val="0"/>
              </a:spcBef>
              <a:spcAft>
                <a:spcPts val="0"/>
              </a:spcAft>
              <a:buNone/>
              <a:defRPr sz="4000"/>
            </a:lvl6pPr>
            <a:lvl7pPr lvl="6" algn="ctr" rtl="0">
              <a:spcBef>
                <a:spcPts val="0"/>
              </a:spcBef>
              <a:spcAft>
                <a:spcPts val="0"/>
              </a:spcAft>
              <a:buNone/>
              <a:defRPr sz="4000"/>
            </a:lvl7pPr>
            <a:lvl8pPr lvl="7" algn="ctr" rtl="0">
              <a:spcBef>
                <a:spcPts val="0"/>
              </a:spcBef>
              <a:spcAft>
                <a:spcPts val="0"/>
              </a:spcAft>
              <a:buNone/>
              <a:defRPr sz="4000"/>
            </a:lvl8pPr>
            <a:lvl9pPr lvl="8" algn="ctr" rtl="0">
              <a:spcBef>
                <a:spcPts val="0"/>
              </a:spcBef>
              <a:spcAft>
                <a:spcPts val="0"/>
              </a:spcAft>
              <a:buNone/>
              <a:defRPr sz="4000"/>
            </a:lvl9pPr>
          </a:lstStyle>
          <a:p>
            <a:r>
              <a:rPr lang="en-US"/>
              <a:t>Click to edit Master title style</a:t>
            </a:r>
            <a:endParaRPr/>
          </a:p>
        </p:txBody>
      </p:sp>
      <p:sp>
        <p:nvSpPr>
          <p:cNvPr id="94" name="Google Shape;94;p6"/>
          <p:cNvSpPr txBox="1">
            <a:spLocks noGrp="1"/>
          </p:cNvSpPr>
          <p:nvPr>
            <p:ph type="subTitle" idx="1"/>
          </p:nvPr>
        </p:nvSpPr>
        <p:spPr>
          <a:xfrm>
            <a:off x="3698100" y="4145333"/>
            <a:ext cx="2968800" cy="112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Clr>
                <a:schemeClr val="dk1"/>
              </a:buClr>
              <a:buSzPts val="2800"/>
              <a:buNone/>
              <a:defRPr sz="3733">
                <a:solidFill>
                  <a:schemeClr val="dk1"/>
                </a:solidFill>
              </a:defRPr>
            </a:lvl2pPr>
            <a:lvl3pPr lvl="2" rtl="0">
              <a:lnSpc>
                <a:spcPct val="100000"/>
              </a:lnSpc>
              <a:spcBef>
                <a:spcPts val="0"/>
              </a:spcBef>
              <a:spcAft>
                <a:spcPts val="0"/>
              </a:spcAft>
              <a:buClr>
                <a:schemeClr val="dk1"/>
              </a:buClr>
              <a:buSzPts val="2800"/>
              <a:buNone/>
              <a:defRPr sz="3733">
                <a:solidFill>
                  <a:schemeClr val="dk1"/>
                </a:solidFill>
              </a:defRPr>
            </a:lvl3pPr>
            <a:lvl4pPr lvl="3" rtl="0">
              <a:lnSpc>
                <a:spcPct val="100000"/>
              </a:lnSpc>
              <a:spcBef>
                <a:spcPts val="0"/>
              </a:spcBef>
              <a:spcAft>
                <a:spcPts val="0"/>
              </a:spcAft>
              <a:buClr>
                <a:schemeClr val="dk1"/>
              </a:buClr>
              <a:buSzPts val="2800"/>
              <a:buNone/>
              <a:defRPr sz="3733">
                <a:solidFill>
                  <a:schemeClr val="dk1"/>
                </a:solidFill>
              </a:defRPr>
            </a:lvl4pPr>
            <a:lvl5pPr lvl="4" rtl="0">
              <a:lnSpc>
                <a:spcPct val="100000"/>
              </a:lnSpc>
              <a:spcBef>
                <a:spcPts val="0"/>
              </a:spcBef>
              <a:spcAft>
                <a:spcPts val="0"/>
              </a:spcAft>
              <a:buClr>
                <a:schemeClr val="dk1"/>
              </a:buClr>
              <a:buSzPts val="2800"/>
              <a:buNone/>
              <a:defRPr sz="3733">
                <a:solidFill>
                  <a:schemeClr val="dk1"/>
                </a:solidFill>
              </a:defRPr>
            </a:lvl5pPr>
            <a:lvl6pPr lvl="5" rtl="0">
              <a:lnSpc>
                <a:spcPct val="100000"/>
              </a:lnSpc>
              <a:spcBef>
                <a:spcPts val="0"/>
              </a:spcBef>
              <a:spcAft>
                <a:spcPts val="0"/>
              </a:spcAft>
              <a:buClr>
                <a:schemeClr val="dk1"/>
              </a:buClr>
              <a:buSzPts val="2800"/>
              <a:buNone/>
              <a:defRPr sz="3733">
                <a:solidFill>
                  <a:schemeClr val="dk1"/>
                </a:solidFill>
              </a:defRPr>
            </a:lvl6pPr>
            <a:lvl7pPr lvl="6" rtl="0">
              <a:lnSpc>
                <a:spcPct val="100000"/>
              </a:lnSpc>
              <a:spcBef>
                <a:spcPts val="0"/>
              </a:spcBef>
              <a:spcAft>
                <a:spcPts val="0"/>
              </a:spcAft>
              <a:buClr>
                <a:schemeClr val="dk1"/>
              </a:buClr>
              <a:buSzPts val="2800"/>
              <a:buNone/>
              <a:defRPr sz="3733">
                <a:solidFill>
                  <a:schemeClr val="dk1"/>
                </a:solidFill>
              </a:defRPr>
            </a:lvl7pPr>
            <a:lvl8pPr lvl="7" rtl="0">
              <a:lnSpc>
                <a:spcPct val="100000"/>
              </a:lnSpc>
              <a:spcBef>
                <a:spcPts val="0"/>
              </a:spcBef>
              <a:spcAft>
                <a:spcPts val="0"/>
              </a:spcAft>
              <a:buClr>
                <a:schemeClr val="dk1"/>
              </a:buClr>
              <a:buSzPts val="2800"/>
              <a:buNone/>
              <a:defRPr sz="3733">
                <a:solidFill>
                  <a:schemeClr val="dk1"/>
                </a:solidFill>
              </a:defRPr>
            </a:lvl8pPr>
            <a:lvl9pPr lvl="8" rtl="0">
              <a:lnSpc>
                <a:spcPct val="100000"/>
              </a:lnSpc>
              <a:spcBef>
                <a:spcPts val="0"/>
              </a:spcBef>
              <a:spcAft>
                <a:spcPts val="0"/>
              </a:spcAft>
              <a:buClr>
                <a:schemeClr val="dk1"/>
              </a:buClr>
              <a:buSzPts val="2800"/>
              <a:buNone/>
              <a:defRPr sz="3733">
                <a:solidFill>
                  <a:schemeClr val="dk1"/>
                </a:solidFill>
              </a:defRPr>
            </a:lvl9pPr>
          </a:lstStyle>
          <a:p>
            <a:r>
              <a:rPr lang="en-US"/>
              <a:t>Click to edit Master subtitle style</a:t>
            </a:r>
            <a:endParaRPr/>
          </a:p>
        </p:txBody>
      </p:sp>
      <p:sp>
        <p:nvSpPr>
          <p:cNvPr id="95" name="Google Shape;95;p6"/>
          <p:cNvSpPr txBox="1">
            <a:spLocks noGrp="1"/>
          </p:cNvSpPr>
          <p:nvPr>
            <p:ph type="title" idx="2"/>
          </p:nvPr>
        </p:nvSpPr>
        <p:spPr>
          <a:xfrm>
            <a:off x="3528067" y="3364931"/>
            <a:ext cx="3308400" cy="6992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933">
                <a:solidFill>
                  <a:schemeClr val="dk1"/>
                </a:solidFill>
              </a:defRPr>
            </a:lvl1pPr>
            <a:lvl2pPr lvl="1"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9pPr>
          </a:lstStyle>
          <a:p>
            <a:r>
              <a:rPr lang="en-US"/>
              <a:t>Click to edit Master title style</a:t>
            </a:r>
            <a:endParaRPr/>
          </a:p>
        </p:txBody>
      </p:sp>
      <p:sp>
        <p:nvSpPr>
          <p:cNvPr id="96" name="Google Shape;96;p6"/>
          <p:cNvSpPr txBox="1">
            <a:spLocks noGrp="1"/>
          </p:cNvSpPr>
          <p:nvPr>
            <p:ph type="subTitle" idx="3"/>
          </p:nvPr>
        </p:nvSpPr>
        <p:spPr>
          <a:xfrm>
            <a:off x="8093633" y="4145333"/>
            <a:ext cx="2968800" cy="112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Clr>
                <a:schemeClr val="dk1"/>
              </a:buClr>
              <a:buSzPts val="2800"/>
              <a:buNone/>
              <a:defRPr sz="3733">
                <a:solidFill>
                  <a:schemeClr val="dk1"/>
                </a:solidFill>
              </a:defRPr>
            </a:lvl2pPr>
            <a:lvl3pPr lvl="2" rtl="0">
              <a:lnSpc>
                <a:spcPct val="100000"/>
              </a:lnSpc>
              <a:spcBef>
                <a:spcPts val="0"/>
              </a:spcBef>
              <a:spcAft>
                <a:spcPts val="0"/>
              </a:spcAft>
              <a:buClr>
                <a:schemeClr val="dk1"/>
              </a:buClr>
              <a:buSzPts val="2800"/>
              <a:buNone/>
              <a:defRPr sz="3733">
                <a:solidFill>
                  <a:schemeClr val="dk1"/>
                </a:solidFill>
              </a:defRPr>
            </a:lvl3pPr>
            <a:lvl4pPr lvl="3" rtl="0">
              <a:lnSpc>
                <a:spcPct val="100000"/>
              </a:lnSpc>
              <a:spcBef>
                <a:spcPts val="0"/>
              </a:spcBef>
              <a:spcAft>
                <a:spcPts val="0"/>
              </a:spcAft>
              <a:buClr>
                <a:schemeClr val="dk1"/>
              </a:buClr>
              <a:buSzPts val="2800"/>
              <a:buNone/>
              <a:defRPr sz="3733">
                <a:solidFill>
                  <a:schemeClr val="dk1"/>
                </a:solidFill>
              </a:defRPr>
            </a:lvl4pPr>
            <a:lvl5pPr lvl="4" rtl="0">
              <a:lnSpc>
                <a:spcPct val="100000"/>
              </a:lnSpc>
              <a:spcBef>
                <a:spcPts val="0"/>
              </a:spcBef>
              <a:spcAft>
                <a:spcPts val="0"/>
              </a:spcAft>
              <a:buClr>
                <a:schemeClr val="dk1"/>
              </a:buClr>
              <a:buSzPts val="2800"/>
              <a:buNone/>
              <a:defRPr sz="3733">
                <a:solidFill>
                  <a:schemeClr val="dk1"/>
                </a:solidFill>
              </a:defRPr>
            </a:lvl5pPr>
            <a:lvl6pPr lvl="5" rtl="0">
              <a:lnSpc>
                <a:spcPct val="100000"/>
              </a:lnSpc>
              <a:spcBef>
                <a:spcPts val="0"/>
              </a:spcBef>
              <a:spcAft>
                <a:spcPts val="0"/>
              </a:spcAft>
              <a:buClr>
                <a:schemeClr val="dk1"/>
              </a:buClr>
              <a:buSzPts val="2800"/>
              <a:buNone/>
              <a:defRPr sz="3733">
                <a:solidFill>
                  <a:schemeClr val="dk1"/>
                </a:solidFill>
              </a:defRPr>
            </a:lvl6pPr>
            <a:lvl7pPr lvl="6" rtl="0">
              <a:lnSpc>
                <a:spcPct val="100000"/>
              </a:lnSpc>
              <a:spcBef>
                <a:spcPts val="0"/>
              </a:spcBef>
              <a:spcAft>
                <a:spcPts val="0"/>
              </a:spcAft>
              <a:buClr>
                <a:schemeClr val="dk1"/>
              </a:buClr>
              <a:buSzPts val="2800"/>
              <a:buNone/>
              <a:defRPr sz="3733">
                <a:solidFill>
                  <a:schemeClr val="dk1"/>
                </a:solidFill>
              </a:defRPr>
            </a:lvl7pPr>
            <a:lvl8pPr lvl="7" rtl="0">
              <a:lnSpc>
                <a:spcPct val="100000"/>
              </a:lnSpc>
              <a:spcBef>
                <a:spcPts val="0"/>
              </a:spcBef>
              <a:spcAft>
                <a:spcPts val="0"/>
              </a:spcAft>
              <a:buClr>
                <a:schemeClr val="dk1"/>
              </a:buClr>
              <a:buSzPts val="2800"/>
              <a:buNone/>
              <a:defRPr sz="3733">
                <a:solidFill>
                  <a:schemeClr val="dk1"/>
                </a:solidFill>
              </a:defRPr>
            </a:lvl8pPr>
            <a:lvl9pPr lvl="8" rtl="0">
              <a:lnSpc>
                <a:spcPct val="100000"/>
              </a:lnSpc>
              <a:spcBef>
                <a:spcPts val="0"/>
              </a:spcBef>
              <a:spcAft>
                <a:spcPts val="0"/>
              </a:spcAft>
              <a:buClr>
                <a:schemeClr val="dk1"/>
              </a:buClr>
              <a:buSzPts val="2800"/>
              <a:buNone/>
              <a:defRPr sz="3733">
                <a:solidFill>
                  <a:schemeClr val="dk1"/>
                </a:solidFill>
              </a:defRPr>
            </a:lvl9pPr>
          </a:lstStyle>
          <a:p>
            <a:r>
              <a:rPr lang="en-US"/>
              <a:t>Click to edit Master subtitle style</a:t>
            </a:r>
            <a:endParaRPr/>
          </a:p>
        </p:txBody>
      </p:sp>
      <p:sp>
        <p:nvSpPr>
          <p:cNvPr id="97" name="Google Shape;97;p6"/>
          <p:cNvSpPr txBox="1">
            <a:spLocks noGrp="1"/>
          </p:cNvSpPr>
          <p:nvPr>
            <p:ph type="title" idx="4"/>
          </p:nvPr>
        </p:nvSpPr>
        <p:spPr>
          <a:xfrm>
            <a:off x="7923533" y="3364901"/>
            <a:ext cx="3308400" cy="6992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933">
                <a:solidFill>
                  <a:schemeClr val="lt1"/>
                </a:solidFill>
              </a:defRPr>
            </a:lvl1pPr>
            <a:lvl2pPr lvl="1"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9pPr>
          </a:lstStyle>
          <a:p>
            <a:r>
              <a:rPr lang="en-US"/>
              <a:t>Click to edit Master title style</a:t>
            </a:r>
            <a:endParaRPr/>
          </a:p>
        </p:txBody>
      </p:sp>
      <p:sp>
        <p:nvSpPr>
          <p:cNvPr id="98" name="Google Shape;98;p6"/>
          <p:cNvSpPr/>
          <p:nvPr/>
        </p:nvSpPr>
        <p:spPr>
          <a:xfrm flipH="1">
            <a:off x="10363185" y="1"/>
            <a:ext cx="1828819" cy="47580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580646768"/>
      </p:ext>
    </p:extLst>
  </p:cSld>
  <p:clrMapOvr>
    <a:masterClrMapping/>
  </p:clrMapOvr>
  <p:transition spd="med">
    <p:pull/>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Small numbers">
  <p:cSld name="Small numbers">
    <p:spTree>
      <p:nvGrpSpPr>
        <p:cNvPr id="1" name="Shape 310"/>
        <p:cNvGrpSpPr/>
        <p:nvPr/>
      </p:nvGrpSpPr>
      <p:grpSpPr>
        <a:xfrm>
          <a:off x="0" y="0"/>
          <a:ext cx="0" cy="0"/>
          <a:chOff x="0" y="0"/>
          <a:chExt cx="0" cy="0"/>
        </a:xfrm>
      </p:grpSpPr>
      <p:sp>
        <p:nvSpPr>
          <p:cNvPr id="311" name="Google Shape;311;p24"/>
          <p:cNvSpPr txBox="1">
            <a:spLocks noGrp="1"/>
          </p:cNvSpPr>
          <p:nvPr>
            <p:ph type="subTitle" idx="1"/>
          </p:nvPr>
        </p:nvSpPr>
        <p:spPr>
          <a:xfrm>
            <a:off x="4564800" y="1964000"/>
            <a:ext cx="3062000" cy="609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12" name="Google Shape;312;p24"/>
          <p:cNvSpPr txBox="1">
            <a:spLocks noGrp="1"/>
          </p:cNvSpPr>
          <p:nvPr>
            <p:ph type="title" hasCustomPrompt="1"/>
          </p:nvPr>
        </p:nvSpPr>
        <p:spPr>
          <a:xfrm>
            <a:off x="4565000" y="1246267"/>
            <a:ext cx="3062000" cy="6096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933">
                <a:solidFill>
                  <a:schemeClr val="dk1"/>
                </a:solidFill>
              </a:defRPr>
            </a:lvl1pPr>
            <a:lvl2pPr lvl="1" algn="ctr" rtl="0">
              <a:spcBef>
                <a:spcPts val="0"/>
              </a:spcBef>
              <a:spcAft>
                <a:spcPts val="0"/>
              </a:spcAft>
              <a:buSzPts val="2500"/>
              <a:buFont typeface="Barlow"/>
              <a:buNone/>
              <a:defRPr sz="3333" b="1">
                <a:latin typeface="Barlow"/>
                <a:ea typeface="Barlow"/>
                <a:cs typeface="Barlow"/>
                <a:sym typeface="Barlow"/>
              </a:defRPr>
            </a:lvl2pPr>
            <a:lvl3pPr lvl="2" algn="ctr" rtl="0">
              <a:spcBef>
                <a:spcPts val="0"/>
              </a:spcBef>
              <a:spcAft>
                <a:spcPts val="0"/>
              </a:spcAft>
              <a:buSzPts val="2500"/>
              <a:buFont typeface="Barlow"/>
              <a:buNone/>
              <a:defRPr sz="3333" b="1">
                <a:latin typeface="Barlow"/>
                <a:ea typeface="Barlow"/>
                <a:cs typeface="Barlow"/>
                <a:sym typeface="Barlow"/>
              </a:defRPr>
            </a:lvl3pPr>
            <a:lvl4pPr lvl="3" algn="ctr" rtl="0">
              <a:spcBef>
                <a:spcPts val="0"/>
              </a:spcBef>
              <a:spcAft>
                <a:spcPts val="0"/>
              </a:spcAft>
              <a:buSzPts val="2500"/>
              <a:buFont typeface="Barlow"/>
              <a:buNone/>
              <a:defRPr sz="3333" b="1">
                <a:latin typeface="Barlow"/>
                <a:ea typeface="Barlow"/>
                <a:cs typeface="Barlow"/>
                <a:sym typeface="Barlow"/>
              </a:defRPr>
            </a:lvl4pPr>
            <a:lvl5pPr lvl="4" algn="ctr" rtl="0">
              <a:spcBef>
                <a:spcPts val="0"/>
              </a:spcBef>
              <a:spcAft>
                <a:spcPts val="0"/>
              </a:spcAft>
              <a:buSzPts val="2500"/>
              <a:buFont typeface="Barlow"/>
              <a:buNone/>
              <a:defRPr sz="3333" b="1">
                <a:latin typeface="Barlow"/>
                <a:ea typeface="Barlow"/>
                <a:cs typeface="Barlow"/>
                <a:sym typeface="Barlow"/>
              </a:defRPr>
            </a:lvl5pPr>
            <a:lvl6pPr lvl="5" algn="ctr" rtl="0">
              <a:spcBef>
                <a:spcPts val="0"/>
              </a:spcBef>
              <a:spcAft>
                <a:spcPts val="0"/>
              </a:spcAft>
              <a:buSzPts val="2500"/>
              <a:buFont typeface="Barlow"/>
              <a:buNone/>
              <a:defRPr sz="3333" b="1">
                <a:latin typeface="Barlow"/>
                <a:ea typeface="Barlow"/>
                <a:cs typeface="Barlow"/>
                <a:sym typeface="Barlow"/>
              </a:defRPr>
            </a:lvl6pPr>
            <a:lvl7pPr lvl="6" algn="ctr" rtl="0">
              <a:spcBef>
                <a:spcPts val="0"/>
              </a:spcBef>
              <a:spcAft>
                <a:spcPts val="0"/>
              </a:spcAft>
              <a:buSzPts val="2500"/>
              <a:buFont typeface="Barlow"/>
              <a:buNone/>
              <a:defRPr sz="3333" b="1">
                <a:latin typeface="Barlow"/>
                <a:ea typeface="Barlow"/>
                <a:cs typeface="Barlow"/>
                <a:sym typeface="Barlow"/>
              </a:defRPr>
            </a:lvl7pPr>
            <a:lvl8pPr lvl="7" algn="ctr" rtl="0">
              <a:spcBef>
                <a:spcPts val="0"/>
              </a:spcBef>
              <a:spcAft>
                <a:spcPts val="0"/>
              </a:spcAft>
              <a:buSzPts val="2500"/>
              <a:buFont typeface="Barlow"/>
              <a:buNone/>
              <a:defRPr sz="3333" b="1">
                <a:latin typeface="Barlow"/>
                <a:ea typeface="Barlow"/>
                <a:cs typeface="Barlow"/>
                <a:sym typeface="Barlow"/>
              </a:defRPr>
            </a:lvl8pPr>
            <a:lvl9pPr lvl="8" algn="ctr" rtl="0">
              <a:spcBef>
                <a:spcPts val="0"/>
              </a:spcBef>
              <a:spcAft>
                <a:spcPts val="0"/>
              </a:spcAft>
              <a:buSzPts val="2500"/>
              <a:buFont typeface="Barlow"/>
              <a:buNone/>
              <a:defRPr sz="3333" b="1">
                <a:latin typeface="Barlow"/>
                <a:ea typeface="Barlow"/>
                <a:cs typeface="Barlow"/>
                <a:sym typeface="Barlow"/>
              </a:defRPr>
            </a:lvl9pPr>
          </a:lstStyle>
          <a:p>
            <a:r>
              <a:t>xx%</a:t>
            </a:r>
          </a:p>
        </p:txBody>
      </p:sp>
      <p:sp>
        <p:nvSpPr>
          <p:cNvPr id="313" name="Google Shape;313;p24"/>
          <p:cNvSpPr txBox="1">
            <a:spLocks noGrp="1"/>
          </p:cNvSpPr>
          <p:nvPr>
            <p:ph type="subTitle" idx="2"/>
          </p:nvPr>
        </p:nvSpPr>
        <p:spPr>
          <a:xfrm>
            <a:off x="4564800" y="3584684"/>
            <a:ext cx="3062000" cy="609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14" name="Google Shape;314;p24"/>
          <p:cNvSpPr txBox="1">
            <a:spLocks noGrp="1"/>
          </p:cNvSpPr>
          <p:nvPr>
            <p:ph type="title" idx="3" hasCustomPrompt="1"/>
          </p:nvPr>
        </p:nvSpPr>
        <p:spPr>
          <a:xfrm>
            <a:off x="4565000" y="2866936"/>
            <a:ext cx="3062000" cy="6096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2200"/>
              <a:buNone/>
              <a:defRPr sz="2933">
                <a:solidFill>
                  <a:schemeClr val="lt1"/>
                </a:solidFill>
              </a:defRPr>
            </a:lvl1pPr>
            <a:lvl2pPr lvl="1" algn="ctr" rtl="0">
              <a:spcBef>
                <a:spcPts val="0"/>
              </a:spcBef>
              <a:spcAft>
                <a:spcPts val="0"/>
              </a:spcAft>
              <a:buSzPts val="2500"/>
              <a:buFont typeface="Barlow"/>
              <a:buNone/>
              <a:defRPr sz="3333" b="1">
                <a:latin typeface="Barlow"/>
                <a:ea typeface="Barlow"/>
                <a:cs typeface="Barlow"/>
                <a:sym typeface="Barlow"/>
              </a:defRPr>
            </a:lvl2pPr>
            <a:lvl3pPr lvl="2" algn="ctr" rtl="0">
              <a:spcBef>
                <a:spcPts val="0"/>
              </a:spcBef>
              <a:spcAft>
                <a:spcPts val="0"/>
              </a:spcAft>
              <a:buSzPts val="2500"/>
              <a:buFont typeface="Barlow"/>
              <a:buNone/>
              <a:defRPr sz="3333" b="1">
                <a:latin typeface="Barlow"/>
                <a:ea typeface="Barlow"/>
                <a:cs typeface="Barlow"/>
                <a:sym typeface="Barlow"/>
              </a:defRPr>
            </a:lvl3pPr>
            <a:lvl4pPr lvl="3" algn="ctr" rtl="0">
              <a:spcBef>
                <a:spcPts val="0"/>
              </a:spcBef>
              <a:spcAft>
                <a:spcPts val="0"/>
              </a:spcAft>
              <a:buSzPts val="2500"/>
              <a:buFont typeface="Barlow"/>
              <a:buNone/>
              <a:defRPr sz="3333" b="1">
                <a:latin typeface="Barlow"/>
                <a:ea typeface="Barlow"/>
                <a:cs typeface="Barlow"/>
                <a:sym typeface="Barlow"/>
              </a:defRPr>
            </a:lvl4pPr>
            <a:lvl5pPr lvl="4" algn="ctr" rtl="0">
              <a:spcBef>
                <a:spcPts val="0"/>
              </a:spcBef>
              <a:spcAft>
                <a:spcPts val="0"/>
              </a:spcAft>
              <a:buSzPts val="2500"/>
              <a:buFont typeface="Barlow"/>
              <a:buNone/>
              <a:defRPr sz="3333" b="1">
                <a:latin typeface="Barlow"/>
                <a:ea typeface="Barlow"/>
                <a:cs typeface="Barlow"/>
                <a:sym typeface="Barlow"/>
              </a:defRPr>
            </a:lvl5pPr>
            <a:lvl6pPr lvl="5" algn="ctr" rtl="0">
              <a:spcBef>
                <a:spcPts val="0"/>
              </a:spcBef>
              <a:spcAft>
                <a:spcPts val="0"/>
              </a:spcAft>
              <a:buSzPts val="2500"/>
              <a:buFont typeface="Barlow"/>
              <a:buNone/>
              <a:defRPr sz="3333" b="1">
                <a:latin typeface="Barlow"/>
                <a:ea typeface="Barlow"/>
                <a:cs typeface="Barlow"/>
                <a:sym typeface="Barlow"/>
              </a:defRPr>
            </a:lvl6pPr>
            <a:lvl7pPr lvl="6" algn="ctr" rtl="0">
              <a:spcBef>
                <a:spcPts val="0"/>
              </a:spcBef>
              <a:spcAft>
                <a:spcPts val="0"/>
              </a:spcAft>
              <a:buSzPts val="2500"/>
              <a:buFont typeface="Barlow"/>
              <a:buNone/>
              <a:defRPr sz="3333" b="1">
                <a:latin typeface="Barlow"/>
                <a:ea typeface="Barlow"/>
                <a:cs typeface="Barlow"/>
                <a:sym typeface="Barlow"/>
              </a:defRPr>
            </a:lvl7pPr>
            <a:lvl8pPr lvl="7" algn="ctr" rtl="0">
              <a:spcBef>
                <a:spcPts val="0"/>
              </a:spcBef>
              <a:spcAft>
                <a:spcPts val="0"/>
              </a:spcAft>
              <a:buSzPts val="2500"/>
              <a:buFont typeface="Barlow"/>
              <a:buNone/>
              <a:defRPr sz="3333" b="1">
                <a:latin typeface="Barlow"/>
                <a:ea typeface="Barlow"/>
                <a:cs typeface="Barlow"/>
                <a:sym typeface="Barlow"/>
              </a:defRPr>
            </a:lvl8pPr>
            <a:lvl9pPr lvl="8" algn="ctr" rtl="0">
              <a:spcBef>
                <a:spcPts val="0"/>
              </a:spcBef>
              <a:spcAft>
                <a:spcPts val="0"/>
              </a:spcAft>
              <a:buSzPts val="2500"/>
              <a:buFont typeface="Barlow"/>
              <a:buNone/>
              <a:defRPr sz="3333" b="1">
                <a:latin typeface="Barlow"/>
                <a:ea typeface="Barlow"/>
                <a:cs typeface="Barlow"/>
                <a:sym typeface="Barlow"/>
              </a:defRPr>
            </a:lvl9pPr>
          </a:lstStyle>
          <a:p>
            <a:r>
              <a:t>xx%</a:t>
            </a:r>
          </a:p>
        </p:txBody>
      </p:sp>
      <p:sp>
        <p:nvSpPr>
          <p:cNvPr id="315" name="Google Shape;315;p24"/>
          <p:cNvSpPr txBox="1">
            <a:spLocks noGrp="1"/>
          </p:cNvSpPr>
          <p:nvPr>
            <p:ph type="subTitle" idx="4"/>
          </p:nvPr>
        </p:nvSpPr>
        <p:spPr>
          <a:xfrm>
            <a:off x="4565000" y="5205367"/>
            <a:ext cx="3062000" cy="609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16" name="Google Shape;316;p24"/>
          <p:cNvSpPr txBox="1">
            <a:spLocks noGrp="1"/>
          </p:cNvSpPr>
          <p:nvPr>
            <p:ph type="title" idx="5" hasCustomPrompt="1"/>
          </p:nvPr>
        </p:nvSpPr>
        <p:spPr>
          <a:xfrm>
            <a:off x="4565000" y="4487604"/>
            <a:ext cx="3062000" cy="6096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933">
                <a:solidFill>
                  <a:schemeClr val="dk1"/>
                </a:solidFill>
              </a:defRPr>
            </a:lvl1pPr>
            <a:lvl2pPr lvl="1" algn="ctr" rtl="0">
              <a:spcBef>
                <a:spcPts val="0"/>
              </a:spcBef>
              <a:spcAft>
                <a:spcPts val="0"/>
              </a:spcAft>
              <a:buSzPts val="2500"/>
              <a:buFont typeface="Barlow"/>
              <a:buNone/>
              <a:defRPr sz="3333" b="1">
                <a:latin typeface="Barlow"/>
                <a:ea typeface="Barlow"/>
                <a:cs typeface="Barlow"/>
                <a:sym typeface="Barlow"/>
              </a:defRPr>
            </a:lvl2pPr>
            <a:lvl3pPr lvl="2" algn="ctr" rtl="0">
              <a:spcBef>
                <a:spcPts val="0"/>
              </a:spcBef>
              <a:spcAft>
                <a:spcPts val="0"/>
              </a:spcAft>
              <a:buSzPts val="2500"/>
              <a:buFont typeface="Barlow"/>
              <a:buNone/>
              <a:defRPr sz="3333" b="1">
                <a:latin typeface="Barlow"/>
                <a:ea typeface="Barlow"/>
                <a:cs typeface="Barlow"/>
                <a:sym typeface="Barlow"/>
              </a:defRPr>
            </a:lvl3pPr>
            <a:lvl4pPr lvl="3" algn="ctr" rtl="0">
              <a:spcBef>
                <a:spcPts val="0"/>
              </a:spcBef>
              <a:spcAft>
                <a:spcPts val="0"/>
              </a:spcAft>
              <a:buSzPts val="2500"/>
              <a:buFont typeface="Barlow"/>
              <a:buNone/>
              <a:defRPr sz="3333" b="1">
                <a:latin typeface="Barlow"/>
                <a:ea typeface="Barlow"/>
                <a:cs typeface="Barlow"/>
                <a:sym typeface="Barlow"/>
              </a:defRPr>
            </a:lvl4pPr>
            <a:lvl5pPr lvl="4" algn="ctr" rtl="0">
              <a:spcBef>
                <a:spcPts val="0"/>
              </a:spcBef>
              <a:spcAft>
                <a:spcPts val="0"/>
              </a:spcAft>
              <a:buSzPts val="2500"/>
              <a:buFont typeface="Barlow"/>
              <a:buNone/>
              <a:defRPr sz="3333" b="1">
                <a:latin typeface="Barlow"/>
                <a:ea typeface="Barlow"/>
                <a:cs typeface="Barlow"/>
                <a:sym typeface="Barlow"/>
              </a:defRPr>
            </a:lvl5pPr>
            <a:lvl6pPr lvl="5" algn="ctr" rtl="0">
              <a:spcBef>
                <a:spcPts val="0"/>
              </a:spcBef>
              <a:spcAft>
                <a:spcPts val="0"/>
              </a:spcAft>
              <a:buSzPts val="2500"/>
              <a:buFont typeface="Barlow"/>
              <a:buNone/>
              <a:defRPr sz="3333" b="1">
                <a:latin typeface="Barlow"/>
                <a:ea typeface="Barlow"/>
                <a:cs typeface="Barlow"/>
                <a:sym typeface="Barlow"/>
              </a:defRPr>
            </a:lvl6pPr>
            <a:lvl7pPr lvl="6" algn="ctr" rtl="0">
              <a:spcBef>
                <a:spcPts val="0"/>
              </a:spcBef>
              <a:spcAft>
                <a:spcPts val="0"/>
              </a:spcAft>
              <a:buSzPts val="2500"/>
              <a:buFont typeface="Barlow"/>
              <a:buNone/>
              <a:defRPr sz="3333" b="1">
                <a:latin typeface="Barlow"/>
                <a:ea typeface="Barlow"/>
                <a:cs typeface="Barlow"/>
                <a:sym typeface="Barlow"/>
              </a:defRPr>
            </a:lvl7pPr>
            <a:lvl8pPr lvl="7" algn="ctr" rtl="0">
              <a:spcBef>
                <a:spcPts val="0"/>
              </a:spcBef>
              <a:spcAft>
                <a:spcPts val="0"/>
              </a:spcAft>
              <a:buSzPts val="2500"/>
              <a:buFont typeface="Barlow"/>
              <a:buNone/>
              <a:defRPr sz="3333" b="1">
                <a:latin typeface="Barlow"/>
                <a:ea typeface="Barlow"/>
                <a:cs typeface="Barlow"/>
                <a:sym typeface="Barlow"/>
              </a:defRPr>
            </a:lvl8pPr>
            <a:lvl9pPr lvl="8" algn="ctr" rtl="0">
              <a:spcBef>
                <a:spcPts val="0"/>
              </a:spcBef>
              <a:spcAft>
                <a:spcPts val="0"/>
              </a:spcAft>
              <a:buSzPts val="2500"/>
              <a:buFont typeface="Barlow"/>
              <a:buNone/>
              <a:defRPr sz="3333" b="1">
                <a:latin typeface="Barlow"/>
                <a:ea typeface="Barlow"/>
                <a:cs typeface="Barlow"/>
                <a:sym typeface="Barlow"/>
              </a:defRPr>
            </a:lvl9pPr>
          </a:lstStyle>
          <a:p>
            <a:r>
              <a:t>xx%</a:t>
            </a:r>
          </a:p>
        </p:txBody>
      </p:sp>
      <p:sp>
        <p:nvSpPr>
          <p:cNvPr id="317" name="Google Shape;317;p24"/>
          <p:cNvSpPr/>
          <p:nvPr/>
        </p:nvSpPr>
        <p:spPr>
          <a:xfrm>
            <a:off x="9836267" y="2786601"/>
            <a:ext cx="2355605" cy="47580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18" name="Google Shape;318;p24"/>
          <p:cNvSpPr/>
          <p:nvPr/>
        </p:nvSpPr>
        <p:spPr>
          <a:xfrm>
            <a:off x="476034" y="2786601"/>
            <a:ext cx="2762335" cy="47580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19" name="Google Shape;319;p24"/>
          <p:cNvSpPr/>
          <p:nvPr/>
        </p:nvSpPr>
        <p:spPr>
          <a:xfrm>
            <a:off x="9080371" y="2000600"/>
            <a:ext cx="1472205" cy="475829"/>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20" name="Google Shape;320;p24"/>
          <p:cNvSpPr/>
          <p:nvPr/>
        </p:nvSpPr>
        <p:spPr>
          <a:xfrm>
            <a:off x="9194706" y="3572400"/>
            <a:ext cx="2997073" cy="473933"/>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21" name="Google Shape;321;p24"/>
          <p:cNvSpPr/>
          <p:nvPr/>
        </p:nvSpPr>
        <p:spPr>
          <a:xfrm>
            <a:off x="10807439" y="2000600"/>
            <a:ext cx="1384397" cy="475829"/>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22" name="Google Shape;322;p24"/>
          <p:cNvSpPr/>
          <p:nvPr/>
        </p:nvSpPr>
        <p:spPr>
          <a:xfrm>
            <a:off x="8986385" y="4358367"/>
            <a:ext cx="1472171" cy="473933"/>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23" name="Google Shape;323;p24"/>
          <p:cNvSpPr/>
          <p:nvPr/>
        </p:nvSpPr>
        <p:spPr>
          <a:xfrm>
            <a:off x="24" y="4358367"/>
            <a:ext cx="1384397" cy="473933"/>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24" name="Google Shape;324;p24"/>
          <p:cNvSpPr/>
          <p:nvPr/>
        </p:nvSpPr>
        <p:spPr>
          <a:xfrm>
            <a:off x="13" y="2000608"/>
            <a:ext cx="1472184" cy="475811"/>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25" name="Google Shape;325;p24"/>
          <p:cNvSpPr/>
          <p:nvPr/>
        </p:nvSpPr>
        <p:spPr>
          <a:xfrm>
            <a:off x="1733297" y="2000600"/>
            <a:ext cx="654161" cy="475829"/>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759474323"/>
      </p:ext>
    </p:extLst>
  </p:cSld>
  <p:clrMapOvr>
    <a:masterClrMapping/>
  </p:clrMapOvr>
  <p:transition spd="med">
    <p:pull/>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27FE1B-F07F-4FCC-8F1B-3ECC38FC433B}" type="datetimeFigureOut">
              <a:rPr lang="en-IN" smtClean="0"/>
              <a:t>30-04-2023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2C17AD-AEC6-4626-A85C-C927B68A8DFC}" type="slidenum">
              <a:rPr lang="en-IN" smtClean="0"/>
              <a:t>‹#›</a:t>
            </a:fld>
            <a:endParaRPr lang="en-IN"/>
          </a:p>
        </p:txBody>
      </p:sp>
    </p:spTree>
    <p:extLst>
      <p:ext uri="{BB962C8B-B14F-4D97-AF65-F5344CB8AC3E}">
        <p14:creationId xmlns:p14="http://schemas.microsoft.com/office/powerpoint/2010/main" val="318535762"/>
      </p:ext>
    </p:extLst>
  </p:cSld>
  <p:clrMapOvr>
    <a:masterClrMapping/>
  </p:clrMapOvr>
  <p:transition spd="med">
    <p:pull/>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0" y="723433"/>
            <a:ext cx="12192000" cy="54112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 name="Google Shape;10;p2"/>
          <p:cNvSpPr/>
          <p:nvPr/>
        </p:nvSpPr>
        <p:spPr>
          <a:xfrm>
            <a:off x="0" y="0"/>
            <a:ext cx="6096000" cy="790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 name="Google Shape;11;p2"/>
          <p:cNvSpPr txBox="1">
            <a:spLocks noGrp="1"/>
          </p:cNvSpPr>
          <p:nvPr>
            <p:ph type="ctrTitle"/>
          </p:nvPr>
        </p:nvSpPr>
        <p:spPr>
          <a:xfrm>
            <a:off x="1884700" y="1525667"/>
            <a:ext cx="7718400" cy="6900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000"/>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12" name="Google Shape;12;p2"/>
          <p:cNvSpPr txBox="1">
            <a:spLocks noGrp="1"/>
          </p:cNvSpPr>
          <p:nvPr>
            <p:ph type="subTitle" idx="1"/>
          </p:nvPr>
        </p:nvSpPr>
        <p:spPr>
          <a:xfrm>
            <a:off x="2974700" y="3687067"/>
            <a:ext cx="8270400" cy="6144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2400">
                <a:solidFill>
                  <a:schemeClr val="accent3"/>
                </a:solidFill>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a:t>Click to edit Master subtitle style</a:t>
            </a:r>
            <a:endParaRPr/>
          </a:p>
        </p:txBody>
      </p:sp>
      <p:sp>
        <p:nvSpPr>
          <p:cNvPr id="13" name="Google Shape;13;p2"/>
          <p:cNvSpPr txBox="1">
            <a:spLocks noGrp="1"/>
          </p:cNvSpPr>
          <p:nvPr>
            <p:ph type="subTitle" idx="2"/>
          </p:nvPr>
        </p:nvSpPr>
        <p:spPr>
          <a:xfrm>
            <a:off x="2384967" y="2349067"/>
            <a:ext cx="7718400" cy="614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400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14" name="Google Shape;14;p2"/>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15" name="Google Shape;15;p2"/>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16" name="Google Shape;16;p2"/>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17" name="Google Shape;17;p2"/>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18" name="Google Shape;18;p2"/>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19" name="Google Shape;19;p2"/>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20" name="Google Shape;20;p2"/>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21" name="Google Shape;21;p2"/>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22" name="Google Shape;22;p2"/>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23" name="Google Shape;23;p2"/>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24" name="Google Shape;24;p2"/>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25" name="Google Shape;25;p2"/>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26" name="Google Shape;26;p2"/>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27" name="Google Shape;27;p2"/>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Tree>
    <p:extLst>
      <p:ext uri="{BB962C8B-B14F-4D97-AF65-F5344CB8AC3E}">
        <p14:creationId xmlns:p14="http://schemas.microsoft.com/office/powerpoint/2010/main" val="2661977974"/>
      </p:ext>
    </p:extLst>
  </p:cSld>
  <p:clrMapOvr>
    <a:masterClrMapping/>
  </p:clrMapOvr>
  <p:transition spd="med">
    <p:pull/>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8"/>
        <p:cNvGrpSpPr/>
        <p:nvPr/>
      </p:nvGrpSpPr>
      <p:grpSpPr>
        <a:xfrm>
          <a:off x="0" y="0"/>
          <a:ext cx="0" cy="0"/>
          <a:chOff x="0" y="0"/>
          <a:chExt cx="0" cy="0"/>
        </a:xfrm>
      </p:grpSpPr>
      <p:sp>
        <p:nvSpPr>
          <p:cNvPr id="29" name="Google Shape;29;p3"/>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0" name="Google Shape;30;p3"/>
          <p:cNvSpPr/>
          <p:nvPr/>
        </p:nvSpPr>
        <p:spPr>
          <a:xfrm>
            <a:off x="0" y="0"/>
            <a:ext cx="6096000" cy="790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1" name="Google Shape;31;p3"/>
          <p:cNvSpPr txBox="1">
            <a:spLocks noGrp="1"/>
          </p:cNvSpPr>
          <p:nvPr>
            <p:ph type="title" hasCustomPrompt="1"/>
          </p:nvPr>
        </p:nvSpPr>
        <p:spPr>
          <a:xfrm flipH="1">
            <a:off x="2739551" y="782633"/>
            <a:ext cx="2456400" cy="147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3333"/>
            </a:lvl1pPr>
            <a:lvl2pPr lvl="1" algn="r" rtl="0">
              <a:spcBef>
                <a:spcPts val="0"/>
              </a:spcBef>
              <a:spcAft>
                <a:spcPts val="0"/>
              </a:spcAft>
              <a:buClr>
                <a:schemeClr val="dk1"/>
              </a:buClr>
              <a:buSzPts val="2500"/>
              <a:buNone/>
              <a:defRPr sz="3333">
                <a:solidFill>
                  <a:schemeClr val="dk1"/>
                </a:solidFill>
              </a:defRPr>
            </a:lvl2pPr>
            <a:lvl3pPr lvl="2" algn="r" rtl="0">
              <a:spcBef>
                <a:spcPts val="0"/>
              </a:spcBef>
              <a:spcAft>
                <a:spcPts val="0"/>
              </a:spcAft>
              <a:buClr>
                <a:schemeClr val="dk1"/>
              </a:buClr>
              <a:buSzPts val="2500"/>
              <a:buNone/>
              <a:defRPr sz="3333">
                <a:solidFill>
                  <a:schemeClr val="dk1"/>
                </a:solidFill>
              </a:defRPr>
            </a:lvl3pPr>
            <a:lvl4pPr lvl="3" algn="r" rtl="0">
              <a:spcBef>
                <a:spcPts val="0"/>
              </a:spcBef>
              <a:spcAft>
                <a:spcPts val="0"/>
              </a:spcAft>
              <a:buClr>
                <a:schemeClr val="dk1"/>
              </a:buClr>
              <a:buSzPts val="2500"/>
              <a:buNone/>
              <a:defRPr sz="3333">
                <a:solidFill>
                  <a:schemeClr val="dk1"/>
                </a:solidFill>
              </a:defRPr>
            </a:lvl4pPr>
            <a:lvl5pPr lvl="4" algn="r" rtl="0">
              <a:spcBef>
                <a:spcPts val="0"/>
              </a:spcBef>
              <a:spcAft>
                <a:spcPts val="0"/>
              </a:spcAft>
              <a:buClr>
                <a:schemeClr val="dk1"/>
              </a:buClr>
              <a:buSzPts val="2500"/>
              <a:buNone/>
              <a:defRPr sz="3333">
                <a:solidFill>
                  <a:schemeClr val="dk1"/>
                </a:solidFill>
              </a:defRPr>
            </a:lvl5pPr>
            <a:lvl6pPr lvl="5" algn="r" rtl="0">
              <a:spcBef>
                <a:spcPts val="0"/>
              </a:spcBef>
              <a:spcAft>
                <a:spcPts val="0"/>
              </a:spcAft>
              <a:buClr>
                <a:schemeClr val="dk1"/>
              </a:buClr>
              <a:buSzPts val="2500"/>
              <a:buNone/>
              <a:defRPr sz="3333">
                <a:solidFill>
                  <a:schemeClr val="dk1"/>
                </a:solidFill>
              </a:defRPr>
            </a:lvl6pPr>
            <a:lvl7pPr lvl="6" algn="r" rtl="0">
              <a:spcBef>
                <a:spcPts val="0"/>
              </a:spcBef>
              <a:spcAft>
                <a:spcPts val="0"/>
              </a:spcAft>
              <a:buClr>
                <a:schemeClr val="dk1"/>
              </a:buClr>
              <a:buSzPts val="2500"/>
              <a:buNone/>
              <a:defRPr sz="3333">
                <a:solidFill>
                  <a:schemeClr val="dk1"/>
                </a:solidFill>
              </a:defRPr>
            </a:lvl7pPr>
            <a:lvl8pPr lvl="7" algn="r" rtl="0">
              <a:spcBef>
                <a:spcPts val="0"/>
              </a:spcBef>
              <a:spcAft>
                <a:spcPts val="0"/>
              </a:spcAft>
              <a:buClr>
                <a:schemeClr val="dk1"/>
              </a:buClr>
              <a:buSzPts val="2500"/>
              <a:buNone/>
              <a:defRPr sz="3333">
                <a:solidFill>
                  <a:schemeClr val="dk1"/>
                </a:solidFill>
              </a:defRPr>
            </a:lvl8pPr>
            <a:lvl9pPr lvl="8" algn="r" rtl="0">
              <a:spcBef>
                <a:spcPts val="0"/>
              </a:spcBef>
              <a:spcAft>
                <a:spcPts val="0"/>
              </a:spcAft>
              <a:buClr>
                <a:schemeClr val="dk1"/>
              </a:buClr>
              <a:buSzPts val="2500"/>
              <a:buNone/>
              <a:defRPr sz="3333">
                <a:solidFill>
                  <a:schemeClr val="dk1"/>
                </a:solidFill>
              </a:defRPr>
            </a:lvl9pPr>
          </a:lstStyle>
          <a:p>
            <a:r>
              <a:t>xx%</a:t>
            </a:r>
          </a:p>
        </p:txBody>
      </p:sp>
      <p:sp>
        <p:nvSpPr>
          <p:cNvPr id="32" name="Google Shape;32;p3"/>
          <p:cNvSpPr txBox="1">
            <a:spLocks noGrp="1"/>
          </p:cNvSpPr>
          <p:nvPr>
            <p:ph type="title" idx="2"/>
          </p:nvPr>
        </p:nvSpPr>
        <p:spPr>
          <a:xfrm>
            <a:off x="3474384" y="2462164"/>
            <a:ext cx="7169600" cy="7140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000">
                <a:solidFill>
                  <a:schemeClr val="dk2"/>
                </a:solidFill>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33" name="Google Shape;33;p3"/>
          <p:cNvSpPr txBox="1">
            <a:spLocks noGrp="1"/>
          </p:cNvSpPr>
          <p:nvPr>
            <p:ph type="subTitle" idx="1"/>
          </p:nvPr>
        </p:nvSpPr>
        <p:spPr>
          <a:xfrm>
            <a:off x="4051151" y="3264167"/>
            <a:ext cx="5281200" cy="1044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400">
                <a:solidFill>
                  <a:schemeClr val="accent3"/>
                </a:solidFill>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r>
              <a:rPr lang="en-US"/>
              <a:t>Click to edit Master subtitle style</a:t>
            </a:r>
            <a:endParaRPr/>
          </a:p>
        </p:txBody>
      </p:sp>
      <p:sp>
        <p:nvSpPr>
          <p:cNvPr id="34" name="Google Shape;34;p3"/>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35" name="Google Shape;35;p3"/>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36" name="Google Shape;36;p3"/>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37" name="Google Shape;37;p3"/>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38" name="Google Shape;38;p3"/>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39" name="Google Shape;39;p3"/>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40" name="Google Shape;40;p3"/>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41" name="Google Shape;41;p3"/>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42" name="Google Shape;42;p3"/>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43" name="Google Shape;43;p3"/>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44" name="Google Shape;44;p3"/>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45" name="Google Shape;45;p3"/>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46" name="Google Shape;46;p3"/>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47" name="Google Shape;47;p3"/>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Tree>
    <p:extLst>
      <p:ext uri="{BB962C8B-B14F-4D97-AF65-F5344CB8AC3E}">
        <p14:creationId xmlns:p14="http://schemas.microsoft.com/office/powerpoint/2010/main" val="3346803555"/>
      </p:ext>
    </p:extLst>
  </p:cSld>
  <p:clrMapOvr>
    <a:masterClrMapping/>
  </p:clrMapOvr>
  <p:transition spd="med">
    <p:pull/>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8"/>
        <p:cNvGrpSpPr/>
        <p:nvPr/>
      </p:nvGrpSpPr>
      <p:grpSpPr>
        <a:xfrm>
          <a:off x="0" y="0"/>
          <a:ext cx="0" cy="0"/>
          <a:chOff x="0" y="0"/>
          <a:chExt cx="0" cy="0"/>
        </a:xfrm>
      </p:grpSpPr>
      <p:sp>
        <p:nvSpPr>
          <p:cNvPr id="49" name="Google Shape;49;p4"/>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0" name="Google Shape;50;p4"/>
          <p:cNvSpPr/>
          <p:nvPr/>
        </p:nvSpPr>
        <p:spPr>
          <a:xfrm>
            <a:off x="6096000" y="0"/>
            <a:ext cx="6096000" cy="790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1" name="Google Shape;51;p4"/>
          <p:cNvSpPr txBox="1">
            <a:spLocks noGrp="1"/>
          </p:cNvSpPr>
          <p:nvPr>
            <p:ph type="title"/>
          </p:nvPr>
        </p:nvSpPr>
        <p:spPr>
          <a:xfrm>
            <a:off x="1524333" y="776933"/>
            <a:ext cx="9720800" cy="721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52" name="Google Shape;52;p4"/>
          <p:cNvSpPr txBox="1">
            <a:spLocks noGrp="1"/>
          </p:cNvSpPr>
          <p:nvPr>
            <p:ph type="body" idx="1"/>
          </p:nvPr>
        </p:nvSpPr>
        <p:spPr>
          <a:xfrm>
            <a:off x="1952333" y="1417567"/>
            <a:ext cx="9292800" cy="4555200"/>
          </a:xfrm>
          <a:prstGeom prst="rect">
            <a:avLst/>
          </a:prstGeom>
        </p:spPr>
        <p:txBody>
          <a:bodyPr spcFirstLastPara="1" wrap="square" lIns="91425" tIns="91425" rIns="91425" bIns="91425" anchor="ctr" anchorCtr="0">
            <a:noAutofit/>
          </a:bodyPr>
          <a:lstStyle>
            <a:lvl1pPr marL="609585" lvl="0" indent="-423323">
              <a:spcBef>
                <a:spcPts val="0"/>
              </a:spcBef>
              <a:spcAft>
                <a:spcPts val="0"/>
              </a:spcAft>
              <a:buSzPts val="1400"/>
              <a:buChar char="∗"/>
              <a:defRPr sz="1333"/>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pPr lvl="0"/>
            <a:r>
              <a:rPr lang="en-US"/>
              <a:t>Click to edit Master text styles</a:t>
            </a:r>
          </a:p>
        </p:txBody>
      </p:sp>
      <p:sp>
        <p:nvSpPr>
          <p:cNvPr id="53" name="Google Shape;53;p4"/>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54" name="Google Shape;54;p4"/>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55" name="Google Shape;55;p4"/>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56" name="Google Shape;56;p4"/>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57" name="Google Shape;57;p4"/>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58" name="Google Shape;58;p4"/>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59" name="Google Shape;59;p4"/>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60" name="Google Shape;60;p4"/>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61" name="Google Shape;61;p4"/>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62" name="Google Shape;62;p4"/>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63" name="Google Shape;63;p4"/>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64" name="Google Shape;64;p4"/>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65" name="Google Shape;65;p4"/>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66" name="Google Shape;66;p4"/>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Tree>
    <p:extLst>
      <p:ext uri="{BB962C8B-B14F-4D97-AF65-F5344CB8AC3E}">
        <p14:creationId xmlns:p14="http://schemas.microsoft.com/office/powerpoint/2010/main" val="484573674"/>
      </p:ext>
    </p:extLst>
  </p:cSld>
  <p:clrMapOvr>
    <a:masterClrMapping/>
  </p:clrMapOvr>
  <p:transition spd="med">
    <p:pull/>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67"/>
        <p:cNvGrpSpPr/>
        <p:nvPr/>
      </p:nvGrpSpPr>
      <p:grpSpPr>
        <a:xfrm>
          <a:off x="0" y="0"/>
          <a:ext cx="0" cy="0"/>
          <a:chOff x="0" y="0"/>
          <a:chExt cx="0" cy="0"/>
        </a:xfrm>
      </p:grpSpPr>
      <p:sp>
        <p:nvSpPr>
          <p:cNvPr id="68" name="Google Shape;68;p5"/>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9" name="Google Shape;69;p5"/>
          <p:cNvSpPr/>
          <p:nvPr/>
        </p:nvSpPr>
        <p:spPr>
          <a:xfrm>
            <a:off x="6096000" y="0"/>
            <a:ext cx="6096000" cy="790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0" name="Google Shape;70;p5"/>
          <p:cNvSpPr txBox="1">
            <a:spLocks noGrp="1"/>
          </p:cNvSpPr>
          <p:nvPr>
            <p:ph type="subTitle" idx="1"/>
          </p:nvPr>
        </p:nvSpPr>
        <p:spPr>
          <a:xfrm>
            <a:off x="2986867" y="4191103"/>
            <a:ext cx="6850000" cy="104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71" name="Google Shape;71;p5"/>
          <p:cNvSpPr txBox="1">
            <a:spLocks noGrp="1"/>
          </p:cNvSpPr>
          <p:nvPr>
            <p:ph type="subTitle" idx="2"/>
          </p:nvPr>
        </p:nvSpPr>
        <p:spPr>
          <a:xfrm>
            <a:off x="2986867" y="1535920"/>
            <a:ext cx="6850000" cy="104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72" name="Google Shape;72;p5"/>
          <p:cNvSpPr txBox="1">
            <a:spLocks noGrp="1"/>
          </p:cNvSpPr>
          <p:nvPr>
            <p:ph type="subTitle" idx="3"/>
          </p:nvPr>
        </p:nvSpPr>
        <p:spPr>
          <a:xfrm>
            <a:off x="1524333" y="3483500"/>
            <a:ext cx="5409600" cy="707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3733"/>
            </a:lvl1pPr>
            <a:lvl2pPr lvl="1" rtl="0">
              <a:spcBef>
                <a:spcPts val="0"/>
              </a:spcBef>
              <a:spcAft>
                <a:spcPts val="0"/>
              </a:spcAft>
              <a:buClr>
                <a:schemeClr val="dk1"/>
              </a:buClr>
              <a:buSzPts val="2000"/>
              <a:buNone/>
              <a:defRPr sz="2667">
                <a:solidFill>
                  <a:schemeClr val="dk1"/>
                </a:solidFill>
              </a:defRPr>
            </a:lvl2pPr>
            <a:lvl3pPr lvl="2" rtl="0">
              <a:spcBef>
                <a:spcPts val="0"/>
              </a:spcBef>
              <a:spcAft>
                <a:spcPts val="0"/>
              </a:spcAft>
              <a:buClr>
                <a:schemeClr val="dk1"/>
              </a:buClr>
              <a:buSzPts val="2000"/>
              <a:buNone/>
              <a:defRPr sz="2667">
                <a:solidFill>
                  <a:schemeClr val="dk1"/>
                </a:solidFill>
              </a:defRPr>
            </a:lvl3pPr>
            <a:lvl4pPr lvl="3" rtl="0">
              <a:spcBef>
                <a:spcPts val="0"/>
              </a:spcBef>
              <a:spcAft>
                <a:spcPts val="0"/>
              </a:spcAft>
              <a:buClr>
                <a:schemeClr val="dk1"/>
              </a:buClr>
              <a:buSzPts val="2000"/>
              <a:buNone/>
              <a:defRPr sz="2667">
                <a:solidFill>
                  <a:schemeClr val="dk1"/>
                </a:solidFill>
              </a:defRPr>
            </a:lvl4pPr>
            <a:lvl5pPr lvl="4" rtl="0">
              <a:spcBef>
                <a:spcPts val="0"/>
              </a:spcBef>
              <a:spcAft>
                <a:spcPts val="0"/>
              </a:spcAft>
              <a:buClr>
                <a:schemeClr val="dk1"/>
              </a:buClr>
              <a:buSzPts val="2000"/>
              <a:buNone/>
              <a:defRPr sz="2667">
                <a:solidFill>
                  <a:schemeClr val="dk1"/>
                </a:solidFill>
              </a:defRPr>
            </a:lvl5pPr>
            <a:lvl6pPr lvl="5" rtl="0">
              <a:spcBef>
                <a:spcPts val="0"/>
              </a:spcBef>
              <a:spcAft>
                <a:spcPts val="0"/>
              </a:spcAft>
              <a:buClr>
                <a:schemeClr val="dk1"/>
              </a:buClr>
              <a:buSzPts val="2000"/>
              <a:buNone/>
              <a:defRPr sz="2667">
                <a:solidFill>
                  <a:schemeClr val="dk1"/>
                </a:solidFill>
              </a:defRPr>
            </a:lvl6pPr>
            <a:lvl7pPr lvl="6" rtl="0">
              <a:spcBef>
                <a:spcPts val="0"/>
              </a:spcBef>
              <a:spcAft>
                <a:spcPts val="0"/>
              </a:spcAft>
              <a:buClr>
                <a:schemeClr val="dk1"/>
              </a:buClr>
              <a:buSzPts val="2000"/>
              <a:buNone/>
              <a:defRPr sz="2667">
                <a:solidFill>
                  <a:schemeClr val="dk1"/>
                </a:solidFill>
              </a:defRPr>
            </a:lvl7pPr>
            <a:lvl8pPr lvl="7" rtl="0">
              <a:spcBef>
                <a:spcPts val="0"/>
              </a:spcBef>
              <a:spcAft>
                <a:spcPts val="0"/>
              </a:spcAft>
              <a:buClr>
                <a:schemeClr val="dk1"/>
              </a:buClr>
              <a:buSzPts val="2000"/>
              <a:buNone/>
              <a:defRPr sz="2667">
                <a:solidFill>
                  <a:schemeClr val="dk1"/>
                </a:solidFill>
              </a:defRPr>
            </a:lvl8pPr>
            <a:lvl9pPr lvl="8"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73" name="Google Shape;73;p5"/>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74" name="Google Shape;74;p5"/>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75" name="Google Shape;75;p5"/>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76" name="Google Shape;76;p5"/>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77" name="Google Shape;77;p5"/>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78" name="Google Shape;78;p5"/>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79" name="Google Shape;79;p5"/>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80" name="Google Shape;80;p5"/>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81" name="Google Shape;81;p5"/>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82" name="Google Shape;82;p5"/>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83" name="Google Shape;83;p5"/>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84" name="Google Shape;84;p5"/>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85" name="Google Shape;85;p5"/>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86" name="Google Shape;86;p5"/>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
        <p:nvSpPr>
          <p:cNvPr id="87" name="Google Shape;87;p5"/>
          <p:cNvSpPr txBox="1">
            <a:spLocks noGrp="1"/>
          </p:cNvSpPr>
          <p:nvPr>
            <p:ph type="title"/>
          </p:nvPr>
        </p:nvSpPr>
        <p:spPr>
          <a:xfrm>
            <a:off x="1524333" y="828320"/>
            <a:ext cx="5409600" cy="707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1877094048"/>
      </p:ext>
    </p:extLst>
  </p:cSld>
  <p:clrMapOvr>
    <a:masterClrMapping/>
  </p:clrMapOvr>
  <p:transition spd="med">
    <p:pull/>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88"/>
        <p:cNvGrpSpPr/>
        <p:nvPr/>
      </p:nvGrpSpPr>
      <p:grpSpPr>
        <a:xfrm>
          <a:off x="0" y="0"/>
          <a:ext cx="0" cy="0"/>
          <a:chOff x="0" y="0"/>
          <a:chExt cx="0" cy="0"/>
        </a:xfrm>
      </p:grpSpPr>
      <p:sp>
        <p:nvSpPr>
          <p:cNvPr id="89" name="Google Shape;89;p6"/>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0" name="Google Shape;90;p6"/>
          <p:cNvSpPr/>
          <p:nvPr/>
        </p:nvSpPr>
        <p:spPr>
          <a:xfrm>
            <a:off x="6096000" y="0"/>
            <a:ext cx="6096000" cy="790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1" name="Google Shape;91;p6"/>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92" name="Google Shape;92;p6"/>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93" name="Google Shape;93;p6"/>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94" name="Google Shape;94;p6"/>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95" name="Google Shape;95;p6"/>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96" name="Google Shape;96;p6"/>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97" name="Google Shape;97;p6"/>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98" name="Google Shape;98;p6"/>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99" name="Google Shape;99;p6"/>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100" name="Google Shape;100;p6"/>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101" name="Google Shape;101;p6"/>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102" name="Google Shape;102;p6"/>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103" name="Google Shape;103;p6"/>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104" name="Google Shape;104;p6"/>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
        <p:nvSpPr>
          <p:cNvPr id="105" name="Google Shape;105;p6"/>
          <p:cNvSpPr txBox="1">
            <a:spLocks noGrp="1"/>
          </p:cNvSpPr>
          <p:nvPr>
            <p:ph type="title"/>
          </p:nvPr>
        </p:nvSpPr>
        <p:spPr>
          <a:xfrm>
            <a:off x="1524333" y="776933"/>
            <a:ext cx="9720800" cy="721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568552047"/>
      </p:ext>
    </p:extLst>
  </p:cSld>
  <p:clrMapOvr>
    <a:masterClrMapping/>
  </p:clrMapOvr>
  <p:transition spd="med">
    <p:pull/>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06"/>
        <p:cNvGrpSpPr/>
        <p:nvPr/>
      </p:nvGrpSpPr>
      <p:grpSpPr>
        <a:xfrm>
          <a:off x="0" y="0"/>
          <a:ext cx="0" cy="0"/>
          <a:chOff x="0" y="0"/>
          <a:chExt cx="0" cy="0"/>
        </a:xfrm>
      </p:grpSpPr>
      <p:sp>
        <p:nvSpPr>
          <p:cNvPr id="107" name="Google Shape;107;p7"/>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8" name="Google Shape;108;p7"/>
          <p:cNvSpPr/>
          <p:nvPr/>
        </p:nvSpPr>
        <p:spPr>
          <a:xfrm>
            <a:off x="6096000" y="0"/>
            <a:ext cx="6096000" cy="790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9" name="Google Shape;109;p7"/>
          <p:cNvSpPr txBox="1">
            <a:spLocks noGrp="1"/>
          </p:cNvSpPr>
          <p:nvPr>
            <p:ph type="subTitle" idx="1"/>
          </p:nvPr>
        </p:nvSpPr>
        <p:spPr>
          <a:xfrm>
            <a:off x="2232667" y="3648733"/>
            <a:ext cx="4836800" cy="1356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None/>
              <a:defRPr>
                <a:solidFill>
                  <a:schemeClr val="accent3"/>
                </a:solidFill>
              </a:defRPr>
            </a:lvl1pPr>
            <a:lvl2pPr lvl="1" rtl="0">
              <a:spcBef>
                <a:spcPts val="0"/>
              </a:spcBef>
              <a:spcAft>
                <a:spcPts val="0"/>
              </a:spcAft>
              <a:buClr>
                <a:schemeClr val="dk1"/>
              </a:buClr>
              <a:buSzPts val="1600"/>
              <a:buNone/>
              <a:defRPr sz="2133">
                <a:solidFill>
                  <a:schemeClr val="dk1"/>
                </a:solidFill>
              </a:defRPr>
            </a:lvl2pPr>
            <a:lvl3pPr lvl="2" rtl="0">
              <a:spcBef>
                <a:spcPts val="0"/>
              </a:spcBef>
              <a:spcAft>
                <a:spcPts val="0"/>
              </a:spcAft>
              <a:buClr>
                <a:schemeClr val="dk1"/>
              </a:buClr>
              <a:buSzPts val="1600"/>
              <a:buNone/>
              <a:defRPr sz="2133">
                <a:solidFill>
                  <a:schemeClr val="dk1"/>
                </a:solidFill>
              </a:defRPr>
            </a:lvl3pPr>
            <a:lvl4pPr lvl="3" rtl="0">
              <a:spcBef>
                <a:spcPts val="0"/>
              </a:spcBef>
              <a:spcAft>
                <a:spcPts val="0"/>
              </a:spcAft>
              <a:buClr>
                <a:schemeClr val="dk1"/>
              </a:buClr>
              <a:buSzPts val="1600"/>
              <a:buNone/>
              <a:defRPr sz="2133">
                <a:solidFill>
                  <a:schemeClr val="dk1"/>
                </a:solidFill>
              </a:defRPr>
            </a:lvl4pPr>
            <a:lvl5pPr lvl="4" rtl="0">
              <a:spcBef>
                <a:spcPts val="0"/>
              </a:spcBef>
              <a:spcAft>
                <a:spcPts val="0"/>
              </a:spcAft>
              <a:buClr>
                <a:schemeClr val="dk1"/>
              </a:buClr>
              <a:buSzPts val="1600"/>
              <a:buNone/>
              <a:defRPr sz="2133">
                <a:solidFill>
                  <a:schemeClr val="dk1"/>
                </a:solidFill>
              </a:defRPr>
            </a:lvl5pPr>
            <a:lvl6pPr lvl="5" rtl="0">
              <a:spcBef>
                <a:spcPts val="0"/>
              </a:spcBef>
              <a:spcAft>
                <a:spcPts val="0"/>
              </a:spcAft>
              <a:buClr>
                <a:schemeClr val="dk1"/>
              </a:buClr>
              <a:buSzPts val="1600"/>
              <a:buNone/>
              <a:defRPr sz="2133">
                <a:solidFill>
                  <a:schemeClr val="dk1"/>
                </a:solidFill>
              </a:defRPr>
            </a:lvl6pPr>
            <a:lvl7pPr lvl="6" rtl="0">
              <a:spcBef>
                <a:spcPts val="0"/>
              </a:spcBef>
              <a:spcAft>
                <a:spcPts val="0"/>
              </a:spcAft>
              <a:buClr>
                <a:schemeClr val="dk1"/>
              </a:buClr>
              <a:buSzPts val="1600"/>
              <a:buNone/>
              <a:defRPr sz="2133">
                <a:solidFill>
                  <a:schemeClr val="dk1"/>
                </a:solidFill>
              </a:defRPr>
            </a:lvl7pPr>
            <a:lvl8pPr lvl="7" rtl="0">
              <a:spcBef>
                <a:spcPts val="0"/>
              </a:spcBef>
              <a:spcAft>
                <a:spcPts val="0"/>
              </a:spcAft>
              <a:buClr>
                <a:schemeClr val="dk1"/>
              </a:buClr>
              <a:buSzPts val="1600"/>
              <a:buNone/>
              <a:defRPr sz="2133">
                <a:solidFill>
                  <a:schemeClr val="dk1"/>
                </a:solidFill>
              </a:defRPr>
            </a:lvl8pPr>
            <a:lvl9pPr lvl="8" rtl="0">
              <a:spcBef>
                <a:spcPts val="0"/>
              </a:spcBef>
              <a:spcAft>
                <a:spcPts val="0"/>
              </a:spcAft>
              <a:buClr>
                <a:schemeClr val="dk1"/>
              </a:buClr>
              <a:buSzPts val="1600"/>
              <a:buNone/>
              <a:defRPr sz="2133">
                <a:solidFill>
                  <a:schemeClr val="dk1"/>
                </a:solidFill>
              </a:defRPr>
            </a:lvl9pPr>
          </a:lstStyle>
          <a:p>
            <a:r>
              <a:rPr lang="en-US"/>
              <a:t>Click to edit Master subtitle style</a:t>
            </a:r>
            <a:endParaRPr/>
          </a:p>
        </p:txBody>
      </p:sp>
      <p:sp>
        <p:nvSpPr>
          <p:cNvPr id="110" name="Google Shape;110;p7"/>
          <p:cNvSpPr txBox="1">
            <a:spLocks noGrp="1"/>
          </p:cNvSpPr>
          <p:nvPr>
            <p:ph type="title"/>
          </p:nvPr>
        </p:nvSpPr>
        <p:spPr>
          <a:xfrm>
            <a:off x="1539033" y="1516933"/>
            <a:ext cx="5293200" cy="1898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11" name="Google Shape;111;p7"/>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112" name="Google Shape;112;p7"/>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113" name="Google Shape;113;p7"/>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114" name="Google Shape;114;p7"/>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115" name="Google Shape;115;p7"/>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116" name="Google Shape;116;p7"/>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117" name="Google Shape;117;p7"/>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118" name="Google Shape;118;p7"/>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119" name="Google Shape;119;p7"/>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120" name="Google Shape;120;p7"/>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121" name="Google Shape;121;p7"/>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122" name="Google Shape;122;p7"/>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123" name="Google Shape;123;p7"/>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124" name="Google Shape;124;p7"/>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Tree>
    <p:extLst>
      <p:ext uri="{BB962C8B-B14F-4D97-AF65-F5344CB8AC3E}">
        <p14:creationId xmlns:p14="http://schemas.microsoft.com/office/powerpoint/2010/main" val="1194580983"/>
      </p:ext>
    </p:extLst>
  </p:cSld>
  <p:clrMapOvr>
    <a:masterClrMapping/>
  </p:clrMapOvr>
  <p:transition spd="med">
    <p:pull/>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25"/>
        <p:cNvGrpSpPr/>
        <p:nvPr/>
      </p:nvGrpSpPr>
      <p:grpSpPr>
        <a:xfrm>
          <a:off x="0" y="0"/>
          <a:ext cx="0" cy="0"/>
          <a:chOff x="0" y="0"/>
          <a:chExt cx="0" cy="0"/>
        </a:xfrm>
      </p:grpSpPr>
      <p:sp>
        <p:nvSpPr>
          <p:cNvPr id="126" name="Google Shape;126;p8"/>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7" name="Google Shape;127;p8"/>
          <p:cNvSpPr/>
          <p:nvPr/>
        </p:nvSpPr>
        <p:spPr>
          <a:xfrm>
            <a:off x="0" y="0"/>
            <a:ext cx="6096000" cy="790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8" name="Google Shape;128;p8"/>
          <p:cNvSpPr txBox="1">
            <a:spLocks noGrp="1"/>
          </p:cNvSpPr>
          <p:nvPr>
            <p:ph type="title"/>
          </p:nvPr>
        </p:nvSpPr>
        <p:spPr>
          <a:xfrm>
            <a:off x="3564467" y="1592200"/>
            <a:ext cx="5708400" cy="21676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
        <p:nvSpPr>
          <p:cNvPr id="129" name="Google Shape;129;p8"/>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130" name="Google Shape;130;p8"/>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131" name="Google Shape;131;p8"/>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132" name="Google Shape;132;p8"/>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133" name="Google Shape;133;p8"/>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134" name="Google Shape;134;p8"/>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135" name="Google Shape;135;p8"/>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136" name="Google Shape;136;p8"/>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137" name="Google Shape;137;p8"/>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138" name="Google Shape;138;p8"/>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139" name="Google Shape;139;p8"/>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140" name="Google Shape;140;p8"/>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141" name="Google Shape;141;p8"/>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142" name="Google Shape;142;p8"/>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Tree>
    <p:extLst>
      <p:ext uri="{BB962C8B-B14F-4D97-AF65-F5344CB8AC3E}">
        <p14:creationId xmlns:p14="http://schemas.microsoft.com/office/powerpoint/2010/main" val="1520988029"/>
      </p:ext>
    </p:extLst>
  </p:cSld>
  <p:clrMapOvr>
    <a:masterClrMapping/>
  </p:clrMapOvr>
  <p:transition spd="med">
    <p:pull/>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43"/>
        <p:cNvGrpSpPr/>
        <p:nvPr/>
      </p:nvGrpSpPr>
      <p:grpSpPr>
        <a:xfrm>
          <a:off x="0" y="0"/>
          <a:ext cx="0" cy="0"/>
          <a:chOff x="0" y="0"/>
          <a:chExt cx="0" cy="0"/>
        </a:xfrm>
      </p:grpSpPr>
      <p:sp>
        <p:nvSpPr>
          <p:cNvPr id="144" name="Google Shape;144;p9"/>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5" name="Google Shape;145;p9"/>
          <p:cNvSpPr/>
          <p:nvPr/>
        </p:nvSpPr>
        <p:spPr>
          <a:xfrm>
            <a:off x="0" y="0"/>
            <a:ext cx="6096000" cy="790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6" name="Google Shape;146;p9"/>
          <p:cNvSpPr txBox="1">
            <a:spLocks noGrp="1"/>
          </p:cNvSpPr>
          <p:nvPr>
            <p:ph type="title"/>
          </p:nvPr>
        </p:nvSpPr>
        <p:spPr>
          <a:xfrm>
            <a:off x="1508667" y="828333"/>
            <a:ext cx="5393600" cy="7076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r>
              <a:rPr lang="en-US"/>
              <a:t>Click to edit Master title style</a:t>
            </a:r>
            <a:endParaRPr/>
          </a:p>
        </p:txBody>
      </p:sp>
      <p:sp>
        <p:nvSpPr>
          <p:cNvPr id="147" name="Google Shape;147;p9"/>
          <p:cNvSpPr txBox="1">
            <a:spLocks noGrp="1"/>
          </p:cNvSpPr>
          <p:nvPr>
            <p:ph type="subTitle" idx="1"/>
          </p:nvPr>
        </p:nvSpPr>
        <p:spPr>
          <a:xfrm>
            <a:off x="2124467" y="2099267"/>
            <a:ext cx="7385600" cy="1872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en-US"/>
              <a:t>Click to edit Master subtitle style</a:t>
            </a:r>
            <a:endParaRPr/>
          </a:p>
        </p:txBody>
      </p:sp>
      <p:sp>
        <p:nvSpPr>
          <p:cNvPr id="148" name="Google Shape;148;p9"/>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149" name="Google Shape;149;p9"/>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150" name="Google Shape;150;p9"/>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151" name="Google Shape;151;p9"/>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152" name="Google Shape;152;p9"/>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153" name="Google Shape;153;p9"/>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154" name="Google Shape;154;p9"/>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155" name="Google Shape;155;p9"/>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156" name="Google Shape;156;p9"/>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157" name="Google Shape;157;p9"/>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158" name="Google Shape;158;p9"/>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159" name="Google Shape;159;p9"/>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160" name="Google Shape;160;p9"/>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161" name="Google Shape;161;p9"/>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Tree>
    <p:extLst>
      <p:ext uri="{BB962C8B-B14F-4D97-AF65-F5344CB8AC3E}">
        <p14:creationId xmlns:p14="http://schemas.microsoft.com/office/powerpoint/2010/main" val="3357515490"/>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704067" y="4576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lvl2pPr>
            <a:lvl3pPr lvl="2" algn="ctr" rtl="0">
              <a:spcBef>
                <a:spcPts val="0"/>
              </a:spcBef>
              <a:spcAft>
                <a:spcPts val="0"/>
              </a:spcAft>
              <a:buNone/>
              <a:defRPr sz="4000"/>
            </a:lvl3pPr>
            <a:lvl4pPr lvl="3" algn="ctr" rtl="0">
              <a:spcBef>
                <a:spcPts val="0"/>
              </a:spcBef>
              <a:spcAft>
                <a:spcPts val="0"/>
              </a:spcAft>
              <a:buNone/>
              <a:defRPr sz="4000"/>
            </a:lvl4pPr>
            <a:lvl5pPr lvl="4" algn="ctr" rtl="0">
              <a:spcBef>
                <a:spcPts val="0"/>
              </a:spcBef>
              <a:spcAft>
                <a:spcPts val="0"/>
              </a:spcAft>
              <a:buNone/>
              <a:defRPr sz="4000"/>
            </a:lvl5pPr>
            <a:lvl6pPr lvl="5" algn="ctr" rtl="0">
              <a:spcBef>
                <a:spcPts val="0"/>
              </a:spcBef>
              <a:spcAft>
                <a:spcPts val="0"/>
              </a:spcAft>
              <a:buNone/>
              <a:defRPr sz="4000"/>
            </a:lvl6pPr>
            <a:lvl7pPr lvl="6" algn="ctr" rtl="0">
              <a:spcBef>
                <a:spcPts val="0"/>
              </a:spcBef>
              <a:spcAft>
                <a:spcPts val="0"/>
              </a:spcAft>
              <a:buNone/>
              <a:defRPr sz="4000"/>
            </a:lvl7pPr>
            <a:lvl8pPr lvl="7" algn="ctr" rtl="0">
              <a:spcBef>
                <a:spcPts val="0"/>
              </a:spcBef>
              <a:spcAft>
                <a:spcPts val="0"/>
              </a:spcAft>
              <a:buNone/>
              <a:defRPr sz="4000"/>
            </a:lvl8pPr>
            <a:lvl9pPr lvl="8" algn="ctr" rtl="0">
              <a:spcBef>
                <a:spcPts val="0"/>
              </a:spcBef>
              <a:spcAft>
                <a:spcPts val="0"/>
              </a:spcAft>
              <a:buNone/>
              <a:defRPr sz="4000"/>
            </a:lvl9pPr>
          </a:lstStyle>
          <a:p>
            <a:r>
              <a:rPr lang="en-US"/>
              <a:t>Click to edit Master title style</a:t>
            </a:r>
            <a:endParaRPr/>
          </a:p>
        </p:txBody>
      </p:sp>
    </p:spTree>
    <p:extLst>
      <p:ext uri="{BB962C8B-B14F-4D97-AF65-F5344CB8AC3E}">
        <p14:creationId xmlns:p14="http://schemas.microsoft.com/office/powerpoint/2010/main" val="4120471730"/>
      </p:ext>
    </p:extLst>
  </p:cSld>
  <p:clrMapOvr>
    <a:masterClrMapping/>
  </p:clrMapOvr>
  <p:transition spd="med">
    <p:pull/>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62"/>
        <p:cNvGrpSpPr/>
        <p:nvPr/>
      </p:nvGrpSpPr>
      <p:grpSpPr>
        <a:xfrm>
          <a:off x="0" y="0"/>
          <a:ext cx="0" cy="0"/>
          <a:chOff x="0" y="0"/>
          <a:chExt cx="0" cy="0"/>
        </a:xfrm>
      </p:grpSpPr>
      <p:sp>
        <p:nvSpPr>
          <p:cNvPr id="163" name="Google Shape;163;p10"/>
          <p:cNvSpPr txBox="1">
            <a:spLocks noGrp="1"/>
          </p:cNvSpPr>
          <p:nvPr>
            <p:ph type="title"/>
          </p:nvPr>
        </p:nvSpPr>
        <p:spPr>
          <a:xfrm>
            <a:off x="946833" y="723433"/>
            <a:ext cx="5149200" cy="19000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Tree>
    <p:extLst>
      <p:ext uri="{BB962C8B-B14F-4D97-AF65-F5344CB8AC3E}">
        <p14:creationId xmlns:p14="http://schemas.microsoft.com/office/powerpoint/2010/main" val="1675766537"/>
      </p:ext>
    </p:extLst>
  </p:cSld>
  <p:clrMapOvr>
    <a:masterClrMapping/>
  </p:clrMapOvr>
  <p:transition spd="med">
    <p:pull/>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64"/>
        <p:cNvGrpSpPr/>
        <p:nvPr/>
      </p:nvGrpSpPr>
      <p:grpSpPr>
        <a:xfrm>
          <a:off x="0" y="0"/>
          <a:ext cx="0" cy="0"/>
          <a:chOff x="0" y="0"/>
          <a:chExt cx="0" cy="0"/>
        </a:xfrm>
      </p:grpSpPr>
      <p:sp>
        <p:nvSpPr>
          <p:cNvPr id="165" name="Google Shape;165;p11"/>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6" name="Google Shape;166;p11"/>
          <p:cNvSpPr/>
          <p:nvPr/>
        </p:nvSpPr>
        <p:spPr>
          <a:xfrm>
            <a:off x="0" y="0"/>
            <a:ext cx="6096000" cy="790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7" name="Google Shape;167;p11"/>
          <p:cNvSpPr txBox="1">
            <a:spLocks noGrp="1"/>
          </p:cNvSpPr>
          <p:nvPr>
            <p:ph type="title" hasCustomPrompt="1"/>
          </p:nvPr>
        </p:nvSpPr>
        <p:spPr>
          <a:xfrm>
            <a:off x="1445633" y="1748567"/>
            <a:ext cx="8505600" cy="1358000"/>
          </a:xfrm>
          <a:prstGeom prst="rect">
            <a:avLst/>
          </a:prstGeom>
        </p:spPr>
        <p:txBody>
          <a:bodyPr spcFirstLastPara="1" wrap="square" lIns="91425" tIns="91425" rIns="91425" bIns="91425" anchor="ctr" anchorCtr="0">
            <a:noAutofit/>
          </a:bodyPr>
          <a:lstStyle>
            <a:lvl1pPr lvl="0">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168" name="Google Shape;168;p11"/>
          <p:cNvSpPr txBox="1">
            <a:spLocks noGrp="1"/>
          </p:cNvSpPr>
          <p:nvPr>
            <p:ph type="body" idx="1"/>
          </p:nvPr>
        </p:nvSpPr>
        <p:spPr>
          <a:xfrm>
            <a:off x="2072300" y="3315900"/>
            <a:ext cx="8918800" cy="704000"/>
          </a:xfrm>
          <a:prstGeom prst="rect">
            <a:avLst/>
          </a:prstGeom>
        </p:spPr>
        <p:txBody>
          <a:bodyPr spcFirstLastPara="1" wrap="square" lIns="91425" tIns="91425" rIns="91425" bIns="91425" anchor="ctr" anchorCtr="0">
            <a:noAutofit/>
          </a:bodyPr>
          <a:lstStyle>
            <a:lvl1pPr marL="609585" lvl="0" indent="-423323">
              <a:spcBef>
                <a:spcPts val="0"/>
              </a:spcBef>
              <a:spcAft>
                <a:spcPts val="0"/>
              </a:spcAft>
              <a:buSzPts val="1400"/>
              <a:buChar char="●"/>
              <a:defRPr sz="2400">
                <a:solidFill>
                  <a:schemeClr val="accent3"/>
                </a:solidFill>
              </a:defRPr>
            </a:lvl1pPr>
            <a:lvl2pPr marL="1219170" lvl="1" indent="-423323" algn="ctr">
              <a:spcBef>
                <a:spcPts val="0"/>
              </a:spcBef>
              <a:spcAft>
                <a:spcPts val="0"/>
              </a:spcAft>
              <a:buSzPts val="1400"/>
              <a:buChar char="○"/>
              <a:defRPr/>
            </a:lvl2pPr>
            <a:lvl3pPr marL="1828754" lvl="2" indent="-423323" algn="ctr">
              <a:spcBef>
                <a:spcPts val="0"/>
              </a:spcBef>
              <a:spcAft>
                <a:spcPts val="0"/>
              </a:spcAft>
              <a:buSzPts val="1400"/>
              <a:buChar char="■"/>
              <a:defRPr/>
            </a:lvl3pPr>
            <a:lvl4pPr marL="2438339" lvl="3" indent="-423323" algn="ctr">
              <a:spcBef>
                <a:spcPts val="0"/>
              </a:spcBef>
              <a:spcAft>
                <a:spcPts val="0"/>
              </a:spcAft>
              <a:buSzPts val="1400"/>
              <a:buChar char="●"/>
              <a:defRPr/>
            </a:lvl4pPr>
            <a:lvl5pPr marL="3047924" lvl="4" indent="-423323" algn="ctr">
              <a:spcBef>
                <a:spcPts val="0"/>
              </a:spcBef>
              <a:spcAft>
                <a:spcPts val="0"/>
              </a:spcAft>
              <a:buSzPts val="1400"/>
              <a:buChar char="○"/>
              <a:defRPr/>
            </a:lvl5pPr>
            <a:lvl6pPr marL="3657509" lvl="5" indent="-423323" algn="ctr">
              <a:spcBef>
                <a:spcPts val="0"/>
              </a:spcBef>
              <a:spcAft>
                <a:spcPts val="0"/>
              </a:spcAft>
              <a:buSzPts val="1400"/>
              <a:buChar char="■"/>
              <a:defRPr/>
            </a:lvl6pPr>
            <a:lvl7pPr marL="4267093" lvl="6" indent="-423323" algn="ctr">
              <a:spcBef>
                <a:spcPts val="0"/>
              </a:spcBef>
              <a:spcAft>
                <a:spcPts val="0"/>
              </a:spcAft>
              <a:buSzPts val="1400"/>
              <a:buChar char="●"/>
              <a:defRPr/>
            </a:lvl7pPr>
            <a:lvl8pPr marL="4876678" lvl="7" indent="-423323" algn="ctr">
              <a:spcBef>
                <a:spcPts val="0"/>
              </a:spcBef>
              <a:spcAft>
                <a:spcPts val="0"/>
              </a:spcAft>
              <a:buSzPts val="1400"/>
              <a:buChar char="○"/>
              <a:defRPr/>
            </a:lvl8pPr>
            <a:lvl9pPr marL="5486263" lvl="8" indent="-423323" algn="ctr">
              <a:spcBef>
                <a:spcPts val="0"/>
              </a:spcBef>
              <a:spcAft>
                <a:spcPts val="0"/>
              </a:spcAft>
              <a:buSzPts val="1400"/>
              <a:buChar char="■"/>
              <a:defRPr/>
            </a:lvl9pPr>
          </a:lstStyle>
          <a:p>
            <a:pPr lvl="0"/>
            <a:r>
              <a:rPr lang="en-US"/>
              <a:t>Click to edit Master text styles</a:t>
            </a:r>
          </a:p>
        </p:txBody>
      </p:sp>
      <p:sp>
        <p:nvSpPr>
          <p:cNvPr id="169" name="Google Shape;169;p11"/>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170" name="Google Shape;170;p11"/>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171" name="Google Shape;171;p11"/>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172" name="Google Shape;172;p11"/>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173" name="Google Shape;173;p11"/>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174" name="Google Shape;174;p11"/>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175" name="Google Shape;175;p11"/>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176" name="Google Shape;176;p11"/>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177" name="Google Shape;177;p11"/>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178" name="Google Shape;178;p11"/>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179" name="Google Shape;179;p11"/>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180" name="Google Shape;180;p11"/>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181" name="Google Shape;181;p11"/>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182" name="Google Shape;182;p11"/>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Tree>
    <p:extLst>
      <p:ext uri="{BB962C8B-B14F-4D97-AF65-F5344CB8AC3E}">
        <p14:creationId xmlns:p14="http://schemas.microsoft.com/office/powerpoint/2010/main" val="2320895118"/>
      </p:ext>
    </p:extLst>
  </p:cSld>
  <p:clrMapOvr>
    <a:masterClrMapping/>
  </p:clrMapOvr>
  <p:transition spd="med">
    <p:pull/>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83"/>
        <p:cNvGrpSpPr/>
        <p:nvPr/>
      </p:nvGrpSpPr>
      <p:grpSpPr>
        <a:xfrm>
          <a:off x="0" y="0"/>
          <a:ext cx="0" cy="0"/>
          <a:chOff x="0" y="0"/>
          <a:chExt cx="0" cy="0"/>
        </a:xfrm>
      </p:grpSpPr>
    </p:spTree>
    <p:extLst>
      <p:ext uri="{BB962C8B-B14F-4D97-AF65-F5344CB8AC3E}">
        <p14:creationId xmlns:p14="http://schemas.microsoft.com/office/powerpoint/2010/main" val="3911754672"/>
      </p:ext>
    </p:extLst>
  </p:cSld>
  <p:clrMapOvr>
    <a:masterClrMapping/>
  </p:clrMapOvr>
  <p:transition spd="med">
    <p:pull/>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84"/>
        <p:cNvGrpSpPr/>
        <p:nvPr/>
      </p:nvGrpSpPr>
      <p:grpSpPr>
        <a:xfrm>
          <a:off x="0" y="0"/>
          <a:ext cx="0" cy="0"/>
          <a:chOff x="0" y="0"/>
          <a:chExt cx="0" cy="0"/>
        </a:xfrm>
      </p:grpSpPr>
      <p:sp>
        <p:nvSpPr>
          <p:cNvPr id="185" name="Google Shape;185;p13"/>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86" name="Google Shape;186;p13"/>
          <p:cNvSpPr/>
          <p:nvPr/>
        </p:nvSpPr>
        <p:spPr>
          <a:xfrm>
            <a:off x="6096000" y="0"/>
            <a:ext cx="6096000" cy="835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87" name="Google Shape;187;p13"/>
          <p:cNvSpPr txBox="1">
            <a:spLocks noGrp="1"/>
          </p:cNvSpPr>
          <p:nvPr>
            <p:ph type="title" hasCustomPrompt="1"/>
          </p:nvPr>
        </p:nvSpPr>
        <p:spPr>
          <a:xfrm flipH="1">
            <a:off x="1947267" y="1915617"/>
            <a:ext cx="1162800" cy="45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3333"/>
            </a:lvl2pPr>
            <a:lvl3pPr lvl="2" algn="r" rtl="0">
              <a:spcBef>
                <a:spcPts val="0"/>
              </a:spcBef>
              <a:spcAft>
                <a:spcPts val="0"/>
              </a:spcAft>
              <a:buSzPts val="2500"/>
              <a:buNone/>
              <a:defRPr sz="3333"/>
            </a:lvl3pPr>
            <a:lvl4pPr lvl="3" algn="r" rtl="0">
              <a:spcBef>
                <a:spcPts val="0"/>
              </a:spcBef>
              <a:spcAft>
                <a:spcPts val="0"/>
              </a:spcAft>
              <a:buSzPts val="2500"/>
              <a:buNone/>
              <a:defRPr sz="3333"/>
            </a:lvl4pPr>
            <a:lvl5pPr lvl="4" algn="r" rtl="0">
              <a:spcBef>
                <a:spcPts val="0"/>
              </a:spcBef>
              <a:spcAft>
                <a:spcPts val="0"/>
              </a:spcAft>
              <a:buSzPts val="2500"/>
              <a:buNone/>
              <a:defRPr sz="3333"/>
            </a:lvl5pPr>
            <a:lvl6pPr lvl="5" algn="r" rtl="0">
              <a:spcBef>
                <a:spcPts val="0"/>
              </a:spcBef>
              <a:spcAft>
                <a:spcPts val="0"/>
              </a:spcAft>
              <a:buSzPts val="2500"/>
              <a:buNone/>
              <a:defRPr sz="3333"/>
            </a:lvl6pPr>
            <a:lvl7pPr lvl="6" algn="r" rtl="0">
              <a:spcBef>
                <a:spcPts val="0"/>
              </a:spcBef>
              <a:spcAft>
                <a:spcPts val="0"/>
              </a:spcAft>
              <a:buSzPts val="2500"/>
              <a:buNone/>
              <a:defRPr sz="3333"/>
            </a:lvl7pPr>
            <a:lvl8pPr lvl="7" algn="r" rtl="0">
              <a:spcBef>
                <a:spcPts val="0"/>
              </a:spcBef>
              <a:spcAft>
                <a:spcPts val="0"/>
              </a:spcAft>
              <a:buSzPts val="2500"/>
              <a:buNone/>
              <a:defRPr sz="3333"/>
            </a:lvl8pPr>
            <a:lvl9pPr lvl="8" algn="r" rtl="0">
              <a:spcBef>
                <a:spcPts val="0"/>
              </a:spcBef>
              <a:spcAft>
                <a:spcPts val="0"/>
              </a:spcAft>
              <a:buSzPts val="2500"/>
              <a:buNone/>
              <a:defRPr sz="3333"/>
            </a:lvl9pPr>
          </a:lstStyle>
          <a:p>
            <a:r>
              <a:t>xx%</a:t>
            </a:r>
          </a:p>
        </p:txBody>
      </p:sp>
      <p:sp>
        <p:nvSpPr>
          <p:cNvPr id="188" name="Google Shape;188;p13"/>
          <p:cNvSpPr txBox="1">
            <a:spLocks noGrp="1"/>
          </p:cNvSpPr>
          <p:nvPr>
            <p:ph type="subTitle" idx="1"/>
          </p:nvPr>
        </p:nvSpPr>
        <p:spPr>
          <a:xfrm>
            <a:off x="3110067" y="2366817"/>
            <a:ext cx="4172000" cy="65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189" name="Google Shape;189;p13"/>
          <p:cNvSpPr txBox="1">
            <a:spLocks noGrp="1"/>
          </p:cNvSpPr>
          <p:nvPr>
            <p:ph type="subTitle" idx="2"/>
          </p:nvPr>
        </p:nvSpPr>
        <p:spPr>
          <a:xfrm>
            <a:off x="3110067" y="1915633"/>
            <a:ext cx="41720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400">
                <a:solidFill>
                  <a:schemeClr val="accent1"/>
                </a:solidFill>
              </a:defRPr>
            </a:lvl1pPr>
            <a:lvl2pPr lvl="1" algn="r" rtl="0">
              <a:spcBef>
                <a:spcPts val="0"/>
              </a:spcBef>
              <a:spcAft>
                <a:spcPts val="0"/>
              </a:spcAft>
              <a:buClr>
                <a:schemeClr val="dk1"/>
              </a:buClr>
              <a:buSzPts val="2000"/>
              <a:buNone/>
              <a:defRPr sz="2667">
                <a:solidFill>
                  <a:schemeClr val="dk1"/>
                </a:solidFill>
              </a:defRPr>
            </a:lvl2pPr>
            <a:lvl3pPr lvl="2" algn="r" rtl="0">
              <a:spcBef>
                <a:spcPts val="0"/>
              </a:spcBef>
              <a:spcAft>
                <a:spcPts val="0"/>
              </a:spcAft>
              <a:buClr>
                <a:schemeClr val="dk1"/>
              </a:buClr>
              <a:buSzPts val="2000"/>
              <a:buNone/>
              <a:defRPr sz="2667">
                <a:solidFill>
                  <a:schemeClr val="dk1"/>
                </a:solidFill>
              </a:defRPr>
            </a:lvl3pPr>
            <a:lvl4pPr lvl="3" algn="r" rtl="0">
              <a:spcBef>
                <a:spcPts val="0"/>
              </a:spcBef>
              <a:spcAft>
                <a:spcPts val="0"/>
              </a:spcAft>
              <a:buClr>
                <a:schemeClr val="dk1"/>
              </a:buClr>
              <a:buSzPts val="2000"/>
              <a:buNone/>
              <a:defRPr sz="2667">
                <a:solidFill>
                  <a:schemeClr val="dk1"/>
                </a:solidFill>
              </a:defRPr>
            </a:lvl4pPr>
            <a:lvl5pPr lvl="4" algn="r" rtl="0">
              <a:spcBef>
                <a:spcPts val="0"/>
              </a:spcBef>
              <a:spcAft>
                <a:spcPts val="0"/>
              </a:spcAft>
              <a:buClr>
                <a:schemeClr val="dk1"/>
              </a:buClr>
              <a:buSzPts val="2000"/>
              <a:buNone/>
              <a:defRPr sz="2667">
                <a:solidFill>
                  <a:schemeClr val="dk1"/>
                </a:solidFill>
              </a:defRPr>
            </a:lvl5pPr>
            <a:lvl6pPr lvl="5" algn="r" rtl="0">
              <a:spcBef>
                <a:spcPts val="0"/>
              </a:spcBef>
              <a:spcAft>
                <a:spcPts val="0"/>
              </a:spcAft>
              <a:buClr>
                <a:schemeClr val="dk1"/>
              </a:buClr>
              <a:buSzPts val="2000"/>
              <a:buNone/>
              <a:defRPr sz="2667">
                <a:solidFill>
                  <a:schemeClr val="dk1"/>
                </a:solidFill>
              </a:defRPr>
            </a:lvl6pPr>
            <a:lvl7pPr lvl="6" algn="r" rtl="0">
              <a:spcBef>
                <a:spcPts val="0"/>
              </a:spcBef>
              <a:spcAft>
                <a:spcPts val="0"/>
              </a:spcAft>
              <a:buClr>
                <a:schemeClr val="dk1"/>
              </a:buClr>
              <a:buSzPts val="2000"/>
              <a:buNone/>
              <a:defRPr sz="2667">
                <a:solidFill>
                  <a:schemeClr val="dk1"/>
                </a:solidFill>
              </a:defRPr>
            </a:lvl7pPr>
            <a:lvl8pPr lvl="7" algn="r" rtl="0">
              <a:spcBef>
                <a:spcPts val="0"/>
              </a:spcBef>
              <a:spcAft>
                <a:spcPts val="0"/>
              </a:spcAft>
              <a:buClr>
                <a:schemeClr val="dk1"/>
              </a:buClr>
              <a:buSzPts val="2000"/>
              <a:buNone/>
              <a:defRPr sz="2667">
                <a:solidFill>
                  <a:schemeClr val="dk1"/>
                </a:solidFill>
              </a:defRPr>
            </a:lvl8pPr>
            <a:lvl9pPr lvl="8" algn="r"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190" name="Google Shape;190;p13"/>
          <p:cNvSpPr txBox="1">
            <a:spLocks noGrp="1"/>
          </p:cNvSpPr>
          <p:nvPr>
            <p:ph type="title" idx="3" hasCustomPrompt="1"/>
          </p:nvPr>
        </p:nvSpPr>
        <p:spPr>
          <a:xfrm flipH="1">
            <a:off x="3800167" y="3226483"/>
            <a:ext cx="1162800" cy="45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3333"/>
            </a:lvl2pPr>
            <a:lvl3pPr lvl="2" algn="r" rtl="0">
              <a:spcBef>
                <a:spcPts val="0"/>
              </a:spcBef>
              <a:spcAft>
                <a:spcPts val="0"/>
              </a:spcAft>
              <a:buSzPts val="2500"/>
              <a:buNone/>
              <a:defRPr sz="3333"/>
            </a:lvl3pPr>
            <a:lvl4pPr lvl="3" algn="r" rtl="0">
              <a:spcBef>
                <a:spcPts val="0"/>
              </a:spcBef>
              <a:spcAft>
                <a:spcPts val="0"/>
              </a:spcAft>
              <a:buSzPts val="2500"/>
              <a:buNone/>
              <a:defRPr sz="3333"/>
            </a:lvl4pPr>
            <a:lvl5pPr lvl="4" algn="r" rtl="0">
              <a:spcBef>
                <a:spcPts val="0"/>
              </a:spcBef>
              <a:spcAft>
                <a:spcPts val="0"/>
              </a:spcAft>
              <a:buSzPts val="2500"/>
              <a:buNone/>
              <a:defRPr sz="3333"/>
            </a:lvl5pPr>
            <a:lvl6pPr lvl="5" algn="r" rtl="0">
              <a:spcBef>
                <a:spcPts val="0"/>
              </a:spcBef>
              <a:spcAft>
                <a:spcPts val="0"/>
              </a:spcAft>
              <a:buSzPts val="2500"/>
              <a:buNone/>
              <a:defRPr sz="3333"/>
            </a:lvl6pPr>
            <a:lvl7pPr lvl="6" algn="r" rtl="0">
              <a:spcBef>
                <a:spcPts val="0"/>
              </a:spcBef>
              <a:spcAft>
                <a:spcPts val="0"/>
              </a:spcAft>
              <a:buSzPts val="2500"/>
              <a:buNone/>
              <a:defRPr sz="3333"/>
            </a:lvl7pPr>
            <a:lvl8pPr lvl="7" algn="r" rtl="0">
              <a:spcBef>
                <a:spcPts val="0"/>
              </a:spcBef>
              <a:spcAft>
                <a:spcPts val="0"/>
              </a:spcAft>
              <a:buSzPts val="2500"/>
              <a:buNone/>
              <a:defRPr sz="3333"/>
            </a:lvl8pPr>
            <a:lvl9pPr lvl="8" algn="r" rtl="0">
              <a:spcBef>
                <a:spcPts val="0"/>
              </a:spcBef>
              <a:spcAft>
                <a:spcPts val="0"/>
              </a:spcAft>
              <a:buSzPts val="2500"/>
              <a:buNone/>
              <a:defRPr sz="3333"/>
            </a:lvl9pPr>
          </a:lstStyle>
          <a:p>
            <a:r>
              <a:t>xx%</a:t>
            </a:r>
          </a:p>
        </p:txBody>
      </p:sp>
      <p:sp>
        <p:nvSpPr>
          <p:cNvPr id="191" name="Google Shape;191;p13"/>
          <p:cNvSpPr txBox="1">
            <a:spLocks noGrp="1"/>
          </p:cNvSpPr>
          <p:nvPr>
            <p:ph type="subTitle" idx="4"/>
          </p:nvPr>
        </p:nvSpPr>
        <p:spPr>
          <a:xfrm>
            <a:off x="4962967" y="3673951"/>
            <a:ext cx="4172000" cy="65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192" name="Google Shape;192;p13"/>
          <p:cNvSpPr txBox="1">
            <a:spLocks noGrp="1"/>
          </p:cNvSpPr>
          <p:nvPr>
            <p:ph type="subTitle" idx="5"/>
          </p:nvPr>
        </p:nvSpPr>
        <p:spPr>
          <a:xfrm>
            <a:off x="4962967" y="3226467"/>
            <a:ext cx="41720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400">
                <a:solidFill>
                  <a:schemeClr val="lt2"/>
                </a:solidFill>
              </a:defRPr>
            </a:lvl1pPr>
            <a:lvl2pPr lvl="1" algn="r" rtl="0">
              <a:spcBef>
                <a:spcPts val="0"/>
              </a:spcBef>
              <a:spcAft>
                <a:spcPts val="0"/>
              </a:spcAft>
              <a:buClr>
                <a:schemeClr val="dk1"/>
              </a:buClr>
              <a:buSzPts val="2000"/>
              <a:buNone/>
              <a:defRPr sz="2667">
                <a:solidFill>
                  <a:schemeClr val="dk1"/>
                </a:solidFill>
              </a:defRPr>
            </a:lvl2pPr>
            <a:lvl3pPr lvl="2" algn="r" rtl="0">
              <a:spcBef>
                <a:spcPts val="0"/>
              </a:spcBef>
              <a:spcAft>
                <a:spcPts val="0"/>
              </a:spcAft>
              <a:buClr>
                <a:schemeClr val="dk1"/>
              </a:buClr>
              <a:buSzPts val="2000"/>
              <a:buNone/>
              <a:defRPr sz="2667">
                <a:solidFill>
                  <a:schemeClr val="dk1"/>
                </a:solidFill>
              </a:defRPr>
            </a:lvl3pPr>
            <a:lvl4pPr lvl="3" algn="r" rtl="0">
              <a:spcBef>
                <a:spcPts val="0"/>
              </a:spcBef>
              <a:spcAft>
                <a:spcPts val="0"/>
              </a:spcAft>
              <a:buClr>
                <a:schemeClr val="dk1"/>
              </a:buClr>
              <a:buSzPts val="2000"/>
              <a:buNone/>
              <a:defRPr sz="2667">
                <a:solidFill>
                  <a:schemeClr val="dk1"/>
                </a:solidFill>
              </a:defRPr>
            </a:lvl4pPr>
            <a:lvl5pPr lvl="4" algn="r" rtl="0">
              <a:spcBef>
                <a:spcPts val="0"/>
              </a:spcBef>
              <a:spcAft>
                <a:spcPts val="0"/>
              </a:spcAft>
              <a:buClr>
                <a:schemeClr val="dk1"/>
              </a:buClr>
              <a:buSzPts val="2000"/>
              <a:buNone/>
              <a:defRPr sz="2667">
                <a:solidFill>
                  <a:schemeClr val="dk1"/>
                </a:solidFill>
              </a:defRPr>
            </a:lvl5pPr>
            <a:lvl6pPr lvl="5" algn="r" rtl="0">
              <a:spcBef>
                <a:spcPts val="0"/>
              </a:spcBef>
              <a:spcAft>
                <a:spcPts val="0"/>
              </a:spcAft>
              <a:buClr>
                <a:schemeClr val="dk1"/>
              </a:buClr>
              <a:buSzPts val="2000"/>
              <a:buNone/>
              <a:defRPr sz="2667">
                <a:solidFill>
                  <a:schemeClr val="dk1"/>
                </a:solidFill>
              </a:defRPr>
            </a:lvl6pPr>
            <a:lvl7pPr lvl="6" algn="r" rtl="0">
              <a:spcBef>
                <a:spcPts val="0"/>
              </a:spcBef>
              <a:spcAft>
                <a:spcPts val="0"/>
              </a:spcAft>
              <a:buClr>
                <a:schemeClr val="dk1"/>
              </a:buClr>
              <a:buSzPts val="2000"/>
              <a:buNone/>
              <a:defRPr sz="2667">
                <a:solidFill>
                  <a:schemeClr val="dk1"/>
                </a:solidFill>
              </a:defRPr>
            </a:lvl7pPr>
            <a:lvl8pPr lvl="7" algn="r" rtl="0">
              <a:spcBef>
                <a:spcPts val="0"/>
              </a:spcBef>
              <a:spcAft>
                <a:spcPts val="0"/>
              </a:spcAft>
              <a:buClr>
                <a:schemeClr val="dk1"/>
              </a:buClr>
              <a:buSzPts val="2000"/>
              <a:buNone/>
              <a:defRPr sz="2667">
                <a:solidFill>
                  <a:schemeClr val="dk1"/>
                </a:solidFill>
              </a:defRPr>
            </a:lvl8pPr>
            <a:lvl9pPr lvl="8" algn="r"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193" name="Google Shape;193;p13"/>
          <p:cNvSpPr txBox="1">
            <a:spLocks noGrp="1"/>
          </p:cNvSpPr>
          <p:nvPr>
            <p:ph type="title" idx="6" hasCustomPrompt="1"/>
          </p:nvPr>
        </p:nvSpPr>
        <p:spPr>
          <a:xfrm flipH="1">
            <a:off x="5657167" y="4533616"/>
            <a:ext cx="1162800" cy="45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3333"/>
            </a:lvl2pPr>
            <a:lvl3pPr lvl="2" algn="r" rtl="0">
              <a:spcBef>
                <a:spcPts val="0"/>
              </a:spcBef>
              <a:spcAft>
                <a:spcPts val="0"/>
              </a:spcAft>
              <a:buSzPts val="2500"/>
              <a:buNone/>
              <a:defRPr sz="3333"/>
            </a:lvl3pPr>
            <a:lvl4pPr lvl="3" algn="r" rtl="0">
              <a:spcBef>
                <a:spcPts val="0"/>
              </a:spcBef>
              <a:spcAft>
                <a:spcPts val="0"/>
              </a:spcAft>
              <a:buSzPts val="2500"/>
              <a:buNone/>
              <a:defRPr sz="3333"/>
            </a:lvl4pPr>
            <a:lvl5pPr lvl="4" algn="r" rtl="0">
              <a:spcBef>
                <a:spcPts val="0"/>
              </a:spcBef>
              <a:spcAft>
                <a:spcPts val="0"/>
              </a:spcAft>
              <a:buSzPts val="2500"/>
              <a:buNone/>
              <a:defRPr sz="3333"/>
            </a:lvl5pPr>
            <a:lvl6pPr lvl="5" algn="r" rtl="0">
              <a:spcBef>
                <a:spcPts val="0"/>
              </a:spcBef>
              <a:spcAft>
                <a:spcPts val="0"/>
              </a:spcAft>
              <a:buSzPts val="2500"/>
              <a:buNone/>
              <a:defRPr sz="3333"/>
            </a:lvl6pPr>
            <a:lvl7pPr lvl="6" algn="r" rtl="0">
              <a:spcBef>
                <a:spcPts val="0"/>
              </a:spcBef>
              <a:spcAft>
                <a:spcPts val="0"/>
              </a:spcAft>
              <a:buSzPts val="2500"/>
              <a:buNone/>
              <a:defRPr sz="3333"/>
            </a:lvl7pPr>
            <a:lvl8pPr lvl="7" algn="r" rtl="0">
              <a:spcBef>
                <a:spcPts val="0"/>
              </a:spcBef>
              <a:spcAft>
                <a:spcPts val="0"/>
              </a:spcAft>
              <a:buSzPts val="2500"/>
              <a:buNone/>
              <a:defRPr sz="3333"/>
            </a:lvl8pPr>
            <a:lvl9pPr lvl="8" algn="r" rtl="0">
              <a:spcBef>
                <a:spcPts val="0"/>
              </a:spcBef>
              <a:spcAft>
                <a:spcPts val="0"/>
              </a:spcAft>
              <a:buSzPts val="2500"/>
              <a:buNone/>
              <a:defRPr sz="3333"/>
            </a:lvl9pPr>
          </a:lstStyle>
          <a:p>
            <a:r>
              <a:t>xx%</a:t>
            </a:r>
          </a:p>
        </p:txBody>
      </p:sp>
      <p:sp>
        <p:nvSpPr>
          <p:cNvPr id="194" name="Google Shape;194;p13"/>
          <p:cNvSpPr txBox="1">
            <a:spLocks noGrp="1"/>
          </p:cNvSpPr>
          <p:nvPr>
            <p:ph type="subTitle" idx="7"/>
          </p:nvPr>
        </p:nvSpPr>
        <p:spPr>
          <a:xfrm>
            <a:off x="6819967" y="4984791"/>
            <a:ext cx="4172000" cy="65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195" name="Google Shape;195;p13"/>
          <p:cNvSpPr txBox="1">
            <a:spLocks noGrp="1"/>
          </p:cNvSpPr>
          <p:nvPr>
            <p:ph type="subTitle" idx="8"/>
          </p:nvPr>
        </p:nvSpPr>
        <p:spPr>
          <a:xfrm>
            <a:off x="6819967" y="4533600"/>
            <a:ext cx="41720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400"/>
            </a:lvl1pPr>
            <a:lvl2pPr lvl="1" algn="r" rtl="0">
              <a:spcBef>
                <a:spcPts val="0"/>
              </a:spcBef>
              <a:spcAft>
                <a:spcPts val="0"/>
              </a:spcAft>
              <a:buClr>
                <a:schemeClr val="dk1"/>
              </a:buClr>
              <a:buSzPts val="2000"/>
              <a:buNone/>
              <a:defRPr sz="2667">
                <a:solidFill>
                  <a:schemeClr val="dk1"/>
                </a:solidFill>
              </a:defRPr>
            </a:lvl2pPr>
            <a:lvl3pPr lvl="2" algn="r" rtl="0">
              <a:spcBef>
                <a:spcPts val="0"/>
              </a:spcBef>
              <a:spcAft>
                <a:spcPts val="0"/>
              </a:spcAft>
              <a:buClr>
                <a:schemeClr val="dk1"/>
              </a:buClr>
              <a:buSzPts val="2000"/>
              <a:buNone/>
              <a:defRPr sz="2667">
                <a:solidFill>
                  <a:schemeClr val="dk1"/>
                </a:solidFill>
              </a:defRPr>
            </a:lvl3pPr>
            <a:lvl4pPr lvl="3" algn="r" rtl="0">
              <a:spcBef>
                <a:spcPts val="0"/>
              </a:spcBef>
              <a:spcAft>
                <a:spcPts val="0"/>
              </a:spcAft>
              <a:buClr>
                <a:schemeClr val="dk1"/>
              </a:buClr>
              <a:buSzPts val="2000"/>
              <a:buNone/>
              <a:defRPr sz="2667">
                <a:solidFill>
                  <a:schemeClr val="dk1"/>
                </a:solidFill>
              </a:defRPr>
            </a:lvl4pPr>
            <a:lvl5pPr lvl="4" algn="r" rtl="0">
              <a:spcBef>
                <a:spcPts val="0"/>
              </a:spcBef>
              <a:spcAft>
                <a:spcPts val="0"/>
              </a:spcAft>
              <a:buClr>
                <a:schemeClr val="dk1"/>
              </a:buClr>
              <a:buSzPts val="2000"/>
              <a:buNone/>
              <a:defRPr sz="2667">
                <a:solidFill>
                  <a:schemeClr val="dk1"/>
                </a:solidFill>
              </a:defRPr>
            </a:lvl5pPr>
            <a:lvl6pPr lvl="5" algn="r" rtl="0">
              <a:spcBef>
                <a:spcPts val="0"/>
              </a:spcBef>
              <a:spcAft>
                <a:spcPts val="0"/>
              </a:spcAft>
              <a:buClr>
                <a:schemeClr val="dk1"/>
              </a:buClr>
              <a:buSzPts val="2000"/>
              <a:buNone/>
              <a:defRPr sz="2667">
                <a:solidFill>
                  <a:schemeClr val="dk1"/>
                </a:solidFill>
              </a:defRPr>
            </a:lvl6pPr>
            <a:lvl7pPr lvl="6" algn="r" rtl="0">
              <a:spcBef>
                <a:spcPts val="0"/>
              </a:spcBef>
              <a:spcAft>
                <a:spcPts val="0"/>
              </a:spcAft>
              <a:buClr>
                <a:schemeClr val="dk1"/>
              </a:buClr>
              <a:buSzPts val="2000"/>
              <a:buNone/>
              <a:defRPr sz="2667">
                <a:solidFill>
                  <a:schemeClr val="dk1"/>
                </a:solidFill>
              </a:defRPr>
            </a:lvl7pPr>
            <a:lvl8pPr lvl="7" algn="r" rtl="0">
              <a:spcBef>
                <a:spcPts val="0"/>
              </a:spcBef>
              <a:spcAft>
                <a:spcPts val="0"/>
              </a:spcAft>
              <a:buClr>
                <a:schemeClr val="dk1"/>
              </a:buClr>
              <a:buSzPts val="2000"/>
              <a:buNone/>
              <a:defRPr sz="2667">
                <a:solidFill>
                  <a:schemeClr val="dk1"/>
                </a:solidFill>
              </a:defRPr>
            </a:lvl8pPr>
            <a:lvl9pPr lvl="8" algn="r"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196" name="Google Shape;196;p13"/>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197" name="Google Shape;197;p13"/>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198" name="Google Shape;198;p13"/>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199" name="Google Shape;199;p13"/>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200" name="Google Shape;200;p13"/>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201" name="Google Shape;201;p13"/>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202" name="Google Shape;202;p13"/>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203" name="Google Shape;203;p13"/>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204" name="Google Shape;204;p13"/>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205" name="Google Shape;205;p13"/>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206" name="Google Shape;206;p13"/>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207" name="Google Shape;207;p13"/>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208" name="Google Shape;208;p13"/>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209" name="Google Shape;209;p13"/>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
        <p:nvSpPr>
          <p:cNvPr id="210" name="Google Shape;210;p13"/>
          <p:cNvSpPr txBox="1">
            <a:spLocks noGrp="1"/>
          </p:cNvSpPr>
          <p:nvPr>
            <p:ph type="title" idx="9"/>
          </p:nvPr>
        </p:nvSpPr>
        <p:spPr>
          <a:xfrm>
            <a:off x="1524333" y="776933"/>
            <a:ext cx="9720800" cy="721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1223084172"/>
      </p:ext>
    </p:extLst>
  </p:cSld>
  <p:clrMapOvr>
    <a:masterClrMapping/>
  </p:clrMapOvr>
  <p:transition spd="med">
    <p:pull/>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11"/>
        <p:cNvGrpSpPr/>
        <p:nvPr/>
      </p:nvGrpSpPr>
      <p:grpSpPr>
        <a:xfrm>
          <a:off x="0" y="0"/>
          <a:ext cx="0" cy="0"/>
          <a:chOff x="0" y="0"/>
          <a:chExt cx="0" cy="0"/>
        </a:xfrm>
      </p:grpSpPr>
      <p:sp>
        <p:nvSpPr>
          <p:cNvPr id="212" name="Google Shape;212;p14"/>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13" name="Google Shape;213;p14"/>
          <p:cNvSpPr/>
          <p:nvPr/>
        </p:nvSpPr>
        <p:spPr>
          <a:xfrm>
            <a:off x="6096000" y="0"/>
            <a:ext cx="6096000" cy="835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14" name="Google Shape;214;p14"/>
          <p:cNvSpPr txBox="1">
            <a:spLocks noGrp="1"/>
          </p:cNvSpPr>
          <p:nvPr>
            <p:ph type="title"/>
          </p:nvPr>
        </p:nvSpPr>
        <p:spPr>
          <a:xfrm>
            <a:off x="2337267" y="4006800"/>
            <a:ext cx="8145600" cy="498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4200"/>
              <a:buNone/>
              <a:defRPr sz="2400">
                <a:solidFill>
                  <a:schemeClr val="dk2"/>
                </a:solidFill>
              </a:defRPr>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215" name="Google Shape;215;p14"/>
          <p:cNvSpPr txBox="1">
            <a:spLocks noGrp="1"/>
          </p:cNvSpPr>
          <p:nvPr>
            <p:ph type="subTitle" idx="1"/>
          </p:nvPr>
        </p:nvSpPr>
        <p:spPr>
          <a:xfrm>
            <a:off x="2337267" y="2353200"/>
            <a:ext cx="8145600" cy="165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667">
                <a:solidFill>
                  <a:schemeClr val="accent3"/>
                </a:solidFill>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a:t>Click to edit Master subtitle style</a:t>
            </a:r>
            <a:endParaRPr/>
          </a:p>
        </p:txBody>
      </p:sp>
      <p:sp>
        <p:nvSpPr>
          <p:cNvPr id="216" name="Google Shape;216;p14"/>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217" name="Google Shape;217;p14"/>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218" name="Google Shape;218;p14"/>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219" name="Google Shape;219;p14"/>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220" name="Google Shape;220;p14"/>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221" name="Google Shape;221;p14"/>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222" name="Google Shape;222;p14"/>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223" name="Google Shape;223;p14"/>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224" name="Google Shape;224;p14"/>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225" name="Google Shape;225;p14"/>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226" name="Google Shape;226;p14"/>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227" name="Google Shape;227;p14"/>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228" name="Google Shape;228;p14"/>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229" name="Google Shape;229;p14"/>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Tree>
    <p:extLst>
      <p:ext uri="{BB962C8B-B14F-4D97-AF65-F5344CB8AC3E}">
        <p14:creationId xmlns:p14="http://schemas.microsoft.com/office/powerpoint/2010/main" val="1047672709"/>
      </p:ext>
    </p:extLst>
  </p:cSld>
  <p:clrMapOvr>
    <a:masterClrMapping/>
  </p:clrMapOvr>
  <p:transition spd="med">
    <p:pull/>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230"/>
        <p:cNvGrpSpPr/>
        <p:nvPr/>
      </p:nvGrpSpPr>
      <p:grpSpPr>
        <a:xfrm>
          <a:off x="0" y="0"/>
          <a:ext cx="0" cy="0"/>
          <a:chOff x="0" y="0"/>
          <a:chExt cx="0" cy="0"/>
        </a:xfrm>
      </p:grpSpPr>
      <p:sp>
        <p:nvSpPr>
          <p:cNvPr id="231" name="Google Shape;231;p15"/>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32" name="Google Shape;232;p15"/>
          <p:cNvSpPr/>
          <p:nvPr/>
        </p:nvSpPr>
        <p:spPr>
          <a:xfrm>
            <a:off x="6096000" y="0"/>
            <a:ext cx="6096000" cy="835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33" name="Google Shape;233;p15"/>
          <p:cNvSpPr txBox="1">
            <a:spLocks noGrp="1"/>
          </p:cNvSpPr>
          <p:nvPr>
            <p:ph type="subTitle" idx="1"/>
          </p:nvPr>
        </p:nvSpPr>
        <p:spPr>
          <a:xfrm>
            <a:off x="4591667" y="4828359"/>
            <a:ext cx="6680400" cy="76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234" name="Google Shape;234;p15"/>
          <p:cNvSpPr txBox="1">
            <a:spLocks noGrp="1"/>
          </p:cNvSpPr>
          <p:nvPr>
            <p:ph type="subTitle" idx="2"/>
          </p:nvPr>
        </p:nvSpPr>
        <p:spPr>
          <a:xfrm>
            <a:off x="4068333" y="3517800"/>
            <a:ext cx="6680400" cy="76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235" name="Google Shape;235;p15"/>
          <p:cNvSpPr txBox="1">
            <a:spLocks noGrp="1"/>
          </p:cNvSpPr>
          <p:nvPr>
            <p:ph type="subTitle" idx="3"/>
          </p:nvPr>
        </p:nvSpPr>
        <p:spPr>
          <a:xfrm>
            <a:off x="4068333" y="3107233"/>
            <a:ext cx="66804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667">
                <a:solidFill>
                  <a:schemeClr val="lt2"/>
                </a:solidFill>
              </a:defRPr>
            </a:lvl1pPr>
            <a:lvl2pPr lvl="1" rtl="0">
              <a:spcBef>
                <a:spcPts val="0"/>
              </a:spcBef>
              <a:spcAft>
                <a:spcPts val="0"/>
              </a:spcAft>
              <a:buClr>
                <a:schemeClr val="dk1"/>
              </a:buClr>
              <a:buSzPts val="2000"/>
              <a:buNone/>
              <a:defRPr sz="2667">
                <a:solidFill>
                  <a:schemeClr val="dk1"/>
                </a:solidFill>
              </a:defRPr>
            </a:lvl2pPr>
            <a:lvl3pPr lvl="2" rtl="0">
              <a:spcBef>
                <a:spcPts val="0"/>
              </a:spcBef>
              <a:spcAft>
                <a:spcPts val="0"/>
              </a:spcAft>
              <a:buClr>
                <a:schemeClr val="dk1"/>
              </a:buClr>
              <a:buSzPts val="2000"/>
              <a:buNone/>
              <a:defRPr sz="2667">
                <a:solidFill>
                  <a:schemeClr val="dk1"/>
                </a:solidFill>
              </a:defRPr>
            </a:lvl3pPr>
            <a:lvl4pPr lvl="3" rtl="0">
              <a:spcBef>
                <a:spcPts val="0"/>
              </a:spcBef>
              <a:spcAft>
                <a:spcPts val="0"/>
              </a:spcAft>
              <a:buClr>
                <a:schemeClr val="dk1"/>
              </a:buClr>
              <a:buSzPts val="2000"/>
              <a:buNone/>
              <a:defRPr sz="2667">
                <a:solidFill>
                  <a:schemeClr val="dk1"/>
                </a:solidFill>
              </a:defRPr>
            </a:lvl4pPr>
            <a:lvl5pPr lvl="4" rtl="0">
              <a:spcBef>
                <a:spcPts val="0"/>
              </a:spcBef>
              <a:spcAft>
                <a:spcPts val="0"/>
              </a:spcAft>
              <a:buClr>
                <a:schemeClr val="dk1"/>
              </a:buClr>
              <a:buSzPts val="2000"/>
              <a:buNone/>
              <a:defRPr sz="2667">
                <a:solidFill>
                  <a:schemeClr val="dk1"/>
                </a:solidFill>
              </a:defRPr>
            </a:lvl5pPr>
            <a:lvl6pPr lvl="5" rtl="0">
              <a:spcBef>
                <a:spcPts val="0"/>
              </a:spcBef>
              <a:spcAft>
                <a:spcPts val="0"/>
              </a:spcAft>
              <a:buClr>
                <a:schemeClr val="dk1"/>
              </a:buClr>
              <a:buSzPts val="2000"/>
              <a:buNone/>
              <a:defRPr sz="2667">
                <a:solidFill>
                  <a:schemeClr val="dk1"/>
                </a:solidFill>
              </a:defRPr>
            </a:lvl6pPr>
            <a:lvl7pPr lvl="6" rtl="0">
              <a:spcBef>
                <a:spcPts val="0"/>
              </a:spcBef>
              <a:spcAft>
                <a:spcPts val="0"/>
              </a:spcAft>
              <a:buClr>
                <a:schemeClr val="dk1"/>
              </a:buClr>
              <a:buSzPts val="2000"/>
              <a:buNone/>
              <a:defRPr sz="2667">
                <a:solidFill>
                  <a:schemeClr val="dk1"/>
                </a:solidFill>
              </a:defRPr>
            </a:lvl7pPr>
            <a:lvl8pPr lvl="7" rtl="0">
              <a:spcBef>
                <a:spcPts val="0"/>
              </a:spcBef>
              <a:spcAft>
                <a:spcPts val="0"/>
              </a:spcAft>
              <a:buClr>
                <a:schemeClr val="dk1"/>
              </a:buClr>
              <a:buSzPts val="2000"/>
              <a:buNone/>
              <a:defRPr sz="2667">
                <a:solidFill>
                  <a:schemeClr val="dk1"/>
                </a:solidFill>
              </a:defRPr>
            </a:lvl8pPr>
            <a:lvl9pPr lvl="8"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236" name="Google Shape;236;p15"/>
          <p:cNvSpPr txBox="1">
            <a:spLocks noGrp="1"/>
          </p:cNvSpPr>
          <p:nvPr>
            <p:ph type="subTitle" idx="4"/>
          </p:nvPr>
        </p:nvSpPr>
        <p:spPr>
          <a:xfrm>
            <a:off x="3499633" y="2207267"/>
            <a:ext cx="6680400" cy="76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237" name="Google Shape;237;p15"/>
          <p:cNvSpPr txBox="1">
            <a:spLocks noGrp="1"/>
          </p:cNvSpPr>
          <p:nvPr>
            <p:ph type="subTitle" idx="5"/>
          </p:nvPr>
        </p:nvSpPr>
        <p:spPr>
          <a:xfrm>
            <a:off x="3499633" y="1796700"/>
            <a:ext cx="66804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667">
                <a:solidFill>
                  <a:schemeClr val="accent1"/>
                </a:solidFill>
              </a:defRPr>
            </a:lvl1pPr>
            <a:lvl2pPr lvl="1" rtl="0">
              <a:spcBef>
                <a:spcPts val="0"/>
              </a:spcBef>
              <a:spcAft>
                <a:spcPts val="0"/>
              </a:spcAft>
              <a:buClr>
                <a:schemeClr val="dk1"/>
              </a:buClr>
              <a:buSzPts val="2000"/>
              <a:buNone/>
              <a:defRPr sz="2667">
                <a:solidFill>
                  <a:schemeClr val="dk1"/>
                </a:solidFill>
              </a:defRPr>
            </a:lvl2pPr>
            <a:lvl3pPr lvl="2" rtl="0">
              <a:spcBef>
                <a:spcPts val="0"/>
              </a:spcBef>
              <a:spcAft>
                <a:spcPts val="0"/>
              </a:spcAft>
              <a:buClr>
                <a:schemeClr val="dk1"/>
              </a:buClr>
              <a:buSzPts val="2000"/>
              <a:buNone/>
              <a:defRPr sz="2667">
                <a:solidFill>
                  <a:schemeClr val="dk1"/>
                </a:solidFill>
              </a:defRPr>
            </a:lvl3pPr>
            <a:lvl4pPr lvl="3" rtl="0">
              <a:spcBef>
                <a:spcPts val="0"/>
              </a:spcBef>
              <a:spcAft>
                <a:spcPts val="0"/>
              </a:spcAft>
              <a:buClr>
                <a:schemeClr val="dk1"/>
              </a:buClr>
              <a:buSzPts val="2000"/>
              <a:buNone/>
              <a:defRPr sz="2667">
                <a:solidFill>
                  <a:schemeClr val="dk1"/>
                </a:solidFill>
              </a:defRPr>
            </a:lvl4pPr>
            <a:lvl5pPr lvl="4" rtl="0">
              <a:spcBef>
                <a:spcPts val="0"/>
              </a:spcBef>
              <a:spcAft>
                <a:spcPts val="0"/>
              </a:spcAft>
              <a:buClr>
                <a:schemeClr val="dk1"/>
              </a:buClr>
              <a:buSzPts val="2000"/>
              <a:buNone/>
              <a:defRPr sz="2667">
                <a:solidFill>
                  <a:schemeClr val="dk1"/>
                </a:solidFill>
              </a:defRPr>
            </a:lvl5pPr>
            <a:lvl6pPr lvl="5" rtl="0">
              <a:spcBef>
                <a:spcPts val="0"/>
              </a:spcBef>
              <a:spcAft>
                <a:spcPts val="0"/>
              </a:spcAft>
              <a:buClr>
                <a:schemeClr val="dk1"/>
              </a:buClr>
              <a:buSzPts val="2000"/>
              <a:buNone/>
              <a:defRPr sz="2667">
                <a:solidFill>
                  <a:schemeClr val="dk1"/>
                </a:solidFill>
              </a:defRPr>
            </a:lvl6pPr>
            <a:lvl7pPr lvl="6" rtl="0">
              <a:spcBef>
                <a:spcPts val="0"/>
              </a:spcBef>
              <a:spcAft>
                <a:spcPts val="0"/>
              </a:spcAft>
              <a:buClr>
                <a:schemeClr val="dk1"/>
              </a:buClr>
              <a:buSzPts val="2000"/>
              <a:buNone/>
              <a:defRPr sz="2667">
                <a:solidFill>
                  <a:schemeClr val="dk1"/>
                </a:solidFill>
              </a:defRPr>
            </a:lvl7pPr>
            <a:lvl8pPr lvl="7" rtl="0">
              <a:spcBef>
                <a:spcPts val="0"/>
              </a:spcBef>
              <a:spcAft>
                <a:spcPts val="0"/>
              </a:spcAft>
              <a:buClr>
                <a:schemeClr val="dk1"/>
              </a:buClr>
              <a:buSzPts val="2000"/>
              <a:buNone/>
              <a:defRPr sz="2667">
                <a:solidFill>
                  <a:schemeClr val="dk1"/>
                </a:solidFill>
              </a:defRPr>
            </a:lvl8pPr>
            <a:lvl9pPr lvl="8"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238" name="Google Shape;238;p15"/>
          <p:cNvSpPr txBox="1">
            <a:spLocks noGrp="1"/>
          </p:cNvSpPr>
          <p:nvPr>
            <p:ph type="subTitle" idx="6"/>
          </p:nvPr>
        </p:nvSpPr>
        <p:spPr>
          <a:xfrm>
            <a:off x="4591667" y="4417800"/>
            <a:ext cx="66804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667"/>
            </a:lvl1pPr>
            <a:lvl2pPr lvl="1" rtl="0">
              <a:spcBef>
                <a:spcPts val="0"/>
              </a:spcBef>
              <a:spcAft>
                <a:spcPts val="0"/>
              </a:spcAft>
              <a:buClr>
                <a:schemeClr val="dk1"/>
              </a:buClr>
              <a:buSzPts val="2000"/>
              <a:buNone/>
              <a:defRPr sz="2667">
                <a:solidFill>
                  <a:schemeClr val="dk1"/>
                </a:solidFill>
              </a:defRPr>
            </a:lvl2pPr>
            <a:lvl3pPr lvl="2" rtl="0">
              <a:spcBef>
                <a:spcPts val="0"/>
              </a:spcBef>
              <a:spcAft>
                <a:spcPts val="0"/>
              </a:spcAft>
              <a:buClr>
                <a:schemeClr val="dk1"/>
              </a:buClr>
              <a:buSzPts val="2000"/>
              <a:buNone/>
              <a:defRPr sz="2667">
                <a:solidFill>
                  <a:schemeClr val="dk1"/>
                </a:solidFill>
              </a:defRPr>
            </a:lvl3pPr>
            <a:lvl4pPr lvl="3" rtl="0">
              <a:spcBef>
                <a:spcPts val="0"/>
              </a:spcBef>
              <a:spcAft>
                <a:spcPts val="0"/>
              </a:spcAft>
              <a:buClr>
                <a:schemeClr val="dk1"/>
              </a:buClr>
              <a:buSzPts val="2000"/>
              <a:buNone/>
              <a:defRPr sz="2667">
                <a:solidFill>
                  <a:schemeClr val="dk1"/>
                </a:solidFill>
              </a:defRPr>
            </a:lvl4pPr>
            <a:lvl5pPr lvl="4" rtl="0">
              <a:spcBef>
                <a:spcPts val="0"/>
              </a:spcBef>
              <a:spcAft>
                <a:spcPts val="0"/>
              </a:spcAft>
              <a:buClr>
                <a:schemeClr val="dk1"/>
              </a:buClr>
              <a:buSzPts val="2000"/>
              <a:buNone/>
              <a:defRPr sz="2667">
                <a:solidFill>
                  <a:schemeClr val="dk1"/>
                </a:solidFill>
              </a:defRPr>
            </a:lvl5pPr>
            <a:lvl6pPr lvl="5" rtl="0">
              <a:spcBef>
                <a:spcPts val="0"/>
              </a:spcBef>
              <a:spcAft>
                <a:spcPts val="0"/>
              </a:spcAft>
              <a:buClr>
                <a:schemeClr val="dk1"/>
              </a:buClr>
              <a:buSzPts val="2000"/>
              <a:buNone/>
              <a:defRPr sz="2667">
                <a:solidFill>
                  <a:schemeClr val="dk1"/>
                </a:solidFill>
              </a:defRPr>
            </a:lvl6pPr>
            <a:lvl7pPr lvl="6" rtl="0">
              <a:spcBef>
                <a:spcPts val="0"/>
              </a:spcBef>
              <a:spcAft>
                <a:spcPts val="0"/>
              </a:spcAft>
              <a:buClr>
                <a:schemeClr val="dk1"/>
              </a:buClr>
              <a:buSzPts val="2000"/>
              <a:buNone/>
              <a:defRPr sz="2667">
                <a:solidFill>
                  <a:schemeClr val="dk1"/>
                </a:solidFill>
              </a:defRPr>
            </a:lvl7pPr>
            <a:lvl8pPr lvl="7" rtl="0">
              <a:spcBef>
                <a:spcPts val="0"/>
              </a:spcBef>
              <a:spcAft>
                <a:spcPts val="0"/>
              </a:spcAft>
              <a:buClr>
                <a:schemeClr val="dk1"/>
              </a:buClr>
              <a:buSzPts val="2000"/>
              <a:buNone/>
              <a:defRPr sz="2667">
                <a:solidFill>
                  <a:schemeClr val="dk1"/>
                </a:solidFill>
              </a:defRPr>
            </a:lvl8pPr>
            <a:lvl9pPr lvl="8"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239" name="Google Shape;239;p15"/>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240" name="Google Shape;240;p15"/>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241" name="Google Shape;241;p15"/>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242" name="Google Shape;242;p15"/>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243" name="Google Shape;243;p15"/>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244" name="Google Shape;244;p15"/>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245" name="Google Shape;245;p15"/>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246" name="Google Shape;246;p15"/>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247" name="Google Shape;247;p15"/>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248" name="Google Shape;248;p15"/>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249" name="Google Shape;249;p15"/>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250" name="Google Shape;250;p15"/>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251" name="Google Shape;251;p15"/>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252" name="Google Shape;252;p15"/>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
        <p:nvSpPr>
          <p:cNvPr id="253" name="Google Shape;253;p15"/>
          <p:cNvSpPr txBox="1">
            <a:spLocks noGrp="1"/>
          </p:cNvSpPr>
          <p:nvPr>
            <p:ph type="title"/>
          </p:nvPr>
        </p:nvSpPr>
        <p:spPr>
          <a:xfrm>
            <a:off x="1524333" y="776933"/>
            <a:ext cx="9720800" cy="721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4194536627"/>
      </p:ext>
    </p:extLst>
  </p:cSld>
  <p:clrMapOvr>
    <a:masterClrMapping/>
  </p:clrMapOvr>
  <p:transition spd="med">
    <p:pull/>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254"/>
        <p:cNvGrpSpPr/>
        <p:nvPr/>
      </p:nvGrpSpPr>
      <p:grpSpPr>
        <a:xfrm>
          <a:off x="0" y="0"/>
          <a:ext cx="0" cy="0"/>
          <a:chOff x="0" y="0"/>
          <a:chExt cx="0" cy="0"/>
        </a:xfrm>
      </p:grpSpPr>
      <p:sp>
        <p:nvSpPr>
          <p:cNvPr id="255" name="Google Shape;255;p16"/>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56" name="Google Shape;256;p16"/>
          <p:cNvSpPr/>
          <p:nvPr/>
        </p:nvSpPr>
        <p:spPr>
          <a:xfrm>
            <a:off x="6096000" y="0"/>
            <a:ext cx="6096000" cy="835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57" name="Google Shape;257;p16"/>
          <p:cNvSpPr txBox="1">
            <a:spLocks noGrp="1"/>
          </p:cNvSpPr>
          <p:nvPr>
            <p:ph type="subTitle" idx="1"/>
          </p:nvPr>
        </p:nvSpPr>
        <p:spPr>
          <a:xfrm>
            <a:off x="7461641" y="2356739"/>
            <a:ext cx="3107600" cy="86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258" name="Google Shape;258;p16"/>
          <p:cNvSpPr txBox="1">
            <a:spLocks noGrp="1"/>
          </p:cNvSpPr>
          <p:nvPr>
            <p:ph type="subTitle" idx="2"/>
          </p:nvPr>
        </p:nvSpPr>
        <p:spPr>
          <a:xfrm>
            <a:off x="3326300" y="2356744"/>
            <a:ext cx="3107600" cy="86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259" name="Google Shape;259;p16"/>
          <p:cNvSpPr txBox="1">
            <a:spLocks noGrp="1"/>
          </p:cNvSpPr>
          <p:nvPr>
            <p:ph type="subTitle" idx="3"/>
          </p:nvPr>
        </p:nvSpPr>
        <p:spPr>
          <a:xfrm>
            <a:off x="3326300" y="1852884"/>
            <a:ext cx="31076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667">
                <a:solidFill>
                  <a:schemeClr val="accent1"/>
                </a:solidFill>
              </a:defRPr>
            </a:lvl1pPr>
            <a:lvl2pPr lvl="1" rtl="0">
              <a:spcBef>
                <a:spcPts val="0"/>
              </a:spcBef>
              <a:spcAft>
                <a:spcPts val="0"/>
              </a:spcAft>
              <a:buClr>
                <a:schemeClr val="dk1"/>
              </a:buClr>
              <a:buSzPts val="2000"/>
              <a:buNone/>
              <a:defRPr sz="2667">
                <a:solidFill>
                  <a:schemeClr val="dk1"/>
                </a:solidFill>
              </a:defRPr>
            </a:lvl2pPr>
            <a:lvl3pPr lvl="2" rtl="0">
              <a:spcBef>
                <a:spcPts val="0"/>
              </a:spcBef>
              <a:spcAft>
                <a:spcPts val="0"/>
              </a:spcAft>
              <a:buClr>
                <a:schemeClr val="dk1"/>
              </a:buClr>
              <a:buSzPts val="2000"/>
              <a:buNone/>
              <a:defRPr sz="2667">
                <a:solidFill>
                  <a:schemeClr val="dk1"/>
                </a:solidFill>
              </a:defRPr>
            </a:lvl3pPr>
            <a:lvl4pPr lvl="3" rtl="0">
              <a:spcBef>
                <a:spcPts val="0"/>
              </a:spcBef>
              <a:spcAft>
                <a:spcPts val="0"/>
              </a:spcAft>
              <a:buClr>
                <a:schemeClr val="dk1"/>
              </a:buClr>
              <a:buSzPts val="2000"/>
              <a:buNone/>
              <a:defRPr sz="2667">
                <a:solidFill>
                  <a:schemeClr val="dk1"/>
                </a:solidFill>
              </a:defRPr>
            </a:lvl4pPr>
            <a:lvl5pPr lvl="4" rtl="0">
              <a:spcBef>
                <a:spcPts val="0"/>
              </a:spcBef>
              <a:spcAft>
                <a:spcPts val="0"/>
              </a:spcAft>
              <a:buClr>
                <a:schemeClr val="dk1"/>
              </a:buClr>
              <a:buSzPts val="2000"/>
              <a:buNone/>
              <a:defRPr sz="2667">
                <a:solidFill>
                  <a:schemeClr val="dk1"/>
                </a:solidFill>
              </a:defRPr>
            </a:lvl5pPr>
            <a:lvl6pPr lvl="5" rtl="0">
              <a:spcBef>
                <a:spcPts val="0"/>
              </a:spcBef>
              <a:spcAft>
                <a:spcPts val="0"/>
              </a:spcAft>
              <a:buClr>
                <a:schemeClr val="dk1"/>
              </a:buClr>
              <a:buSzPts val="2000"/>
              <a:buNone/>
              <a:defRPr sz="2667">
                <a:solidFill>
                  <a:schemeClr val="dk1"/>
                </a:solidFill>
              </a:defRPr>
            </a:lvl6pPr>
            <a:lvl7pPr lvl="6" rtl="0">
              <a:spcBef>
                <a:spcPts val="0"/>
              </a:spcBef>
              <a:spcAft>
                <a:spcPts val="0"/>
              </a:spcAft>
              <a:buClr>
                <a:schemeClr val="dk1"/>
              </a:buClr>
              <a:buSzPts val="2000"/>
              <a:buNone/>
              <a:defRPr sz="2667">
                <a:solidFill>
                  <a:schemeClr val="dk1"/>
                </a:solidFill>
              </a:defRPr>
            </a:lvl7pPr>
            <a:lvl8pPr lvl="7" rtl="0">
              <a:spcBef>
                <a:spcPts val="0"/>
              </a:spcBef>
              <a:spcAft>
                <a:spcPts val="0"/>
              </a:spcAft>
              <a:buClr>
                <a:schemeClr val="dk1"/>
              </a:buClr>
              <a:buSzPts val="2000"/>
              <a:buNone/>
              <a:defRPr sz="2667">
                <a:solidFill>
                  <a:schemeClr val="dk1"/>
                </a:solidFill>
              </a:defRPr>
            </a:lvl8pPr>
            <a:lvl9pPr lvl="8"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260" name="Google Shape;260;p16"/>
          <p:cNvSpPr txBox="1">
            <a:spLocks noGrp="1"/>
          </p:cNvSpPr>
          <p:nvPr>
            <p:ph type="subTitle" idx="4"/>
          </p:nvPr>
        </p:nvSpPr>
        <p:spPr>
          <a:xfrm>
            <a:off x="7461633" y="1852884"/>
            <a:ext cx="31076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667"/>
            </a:lvl1pPr>
            <a:lvl2pPr lvl="1" rtl="0">
              <a:spcBef>
                <a:spcPts val="0"/>
              </a:spcBef>
              <a:spcAft>
                <a:spcPts val="0"/>
              </a:spcAft>
              <a:buClr>
                <a:schemeClr val="dk1"/>
              </a:buClr>
              <a:buSzPts val="2000"/>
              <a:buNone/>
              <a:defRPr sz="2667">
                <a:solidFill>
                  <a:schemeClr val="dk1"/>
                </a:solidFill>
              </a:defRPr>
            </a:lvl2pPr>
            <a:lvl3pPr lvl="2" rtl="0">
              <a:spcBef>
                <a:spcPts val="0"/>
              </a:spcBef>
              <a:spcAft>
                <a:spcPts val="0"/>
              </a:spcAft>
              <a:buClr>
                <a:schemeClr val="dk1"/>
              </a:buClr>
              <a:buSzPts val="2000"/>
              <a:buNone/>
              <a:defRPr sz="2667">
                <a:solidFill>
                  <a:schemeClr val="dk1"/>
                </a:solidFill>
              </a:defRPr>
            </a:lvl3pPr>
            <a:lvl4pPr lvl="3" rtl="0">
              <a:spcBef>
                <a:spcPts val="0"/>
              </a:spcBef>
              <a:spcAft>
                <a:spcPts val="0"/>
              </a:spcAft>
              <a:buClr>
                <a:schemeClr val="dk1"/>
              </a:buClr>
              <a:buSzPts val="2000"/>
              <a:buNone/>
              <a:defRPr sz="2667">
                <a:solidFill>
                  <a:schemeClr val="dk1"/>
                </a:solidFill>
              </a:defRPr>
            </a:lvl4pPr>
            <a:lvl5pPr lvl="4" rtl="0">
              <a:spcBef>
                <a:spcPts val="0"/>
              </a:spcBef>
              <a:spcAft>
                <a:spcPts val="0"/>
              </a:spcAft>
              <a:buClr>
                <a:schemeClr val="dk1"/>
              </a:buClr>
              <a:buSzPts val="2000"/>
              <a:buNone/>
              <a:defRPr sz="2667">
                <a:solidFill>
                  <a:schemeClr val="dk1"/>
                </a:solidFill>
              </a:defRPr>
            </a:lvl5pPr>
            <a:lvl6pPr lvl="5" rtl="0">
              <a:spcBef>
                <a:spcPts val="0"/>
              </a:spcBef>
              <a:spcAft>
                <a:spcPts val="0"/>
              </a:spcAft>
              <a:buClr>
                <a:schemeClr val="dk1"/>
              </a:buClr>
              <a:buSzPts val="2000"/>
              <a:buNone/>
              <a:defRPr sz="2667">
                <a:solidFill>
                  <a:schemeClr val="dk1"/>
                </a:solidFill>
              </a:defRPr>
            </a:lvl6pPr>
            <a:lvl7pPr lvl="6" rtl="0">
              <a:spcBef>
                <a:spcPts val="0"/>
              </a:spcBef>
              <a:spcAft>
                <a:spcPts val="0"/>
              </a:spcAft>
              <a:buClr>
                <a:schemeClr val="dk1"/>
              </a:buClr>
              <a:buSzPts val="2000"/>
              <a:buNone/>
              <a:defRPr sz="2667">
                <a:solidFill>
                  <a:schemeClr val="dk1"/>
                </a:solidFill>
              </a:defRPr>
            </a:lvl7pPr>
            <a:lvl8pPr lvl="7" rtl="0">
              <a:spcBef>
                <a:spcPts val="0"/>
              </a:spcBef>
              <a:spcAft>
                <a:spcPts val="0"/>
              </a:spcAft>
              <a:buClr>
                <a:schemeClr val="dk1"/>
              </a:buClr>
              <a:buSzPts val="2000"/>
              <a:buNone/>
              <a:defRPr sz="2667">
                <a:solidFill>
                  <a:schemeClr val="dk1"/>
                </a:solidFill>
              </a:defRPr>
            </a:lvl8pPr>
            <a:lvl9pPr lvl="8"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261" name="Google Shape;261;p16"/>
          <p:cNvSpPr txBox="1">
            <a:spLocks noGrp="1"/>
          </p:cNvSpPr>
          <p:nvPr>
            <p:ph type="subTitle" idx="5"/>
          </p:nvPr>
        </p:nvSpPr>
        <p:spPr>
          <a:xfrm>
            <a:off x="8040041" y="4495105"/>
            <a:ext cx="3107600" cy="86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262" name="Google Shape;262;p16"/>
          <p:cNvSpPr txBox="1">
            <a:spLocks noGrp="1"/>
          </p:cNvSpPr>
          <p:nvPr>
            <p:ph type="subTitle" idx="6"/>
          </p:nvPr>
        </p:nvSpPr>
        <p:spPr>
          <a:xfrm>
            <a:off x="3904700" y="4495111"/>
            <a:ext cx="3107600" cy="86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263" name="Google Shape;263;p16"/>
          <p:cNvSpPr txBox="1">
            <a:spLocks noGrp="1"/>
          </p:cNvSpPr>
          <p:nvPr>
            <p:ph type="subTitle" idx="7"/>
          </p:nvPr>
        </p:nvSpPr>
        <p:spPr>
          <a:xfrm>
            <a:off x="3904700" y="3991251"/>
            <a:ext cx="31076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667">
                <a:solidFill>
                  <a:schemeClr val="lt2"/>
                </a:solidFill>
              </a:defRPr>
            </a:lvl1pPr>
            <a:lvl2pPr lvl="1" rtl="0">
              <a:spcBef>
                <a:spcPts val="0"/>
              </a:spcBef>
              <a:spcAft>
                <a:spcPts val="0"/>
              </a:spcAft>
              <a:buClr>
                <a:schemeClr val="dk1"/>
              </a:buClr>
              <a:buSzPts val="2000"/>
              <a:buNone/>
              <a:defRPr sz="2667">
                <a:solidFill>
                  <a:schemeClr val="dk1"/>
                </a:solidFill>
              </a:defRPr>
            </a:lvl2pPr>
            <a:lvl3pPr lvl="2" rtl="0">
              <a:spcBef>
                <a:spcPts val="0"/>
              </a:spcBef>
              <a:spcAft>
                <a:spcPts val="0"/>
              </a:spcAft>
              <a:buClr>
                <a:schemeClr val="dk1"/>
              </a:buClr>
              <a:buSzPts val="2000"/>
              <a:buNone/>
              <a:defRPr sz="2667">
                <a:solidFill>
                  <a:schemeClr val="dk1"/>
                </a:solidFill>
              </a:defRPr>
            </a:lvl3pPr>
            <a:lvl4pPr lvl="3" rtl="0">
              <a:spcBef>
                <a:spcPts val="0"/>
              </a:spcBef>
              <a:spcAft>
                <a:spcPts val="0"/>
              </a:spcAft>
              <a:buClr>
                <a:schemeClr val="dk1"/>
              </a:buClr>
              <a:buSzPts val="2000"/>
              <a:buNone/>
              <a:defRPr sz="2667">
                <a:solidFill>
                  <a:schemeClr val="dk1"/>
                </a:solidFill>
              </a:defRPr>
            </a:lvl4pPr>
            <a:lvl5pPr lvl="4" rtl="0">
              <a:spcBef>
                <a:spcPts val="0"/>
              </a:spcBef>
              <a:spcAft>
                <a:spcPts val="0"/>
              </a:spcAft>
              <a:buClr>
                <a:schemeClr val="dk1"/>
              </a:buClr>
              <a:buSzPts val="2000"/>
              <a:buNone/>
              <a:defRPr sz="2667">
                <a:solidFill>
                  <a:schemeClr val="dk1"/>
                </a:solidFill>
              </a:defRPr>
            </a:lvl5pPr>
            <a:lvl6pPr lvl="5" rtl="0">
              <a:spcBef>
                <a:spcPts val="0"/>
              </a:spcBef>
              <a:spcAft>
                <a:spcPts val="0"/>
              </a:spcAft>
              <a:buClr>
                <a:schemeClr val="dk1"/>
              </a:buClr>
              <a:buSzPts val="2000"/>
              <a:buNone/>
              <a:defRPr sz="2667">
                <a:solidFill>
                  <a:schemeClr val="dk1"/>
                </a:solidFill>
              </a:defRPr>
            </a:lvl6pPr>
            <a:lvl7pPr lvl="6" rtl="0">
              <a:spcBef>
                <a:spcPts val="0"/>
              </a:spcBef>
              <a:spcAft>
                <a:spcPts val="0"/>
              </a:spcAft>
              <a:buClr>
                <a:schemeClr val="dk1"/>
              </a:buClr>
              <a:buSzPts val="2000"/>
              <a:buNone/>
              <a:defRPr sz="2667">
                <a:solidFill>
                  <a:schemeClr val="dk1"/>
                </a:solidFill>
              </a:defRPr>
            </a:lvl7pPr>
            <a:lvl8pPr lvl="7" rtl="0">
              <a:spcBef>
                <a:spcPts val="0"/>
              </a:spcBef>
              <a:spcAft>
                <a:spcPts val="0"/>
              </a:spcAft>
              <a:buClr>
                <a:schemeClr val="dk1"/>
              </a:buClr>
              <a:buSzPts val="2000"/>
              <a:buNone/>
              <a:defRPr sz="2667">
                <a:solidFill>
                  <a:schemeClr val="dk1"/>
                </a:solidFill>
              </a:defRPr>
            </a:lvl8pPr>
            <a:lvl9pPr lvl="8"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264" name="Google Shape;264;p16"/>
          <p:cNvSpPr txBox="1">
            <a:spLocks noGrp="1"/>
          </p:cNvSpPr>
          <p:nvPr>
            <p:ph type="subTitle" idx="8"/>
          </p:nvPr>
        </p:nvSpPr>
        <p:spPr>
          <a:xfrm>
            <a:off x="8040033" y="3991251"/>
            <a:ext cx="31076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667">
                <a:solidFill>
                  <a:schemeClr val="accent2"/>
                </a:solidFill>
              </a:defRPr>
            </a:lvl1pPr>
            <a:lvl2pPr lvl="1" rtl="0">
              <a:spcBef>
                <a:spcPts val="0"/>
              </a:spcBef>
              <a:spcAft>
                <a:spcPts val="0"/>
              </a:spcAft>
              <a:buClr>
                <a:schemeClr val="dk1"/>
              </a:buClr>
              <a:buSzPts val="2000"/>
              <a:buNone/>
              <a:defRPr sz="2667">
                <a:solidFill>
                  <a:schemeClr val="dk1"/>
                </a:solidFill>
              </a:defRPr>
            </a:lvl2pPr>
            <a:lvl3pPr lvl="2" rtl="0">
              <a:spcBef>
                <a:spcPts val="0"/>
              </a:spcBef>
              <a:spcAft>
                <a:spcPts val="0"/>
              </a:spcAft>
              <a:buClr>
                <a:schemeClr val="dk1"/>
              </a:buClr>
              <a:buSzPts val="2000"/>
              <a:buNone/>
              <a:defRPr sz="2667">
                <a:solidFill>
                  <a:schemeClr val="dk1"/>
                </a:solidFill>
              </a:defRPr>
            </a:lvl3pPr>
            <a:lvl4pPr lvl="3" rtl="0">
              <a:spcBef>
                <a:spcPts val="0"/>
              </a:spcBef>
              <a:spcAft>
                <a:spcPts val="0"/>
              </a:spcAft>
              <a:buClr>
                <a:schemeClr val="dk1"/>
              </a:buClr>
              <a:buSzPts val="2000"/>
              <a:buNone/>
              <a:defRPr sz="2667">
                <a:solidFill>
                  <a:schemeClr val="dk1"/>
                </a:solidFill>
              </a:defRPr>
            </a:lvl4pPr>
            <a:lvl5pPr lvl="4" rtl="0">
              <a:spcBef>
                <a:spcPts val="0"/>
              </a:spcBef>
              <a:spcAft>
                <a:spcPts val="0"/>
              </a:spcAft>
              <a:buClr>
                <a:schemeClr val="dk1"/>
              </a:buClr>
              <a:buSzPts val="2000"/>
              <a:buNone/>
              <a:defRPr sz="2667">
                <a:solidFill>
                  <a:schemeClr val="dk1"/>
                </a:solidFill>
              </a:defRPr>
            </a:lvl5pPr>
            <a:lvl6pPr lvl="5" rtl="0">
              <a:spcBef>
                <a:spcPts val="0"/>
              </a:spcBef>
              <a:spcAft>
                <a:spcPts val="0"/>
              </a:spcAft>
              <a:buClr>
                <a:schemeClr val="dk1"/>
              </a:buClr>
              <a:buSzPts val="2000"/>
              <a:buNone/>
              <a:defRPr sz="2667">
                <a:solidFill>
                  <a:schemeClr val="dk1"/>
                </a:solidFill>
              </a:defRPr>
            </a:lvl6pPr>
            <a:lvl7pPr lvl="6" rtl="0">
              <a:spcBef>
                <a:spcPts val="0"/>
              </a:spcBef>
              <a:spcAft>
                <a:spcPts val="0"/>
              </a:spcAft>
              <a:buClr>
                <a:schemeClr val="dk1"/>
              </a:buClr>
              <a:buSzPts val="2000"/>
              <a:buNone/>
              <a:defRPr sz="2667">
                <a:solidFill>
                  <a:schemeClr val="dk1"/>
                </a:solidFill>
              </a:defRPr>
            </a:lvl7pPr>
            <a:lvl8pPr lvl="7" rtl="0">
              <a:spcBef>
                <a:spcPts val="0"/>
              </a:spcBef>
              <a:spcAft>
                <a:spcPts val="0"/>
              </a:spcAft>
              <a:buClr>
                <a:schemeClr val="dk1"/>
              </a:buClr>
              <a:buSzPts val="2000"/>
              <a:buNone/>
              <a:defRPr sz="2667">
                <a:solidFill>
                  <a:schemeClr val="dk1"/>
                </a:solidFill>
              </a:defRPr>
            </a:lvl8pPr>
            <a:lvl9pPr lvl="8"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265" name="Google Shape;265;p16"/>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266" name="Google Shape;266;p16"/>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267" name="Google Shape;267;p16"/>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268" name="Google Shape;268;p16"/>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269" name="Google Shape;269;p16"/>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270" name="Google Shape;270;p16"/>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271" name="Google Shape;271;p16"/>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272" name="Google Shape;272;p16"/>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273" name="Google Shape;273;p16"/>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274" name="Google Shape;274;p16"/>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275" name="Google Shape;275;p16"/>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276" name="Google Shape;276;p16"/>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277" name="Google Shape;277;p16"/>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278" name="Google Shape;278;p16"/>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
        <p:nvSpPr>
          <p:cNvPr id="279" name="Google Shape;279;p16"/>
          <p:cNvSpPr txBox="1">
            <a:spLocks noGrp="1"/>
          </p:cNvSpPr>
          <p:nvPr>
            <p:ph type="title"/>
          </p:nvPr>
        </p:nvSpPr>
        <p:spPr>
          <a:xfrm>
            <a:off x="1524333" y="776933"/>
            <a:ext cx="9720800" cy="721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709539808"/>
      </p:ext>
    </p:extLst>
  </p:cSld>
  <p:clrMapOvr>
    <a:masterClrMapping/>
  </p:clrMapOvr>
  <p:transition spd="med">
    <p:pull/>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280"/>
        <p:cNvGrpSpPr/>
        <p:nvPr/>
      </p:nvGrpSpPr>
      <p:grpSpPr>
        <a:xfrm>
          <a:off x="0" y="0"/>
          <a:ext cx="0" cy="0"/>
          <a:chOff x="0" y="0"/>
          <a:chExt cx="0" cy="0"/>
        </a:xfrm>
      </p:grpSpPr>
      <p:sp>
        <p:nvSpPr>
          <p:cNvPr id="281" name="Google Shape;281;p17"/>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82" name="Google Shape;282;p17"/>
          <p:cNvSpPr/>
          <p:nvPr/>
        </p:nvSpPr>
        <p:spPr>
          <a:xfrm>
            <a:off x="6096000" y="0"/>
            <a:ext cx="6096000" cy="835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83" name="Google Shape;283;p17"/>
          <p:cNvSpPr txBox="1">
            <a:spLocks noGrp="1"/>
          </p:cNvSpPr>
          <p:nvPr>
            <p:ph type="subTitle" idx="1"/>
          </p:nvPr>
        </p:nvSpPr>
        <p:spPr>
          <a:xfrm>
            <a:off x="2239233" y="2116859"/>
            <a:ext cx="3345200" cy="70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284" name="Google Shape;284;p17"/>
          <p:cNvSpPr txBox="1">
            <a:spLocks noGrp="1"/>
          </p:cNvSpPr>
          <p:nvPr>
            <p:ph type="subTitle" idx="2"/>
          </p:nvPr>
        </p:nvSpPr>
        <p:spPr>
          <a:xfrm>
            <a:off x="2239233" y="1693200"/>
            <a:ext cx="33452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667">
                <a:solidFill>
                  <a:schemeClr val="accent1"/>
                </a:solidFill>
              </a:defRPr>
            </a:lvl1pPr>
            <a:lvl2pPr lvl="1" rtl="0">
              <a:spcBef>
                <a:spcPts val="0"/>
              </a:spcBef>
              <a:spcAft>
                <a:spcPts val="0"/>
              </a:spcAft>
              <a:buClr>
                <a:schemeClr val="dk1"/>
              </a:buClr>
              <a:buSzPts val="2000"/>
              <a:buNone/>
              <a:defRPr sz="2667">
                <a:solidFill>
                  <a:schemeClr val="dk1"/>
                </a:solidFill>
              </a:defRPr>
            </a:lvl2pPr>
            <a:lvl3pPr lvl="2" rtl="0">
              <a:spcBef>
                <a:spcPts val="0"/>
              </a:spcBef>
              <a:spcAft>
                <a:spcPts val="0"/>
              </a:spcAft>
              <a:buClr>
                <a:schemeClr val="dk1"/>
              </a:buClr>
              <a:buSzPts val="2000"/>
              <a:buNone/>
              <a:defRPr sz="2667">
                <a:solidFill>
                  <a:schemeClr val="dk1"/>
                </a:solidFill>
              </a:defRPr>
            </a:lvl3pPr>
            <a:lvl4pPr lvl="3" rtl="0">
              <a:spcBef>
                <a:spcPts val="0"/>
              </a:spcBef>
              <a:spcAft>
                <a:spcPts val="0"/>
              </a:spcAft>
              <a:buClr>
                <a:schemeClr val="dk1"/>
              </a:buClr>
              <a:buSzPts val="2000"/>
              <a:buNone/>
              <a:defRPr sz="2667">
                <a:solidFill>
                  <a:schemeClr val="dk1"/>
                </a:solidFill>
              </a:defRPr>
            </a:lvl4pPr>
            <a:lvl5pPr lvl="4" rtl="0">
              <a:spcBef>
                <a:spcPts val="0"/>
              </a:spcBef>
              <a:spcAft>
                <a:spcPts val="0"/>
              </a:spcAft>
              <a:buClr>
                <a:schemeClr val="dk1"/>
              </a:buClr>
              <a:buSzPts val="2000"/>
              <a:buNone/>
              <a:defRPr sz="2667">
                <a:solidFill>
                  <a:schemeClr val="dk1"/>
                </a:solidFill>
              </a:defRPr>
            </a:lvl5pPr>
            <a:lvl6pPr lvl="5" rtl="0">
              <a:spcBef>
                <a:spcPts val="0"/>
              </a:spcBef>
              <a:spcAft>
                <a:spcPts val="0"/>
              </a:spcAft>
              <a:buClr>
                <a:schemeClr val="dk1"/>
              </a:buClr>
              <a:buSzPts val="2000"/>
              <a:buNone/>
              <a:defRPr sz="2667">
                <a:solidFill>
                  <a:schemeClr val="dk1"/>
                </a:solidFill>
              </a:defRPr>
            </a:lvl6pPr>
            <a:lvl7pPr lvl="6" rtl="0">
              <a:spcBef>
                <a:spcPts val="0"/>
              </a:spcBef>
              <a:spcAft>
                <a:spcPts val="0"/>
              </a:spcAft>
              <a:buClr>
                <a:schemeClr val="dk1"/>
              </a:buClr>
              <a:buSzPts val="2000"/>
              <a:buNone/>
              <a:defRPr sz="2667">
                <a:solidFill>
                  <a:schemeClr val="dk1"/>
                </a:solidFill>
              </a:defRPr>
            </a:lvl7pPr>
            <a:lvl8pPr lvl="7" rtl="0">
              <a:spcBef>
                <a:spcPts val="0"/>
              </a:spcBef>
              <a:spcAft>
                <a:spcPts val="0"/>
              </a:spcAft>
              <a:buClr>
                <a:schemeClr val="dk1"/>
              </a:buClr>
              <a:buSzPts val="2000"/>
              <a:buNone/>
              <a:defRPr sz="2667">
                <a:solidFill>
                  <a:schemeClr val="dk1"/>
                </a:solidFill>
              </a:defRPr>
            </a:lvl8pPr>
            <a:lvl9pPr lvl="8"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285" name="Google Shape;285;p17"/>
          <p:cNvSpPr txBox="1">
            <a:spLocks noGrp="1"/>
          </p:cNvSpPr>
          <p:nvPr>
            <p:ph type="subTitle" idx="3"/>
          </p:nvPr>
        </p:nvSpPr>
        <p:spPr>
          <a:xfrm>
            <a:off x="3381713" y="4721801"/>
            <a:ext cx="3345200" cy="70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286" name="Google Shape;286;p17"/>
          <p:cNvSpPr txBox="1">
            <a:spLocks noGrp="1"/>
          </p:cNvSpPr>
          <p:nvPr>
            <p:ph type="subTitle" idx="4"/>
          </p:nvPr>
        </p:nvSpPr>
        <p:spPr>
          <a:xfrm>
            <a:off x="3381715" y="4295267"/>
            <a:ext cx="33452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667">
                <a:solidFill>
                  <a:schemeClr val="accent1"/>
                </a:solidFill>
              </a:defRPr>
            </a:lvl1pPr>
            <a:lvl2pPr lvl="1" rtl="0">
              <a:spcBef>
                <a:spcPts val="0"/>
              </a:spcBef>
              <a:spcAft>
                <a:spcPts val="0"/>
              </a:spcAft>
              <a:buClr>
                <a:schemeClr val="dk1"/>
              </a:buClr>
              <a:buSzPts val="2000"/>
              <a:buNone/>
              <a:defRPr sz="2667">
                <a:solidFill>
                  <a:schemeClr val="dk1"/>
                </a:solidFill>
              </a:defRPr>
            </a:lvl2pPr>
            <a:lvl3pPr lvl="2" rtl="0">
              <a:spcBef>
                <a:spcPts val="0"/>
              </a:spcBef>
              <a:spcAft>
                <a:spcPts val="0"/>
              </a:spcAft>
              <a:buClr>
                <a:schemeClr val="dk1"/>
              </a:buClr>
              <a:buSzPts val="2000"/>
              <a:buNone/>
              <a:defRPr sz="2667">
                <a:solidFill>
                  <a:schemeClr val="dk1"/>
                </a:solidFill>
              </a:defRPr>
            </a:lvl3pPr>
            <a:lvl4pPr lvl="3" rtl="0">
              <a:spcBef>
                <a:spcPts val="0"/>
              </a:spcBef>
              <a:spcAft>
                <a:spcPts val="0"/>
              </a:spcAft>
              <a:buClr>
                <a:schemeClr val="dk1"/>
              </a:buClr>
              <a:buSzPts val="2000"/>
              <a:buNone/>
              <a:defRPr sz="2667">
                <a:solidFill>
                  <a:schemeClr val="dk1"/>
                </a:solidFill>
              </a:defRPr>
            </a:lvl4pPr>
            <a:lvl5pPr lvl="4" rtl="0">
              <a:spcBef>
                <a:spcPts val="0"/>
              </a:spcBef>
              <a:spcAft>
                <a:spcPts val="0"/>
              </a:spcAft>
              <a:buClr>
                <a:schemeClr val="dk1"/>
              </a:buClr>
              <a:buSzPts val="2000"/>
              <a:buNone/>
              <a:defRPr sz="2667">
                <a:solidFill>
                  <a:schemeClr val="dk1"/>
                </a:solidFill>
              </a:defRPr>
            </a:lvl5pPr>
            <a:lvl6pPr lvl="5" rtl="0">
              <a:spcBef>
                <a:spcPts val="0"/>
              </a:spcBef>
              <a:spcAft>
                <a:spcPts val="0"/>
              </a:spcAft>
              <a:buClr>
                <a:schemeClr val="dk1"/>
              </a:buClr>
              <a:buSzPts val="2000"/>
              <a:buNone/>
              <a:defRPr sz="2667">
                <a:solidFill>
                  <a:schemeClr val="dk1"/>
                </a:solidFill>
              </a:defRPr>
            </a:lvl6pPr>
            <a:lvl7pPr lvl="6" rtl="0">
              <a:spcBef>
                <a:spcPts val="0"/>
              </a:spcBef>
              <a:spcAft>
                <a:spcPts val="0"/>
              </a:spcAft>
              <a:buClr>
                <a:schemeClr val="dk1"/>
              </a:buClr>
              <a:buSzPts val="2000"/>
              <a:buNone/>
              <a:defRPr sz="2667">
                <a:solidFill>
                  <a:schemeClr val="dk1"/>
                </a:solidFill>
              </a:defRPr>
            </a:lvl7pPr>
            <a:lvl8pPr lvl="7" rtl="0">
              <a:spcBef>
                <a:spcPts val="0"/>
              </a:spcBef>
              <a:spcAft>
                <a:spcPts val="0"/>
              </a:spcAft>
              <a:buClr>
                <a:schemeClr val="dk1"/>
              </a:buClr>
              <a:buSzPts val="2000"/>
              <a:buNone/>
              <a:defRPr sz="2667">
                <a:solidFill>
                  <a:schemeClr val="dk1"/>
                </a:solidFill>
              </a:defRPr>
            </a:lvl8pPr>
            <a:lvl9pPr lvl="8"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287" name="Google Shape;287;p17"/>
          <p:cNvSpPr txBox="1">
            <a:spLocks noGrp="1"/>
          </p:cNvSpPr>
          <p:nvPr>
            <p:ph type="subTitle" idx="5"/>
          </p:nvPr>
        </p:nvSpPr>
        <p:spPr>
          <a:xfrm>
            <a:off x="6658800" y="2103568"/>
            <a:ext cx="3345200" cy="70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288" name="Google Shape;288;p17"/>
          <p:cNvSpPr txBox="1">
            <a:spLocks noGrp="1"/>
          </p:cNvSpPr>
          <p:nvPr>
            <p:ph type="subTitle" idx="6"/>
          </p:nvPr>
        </p:nvSpPr>
        <p:spPr>
          <a:xfrm>
            <a:off x="6658800" y="1677033"/>
            <a:ext cx="33452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667">
                <a:solidFill>
                  <a:schemeClr val="accent1"/>
                </a:solidFill>
              </a:defRPr>
            </a:lvl1pPr>
            <a:lvl2pPr lvl="1" rtl="0">
              <a:spcBef>
                <a:spcPts val="0"/>
              </a:spcBef>
              <a:spcAft>
                <a:spcPts val="0"/>
              </a:spcAft>
              <a:buClr>
                <a:schemeClr val="dk1"/>
              </a:buClr>
              <a:buSzPts val="2000"/>
              <a:buNone/>
              <a:defRPr sz="2667">
                <a:solidFill>
                  <a:schemeClr val="dk1"/>
                </a:solidFill>
              </a:defRPr>
            </a:lvl2pPr>
            <a:lvl3pPr lvl="2" rtl="0">
              <a:spcBef>
                <a:spcPts val="0"/>
              </a:spcBef>
              <a:spcAft>
                <a:spcPts val="0"/>
              </a:spcAft>
              <a:buClr>
                <a:schemeClr val="dk1"/>
              </a:buClr>
              <a:buSzPts val="2000"/>
              <a:buNone/>
              <a:defRPr sz="2667">
                <a:solidFill>
                  <a:schemeClr val="dk1"/>
                </a:solidFill>
              </a:defRPr>
            </a:lvl3pPr>
            <a:lvl4pPr lvl="3" rtl="0">
              <a:spcBef>
                <a:spcPts val="0"/>
              </a:spcBef>
              <a:spcAft>
                <a:spcPts val="0"/>
              </a:spcAft>
              <a:buClr>
                <a:schemeClr val="dk1"/>
              </a:buClr>
              <a:buSzPts val="2000"/>
              <a:buNone/>
              <a:defRPr sz="2667">
                <a:solidFill>
                  <a:schemeClr val="dk1"/>
                </a:solidFill>
              </a:defRPr>
            </a:lvl4pPr>
            <a:lvl5pPr lvl="4" rtl="0">
              <a:spcBef>
                <a:spcPts val="0"/>
              </a:spcBef>
              <a:spcAft>
                <a:spcPts val="0"/>
              </a:spcAft>
              <a:buClr>
                <a:schemeClr val="dk1"/>
              </a:buClr>
              <a:buSzPts val="2000"/>
              <a:buNone/>
              <a:defRPr sz="2667">
                <a:solidFill>
                  <a:schemeClr val="dk1"/>
                </a:solidFill>
              </a:defRPr>
            </a:lvl5pPr>
            <a:lvl6pPr lvl="5" rtl="0">
              <a:spcBef>
                <a:spcPts val="0"/>
              </a:spcBef>
              <a:spcAft>
                <a:spcPts val="0"/>
              </a:spcAft>
              <a:buClr>
                <a:schemeClr val="dk1"/>
              </a:buClr>
              <a:buSzPts val="2000"/>
              <a:buNone/>
              <a:defRPr sz="2667">
                <a:solidFill>
                  <a:schemeClr val="dk1"/>
                </a:solidFill>
              </a:defRPr>
            </a:lvl6pPr>
            <a:lvl7pPr lvl="6" rtl="0">
              <a:spcBef>
                <a:spcPts val="0"/>
              </a:spcBef>
              <a:spcAft>
                <a:spcPts val="0"/>
              </a:spcAft>
              <a:buClr>
                <a:schemeClr val="dk1"/>
              </a:buClr>
              <a:buSzPts val="2000"/>
              <a:buNone/>
              <a:defRPr sz="2667">
                <a:solidFill>
                  <a:schemeClr val="dk1"/>
                </a:solidFill>
              </a:defRPr>
            </a:lvl7pPr>
            <a:lvl8pPr lvl="7" rtl="0">
              <a:spcBef>
                <a:spcPts val="0"/>
              </a:spcBef>
              <a:spcAft>
                <a:spcPts val="0"/>
              </a:spcAft>
              <a:buClr>
                <a:schemeClr val="dk1"/>
              </a:buClr>
              <a:buSzPts val="2000"/>
              <a:buNone/>
              <a:defRPr sz="2667">
                <a:solidFill>
                  <a:schemeClr val="dk1"/>
                </a:solidFill>
              </a:defRPr>
            </a:lvl8pPr>
            <a:lvl9pPr lvl="8"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289" name="Google Shape;289;p17"/>
          <p:cNvSpPr txBox="1">
            <a:spLocks noGrp="1"/>
          </p:cNvSpPr>
          <p:nvPr>
            <p:ph type="subTitle" idx="7"/>
          </p:nvPr>
        </p:nvSpPr>
        <p:spPr>
          <a:xfrm>
            <a:off x="2799967" y="3419332"/>
            <a:ext cx="3345200" cy="70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290" name="Google Shape;290;p17"/>
          <p:cNvSpPr txBox="1">
            <a:spLocks noGrp="1"/>
          </p:cNvSpPr>
          <p:nvPr>
            <p:ph type="subTitle" idx="8"/>
          </p:nvPr>
        </p:nvSpPr>
        <p:spPr>
          <a:xfrm>
            <a:off x="2799967" y="2992784"/>
            <a:ext cx="33452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667">
                <a:solidFill>
                  <a:schemeClr val="accent1"/>
                </a:solidFill>
              </a:defRPr>
            </a:lvl1pPr>
            <a:lvl2pPr lvl="1" rtl="0">
              <a:spcBef>
                <a:spcPts val="0"/>
              </a:spcBef>
              <a:spcAft>
                <a:spcPts val="0"/>
              </a:spcAft>
              <a:buClr>
                <a:schemeClr val="dk1"/>
              </a:buClr>
              <a:buSzPts val="2000"/>
              <a:buNone/>
              <a:defRPr sz="2667">
                <a:solidFill>
                  <a:schemeClr val="dk1"/>
                </a:solidFill>
              </a:defRPr>
            </a:lvl2pPr>
            <a:lvl3pPr lvl="2" rtl="0">
              <a:spcBef>
                <a:spcPts val="0"/>
              </a:spcBef>
              <a:spcAft>
                <a:spcPts val="0"/>
              </a:spcAft>
              <a:buClr>
                <a:schemeClr val="dk1"/>
              </a:buClr>
              <a:buSzPts val="2000"/>
              <a:buNone/>
              <a:defRPr sz="2667">
                <a:solidFill>
                  <a:schemeClr val="dk1"/>
                </a:solidFill>
              </a:defRPr>
            </a:lvl3pPr>
            <a:lvl4pPr lvl="3" rtl="0">
              <a:spcBef>
                <a:spcPts val="0"/>
              </a:spcBef>
              <a:spcAft>
                <a:spcPts val="0"/>
              </a:spcAft>
              <a:buClr>
                <a:schemeClr val="dk1"/>
              </a:buClr>
              <a:buSzPts val="2000"/>
              <a:buNone/>
              <a:defRPr sz="2667">
                <a:solidFill>
                  <a:schemeClr val="dk1"/>
                </a:solidFill>
              </a:defRPr>
            </a:lvl4pPr>
            <a:lvl5pPr lvl="4" rtl="0">
              <a:spcBef>
                <a:spcPts val="0"/>
              </a:spcBef>
              <a:spcAft>
                <a:spcPts val="0"/>
              </a:spcAft>
              <a:buClr>
                <a:schemeClr val="dk1"/>
              </a:buClr>
              <a:buSzPts val="2000"/>
              <a:buNone/>
              <a:defRPr sz="2667">
                <a:solidFill>
                  <a:schemeClr val="dk1"/>
                </a:solidFill>
              </a:defRPr>
            </a:lvl5pPr>
            <a:lvl6pPr lvl="5" rtl="0">
              <a:spcBef>
                <a:spcPts val="0"/>
              </a:spcBef>
              <a:spcAft>
                <a:spcPts val="0"/>
              </a:spcAft>
              <a:buClr>
                <a:schemeClr val="dk1"/>
              </a:buClr>
              <a:buSzPts val="2000"/>
              <a:buNone/>
              <a:defRPr sz="2667">
                <a:solidFill>
                  <a:schemeClr val="dk1"/>
                </a:solidFill>
              </a:defRPr>
            </a:lvl6pPr>
            <a:lvl7pPr lvl="6" rtl="0">
              <a:spcBef>
                <a:spcPts val="0"/>
              </a:spcBef>
              <a:spcAft>
                <a:spcPts val="0"/>
              </a:spcAft>
              <a:buClr>
                <a:schemeClr val="dk1"/>
              </a:buClr>
              <a:buSzPts val="2000"/>
              <a:buNone/>
              <a:defRPr sz="2667">
                <a:solidFill>
                  <a:schemeClr val="dk1"/>
                </a:solidFill>
              </a:defRPr>
            </a:lvl7pPr>
            <a:lvl8pPr lvl="7" rtl="0">
              <a:spcBef>
                <a:spcPts val="0"/>
              </a:spcBef>
              <a:spcAft>
                <a:spcPts val="0"/>
              </a:spcAft>
              <a:buClr>
                <a:schemeClr val="dk1"/>
              </a:buClr>
              <a:buSzPts val="2000"/>
              <a:buNone/>
              <a:defRPr sz="2667">
                <a:solidFill>
                  <a:schemeClr val="dk1"/>
                </a:solidFill>
              </a:defRPr>
            </a:lvl8pPr>
            <a:lvl9pPr lvl="8"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291" name="Google Shape;291;p17"/>
          <p:cNvSpPr txBox="1">
            <a:spLocks noGrp="1"/>
          </p:cNvSpPr>
          <p:nvPr>
            <p:ph type="subTitle" idx="9"/>
          </p:nvPr>
        </p:nvSpPr>
        <p:spPr>
          <a:xfrm>
            <a:off x="7219533" y="3419332"/>
            <a:ext cx="3345200" cy="70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292" name="Google Shape;292;p17"/>
          <p:cNvSpPr txBox="1">
            <a:spLocks noGrp="1"/>
          </p:cNvSpPr>
          <p:nvPr>
            <p:ph type="subTitle" idx="13"/>
          </p:nvPr>
        </p:nvSpPr>
        <p:spPr>
          <a:xfrm>
            <a:off x="7219533" y="2992784"/>
            <a:ext cx="33452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667">
                <a:solidFill>
                  <a:schemeClr val="accent1"/>
                </a:solidFill>
              </a:defRPr>
            </a:lvl1pPr>
            <a:lvl2pPr lvl="1" rtl="0">
              <a:spcBef>
                <a:spcPts val="0"/>
              </a:spcBef>
              <a:spcAft>
                <a:spcPts val="0"/>
              </a:spcAft>
              <a:buClr>
                <a:schemeClr val="dk1"/>
              </a:buClr>
              <a:buSzPts val="2000"/>
              <a:buNone/>
              <a:defRPr sz="2667">
                <a:solidFill>
                  <a:schemeClr val="dk1"/>
                </a:solidFill>
              </a:defRPr>
            </a:lvl2pPr>
            <a:lvl3pPr lvl="2" rtl="0">
              <a:spcBef>
                <a:spcPts val="0"/>
              </a:spcBef>
              <a:spcAft>
                <a:spcPts val="0"/>
              </a:spcAft>
              <a:buClr>
                <a:schemeClr val="dk1"/>
              </a:buClr>
              <a:buSzPts val="2000"/>
              <a:buNone/>
              <a:defRPr sz="2667">
                <a:solidFill>
                  <a:schemeClr val="dk1"/>
                </a:solidFill>
              </a:defRPr>
            </a:lvl3pPr>
            <a:lvl4pPr lvl="3" rtl="0">
              <a:spcBef>
                <a:spcPts val="0"/>
              </a:spcBef>
              <a:spcAft>
                <a:spcPts val="0"/>
              </a:spcAft>
              <a:buClr>
                <a:schemeClr val="dk1"/>
              </a:buClr>
              <a:buSzPts val="2000"/>
              <a:buNone/>
              <a:defRPr sz="2667">
                <a:solidFill>
                  <a:schemeClr val="dk1"/>
                </a:solidFill>
              </a:defRPr>
            </a:lvl4pPr>
            <a:lvl5pPr lvl="4" rtl="0">
              <a:spcBef>
                <a:spcPts val="0"/>
              </a:spcBef>
              <a:spcAft>
                <a:spcPts val="0"/>
              </a:spcAft>
              <a:buClr>
                <a:schemeClr val="dk1"/>
              </a:buClr>
              <a:buSzPts val="2000"/>
              <a:buNone/>
              <a:defRPr sz="2667">
                <a:solidFill>
                  <a:schemeClr val="dk1"/>
                </a:solidFill>
              </a:defRPr>
            </a:lvl5pPr>
            <a:lvl6pPr lvl="5" rtl="0">
              <a:spcBef>
                <a:spcPts val="0"/>
              </a:spcBef>
              <a:spcAft>
                <a:spcPts val="0"/>
              </a:spcAft>
              <a:buClr>
                <a:schemeClr val="dk1"/>
              </a:buClr>
              <a:buSzPts val="2000"/>
              <a:buNone/>
              <a:defRPr sz="2667">
                <a:solidFill>
                  <a:schemeClr val="dk1"/>
                </a:solidFill>
              </a:defRPr>
            </a:lvl6pPr>
            <a:lvl7pPr lvl="6" rtl="0">
              <a:spcBef>
                <a:spcPts val="0"/>
              </a:spcBef>
              <a:spcAft>
                <a:spcPts val="0"/>
              </a:spcAft>
              <a:buClr>
                <a:schemeClr val="dk1"/>
              </a:buClr>
              <a:buSzPts val="2000"/>
              <a:buNone/>
              <a:defRPr sz="2667">
                <a:solidFill>
                  <a:schemeClr val="dk1"/>
                </a:solidFill>
              </a:defRPr>
            </a:lvl7pPr>
            <a:lvl8pPr lvl="7" rtl="0">
              <a:spcBef>
                <a:spcPts val="0"/>
              </a:spcBef>
              <a:spcAft>
                <a:spcPts val="0"/>
              </a:spcAft>
              <a:buClr>
                <a:schemeClr val="dk1"/>
              </a:buClr>
              <a:buSzPts val="2000"/>
              <a:buNone/>
              <a:defRPr sz="2667">
                <a:solidFill>
                  <a:schemeClr val="dk1"/>
                </a:solidFill>
              </a:defRPr>
            </a:lvl8pPr>
            <a:lvl9pPr lvl="8"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293" name="Google Shape;293;p17"/>
          <p:cNvSpPr txBox="1">
            <a:spLocks noGrp="1"/>
          </p:cNvSpPr>
          <p:nvPr>
            <p:ph type="subTitle" idx="14"/>
          </p:nvPr>
        </p:nvSpPr>
        <p:spPr>
          <a:xfrm>
            <a:off x="7795647" y="4735092"/>
            <a:ext cx="3345200" cy="70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294" name="Google Shape;294;p17"/>
          <p:cNvSpPr txBox="1">
            <a:spLocks noGrp="1"/>
          </p:cNvSpPr>
          <p:nvPr>
            <p:ph type="subTitle" idx="15"/>
          </p:nvPr>
        </p:nvSpPr>
        <p:spPr>
          <a:xfrm>
            <a:off x="7795648" y="4311433"/>
            <a:ext cx="33452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667">
                <a:solidFill>
                  <a:schemeClr val="accent1"/>
                </a:solidFill>
              </a:defRPr>
            </a:lvl1pPr>
            <a:lvl2pPr lvl="1" rtl="0">
              <a:spcBef>
                <a:spcPts val="0"/>
              </a:spcBef>
              <a:spcAft>
                <a:spcPts val="0"/>
              </a:spcAft>
              <a:buClr>
                <a:schemeClr val="dk1"/>
              </a:buClr>
              <a:buSzPts val="2000"/>
              <a:buNone/>
              <a:defRPr sz="2667">
                <a:solidFill>
                  <a:schemeClr val="dk1"/>
                </a:solidFill>
              </a:defRPr>
            </a:lvl2pPr>
            <a:lvl3pPr lvl="2" rtl="0">
              <a:spcBef>
                <a:spcPts val="0"/>
              </a:spcBef>
              <a:spcAft>
                <a:spcPts val="0"/>
              </a:spcAft>
              <a:buClr>
                <a:schemeClr val="dk1"/>
              </a:buClr>
              <a:buSzPts val="2000"/>
              <a:buNone/>
              <a:defRPr sz="2667">
                <a:solidFill>
                  <a:schemeClr val="dk1"/>
                </a:solidFill>
              </a:defRPr>
            </a:lvl3pPr>
            <a:lvl4pPr lvl="3" rtl="0">
              <a:spcBef>
                <a:spcPts val="0"/>
              </a:spcBef>
              <a:spcAft>
                <a:spcPts val="0"/>
              </a:spcAft>
              <a:buClr>
                <a:schemeClr val="dk1"/>
              </a:buClr>
              <a:buSzPts val="2000"/>
              <a:buNone/>
              <a:defRPr sz="2667">
                <a:solidFill>
                  <a:schemeClr val="dk1"/>
                </a:solidFill>
              </a:defRPr>
            </a:lvl4pPr>
            <a:lvl5pPr lvl="4" rtl="0">
              <a:spcBef>
                <a:spcPts val="0"/>
              </a:spcBef>
              <a:spcAft>
                <a:spcPts val="0"/>
              </a:spcAft>
              <a:buClr>
                <a:schemeClr val="dk1"/>
              </a:buClr>
              <a:buSzPts val="2000"/>
              <a:buNone/>
              <a:defRPr sz="2667">
                <a:solidFill>
                  <a:schemeClr val="dk1"/>
                </a:solidFill>
              </a:defRPr>
            </a:lvl5pPr>
            <a:lvl6pPr lvl="5" rtl="0">
              <a:spcBef>
                <a:spcPts val="0"/>
              </a:spcBef>
              <a:spcAft>
                <a:spcPts val="0"/>
              </a:spcAft>
              <a:buClr>
                <a:schemeClr val="dk1"/>
              </a:buClr>
              <a:buSzPts val="2000"/>
              <a:buNone/>
              <a:defRPr sz="2667">
                <a:solidFill>
                  <a:schemeClr val="dk1"/>
                </a:solidFill>
              </a:defRPr>
            </a:lvl6pPr>
            <a:lvl7pPr lvl="6" rtl="0">
              <a:spcBef>
                <a:spcPts val="0"/>
              </a:spcBef>
              <a:spcAft>
                <a:spcPts val="0"/>
              </a:spcAft>
              <a:buClr>
                <a:schemeClr val="dk1"/>
              </a:buClr>
              <a:buSzPts val="2000"/>
              <a:buNone/>
              <a:defRPr sz="2667">
                <a:solidFill>
                  <a:schemeClr val="dk1"/>
                </a:solidFill>
              </a:defRPr>
            </a:lvl7pPr>
            <a:lvl8pPr lvl="7" rtl="0">
              <a:spcBef>
                <a:spcPts val="0"/>
              </a:spcBef>
              <a:spcAft>
                <a:spcPts val="0"/>
              </a:spcAft>
              <a:buClr>
                <a:schemeClr val="dk1"/>
              </a:buClr>
              <a:buSzPts val="2000"/>
              <a:buNone/>
              <a:defRPr sz="2667">
                <a:solidFill>
                  <a:schemeClr val="dk1"/>
                </a:solidFill>
              </a:defRPr>
            </a:lvl8pPr>
            <a:lvl9pPr lvl="8"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295" name="Google Shape;295;p17"/>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296" name="Google Shape;296;p17"/>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297" name="Google Shape;297;p17"/>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298" name="Google Shape;298;p17"/>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299" name="Google Shape;299;p17"/>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300" name="Google Shape;300;p17"/>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301" name="Google Shape;301;p17"/>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302" name="Google Shape;302;p17"/>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303" name="Google Shape;303;p17"/>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304" name="Google Shape;304;p17"/>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305" name="Google Shape;305;p17"/>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306" name="Google Shape;306;p17"/>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307" name="Google Shape;307;p17"/>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308" name="Google Shape;308;p17"/>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
        <p:nvSpPr>
          <p:cNvPr id="309" name="Google Shape;309;p17"/>
          <p:cNvSpPr txBox="1">
            <a:spLocks noGrp="1"/>
          </p:cNvSpPr>
          <p:nvPr>
            <p:ph type="title"/>
          </p:nvPr>
        </p:nvSpPr>
        <p:spPr>
          <a:xfrm>
            <a:off x="1524333" y="776933"/>
            <a:ext cx="9720800" cy="721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557847498"/>
      </p:ext>
    </p:extLst>
  </p:cSld>
  <p:clrMapOvr>
    <a:masterClrMapping/>
  </p:clrMapOvr>
  <p:transition spd="med">
    <p:pull/>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310"/>
        <p:cNvGrpSpPr/>
        <p:nvPr/>
      </p:nvGrpSpPr>
      <p:grpSpPr>
        <a:xfrm>
          <a:off x="0" y="0"/>
          <a:ext cx="0" cy="0"/>
          <a:chOff x="0" y="0"/>
          <a:chExt cx="0" cy="0"/>
        </a:xfrm>
      </p:grpSpPr>
      <p:sp>
        <p:nvSpPr>
          <p:cNvPr id="311" name="Google Shape;311;p18"/>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12" name="Google Shape;312;p18"/>
          <p:cNvSpPr/>
          <p:nvPr/>
        </p:nvSpPr>
        <p:spPr>
          <a:xfrm>
            <a:off x="0" y="0"/>
            <a:ext cx="6096000" cy="835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13" name="Google Shape;313;p18"/>
          <p:cNvSpPr txBox="1">
            <a:spLocks noGrp="1"/>
          </p:cNvSpPr>
          <p:nvPr>
            <p:ph type="title" hasCustomPrompt="1"/>
          </p:nvPr>
        </p:nvSpPr>
        <p:spPr>
          <a:xfrm>
            <a:off x="1512267" y="915000"/>
            <a:ext cx="7121600" cy="8500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6667">
                <a:solidFill>
                  <a:schemeClr val="dk2"/>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314" name="Google Shape;314;p18"/>
          <p:cNvSpPr txBox="1">
            <a:spLocks noGrp="1"/>
          </p:cNvSpPr>
          <p:nvPr>
            <p:ph type="subTitle" idx="1"/>
          </p:nvPr>
        </p:nvSpPr>
        <p:spPr>
          <a:xfrm>
            <a:off x="2219300" y="1765000"/>
            <a:ext cx="6414400" cy="531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400"/>
              <a:buNone/>
              <a:defRPr sz="24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315" name="Google Shape;315;p18"/>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316" name="Google Shape;316;p18"/>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317" name="Google Shape;317;p18"/>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318" name="Google Shape;318;p18"/>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319" name="Google Shape;319;p18"/>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320" name="Google Shape;320;p18"/>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321" name="Google Shape;321;p18"/>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322" name="Google Shape;322;p18"/>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323" name="Google Shape;323;p18"/>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324" name="Google Shape;324;p18"/>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325" name="Google Shape;325;p18"/>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326" name="Google Shape;326;p18"/>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327" name="Google Shape;327;p18"/>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328" name="Google Shape;328;p18"/>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
        <p:nvSpPr>
          <p:cNvPr id="329" name="Google Shape;329;p18"/>
          <p:cNvSpPr txBox="1">
            <a:spLocks noGrp="1"/>
          </p:cNvSpPr>
          <p:nvPr>
            <p:ph type="title" idx="2" hasCustomPrompt="1"/>
          </p:nvPr>
        </p:nvSpPr>
        <p:spPr>
          <a:xfrm>
            <a:off x="2801167" y="2688233"/>
            <a:ext cx="6808000" cy="65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accent2"/>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330" name="Google Shape;330;p18"/>
          <p:cNvSpPr txBox="1">
            <a:spLocks noGrp="1"/>
          </p:cNvSpPr>
          <p:nvPr>
            <p:ph type="subTitle" idx="3"/>
          </p:nvPr>
        </p:nvSpPr>
        <p:spPr>
          <a:xfrm>
            <a:off x="2801167" y="3341821"/>
            <a:ext cx="6808000" cy="531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400"/>
              <a:buNone/>
              <a:defRPr sz="2133">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331" name="Google Shape;331;p18"/>
          <p:cNvSpPr txBox="1">
            <a:spLocks noGrp="1"/>
          </p:cNvSpPr>
          <p:nvPr>
            <p:ph type="title" idx="4" hasCustomPrompt="1"/>
          </p:nvPr>
        </p:nvSpPr>
        <p:spPr>
          <a:xfrm>
            <a:off x="2801167" y="4018612"/>
            <a:ext cx="6808000" cy="65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accen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332" name="Google Shape;332;p18"/>
          <p:cNvSpPr txBox="1">
            <a:spLocks noGrp="1"/>
          </p:cNvSpPr>
          <p:nvPr>
            <p:ph type="subTitle" idx="5"/>
          </p:nvPr>
        </p:nvSpPr>
        <p:spPr>
          <a:xfrm>
            <a:off x="2801167" y="4672200"/>
            <a:ext cx="6808000" cy="531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400"/>
              <a:buNone/>
              <a:defRPr sz="2133">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Tree>
    <p:extLst>
      <p:ext uri="{BB962C8B-B14F-4D97-AF65-F5344CB8AC3E}">
        <p14:creationId xmlns:p14="http://schemas.microsoft.com/office/powerpoint/2010/main" val="3806969097"/>
      </p:ext>
    </p:extLst>
  </p:cSld>
  <p:clrMapOvr>
    <a:masterClrMapping/>
  </p:clrMapOvr>
  <p:transition spd="med">
    <p:pull/>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333"/>
        <p:cNvGrpSpPr/>
        <p:nvPr/>
      </p:nvGrpSpPr>
      <p:grpSpPr>
        <a:xfrm>
          <a:off x="0" y="0"/>
          <a:ext cx="0" cy="0"/>
          <a:chOff x="0" y="0"/>
          <a:chExt cx="0" cy="0"/>
        </a:xfrm>
      </p:grpSpPr>
      <p:sp>
        <p:nvSpPr>
          <p:cNvPr id="334" name="Google Shape;334;p19"/>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35" name="Google Shape;335;p19"/>
          <p:cNvSpPr/>
          <p:nvPr/>
        </p:nvSpPr>
        <p:spPr>
          <a:xfrm>
            <a:off x="6096000" y="0"/>
            <a:ext cx="6096000" cy="835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36" name="Google Shape;336;p19"/>
          <p:cNvSpPr txBox="1">
            <a:spLocks noGrp="1"/>
          </p:cNvSpPr>
          <p:nvPr>
            <p:ph type="body" idx="1"/>
          </p:nvPr>
        </p:nvSpPr>
        <p:spPr>
          <a:xfrm>
            <a:off x="4408267" y="2970117"/>
            <a:ext cx="6259200" cy="1002400"/>
          </a:xfrm>
          <a:prstGeom prst="rect">
            <a:avLst/>
          </a:prstGeom>
        </p:spPr>
        <p:txBody>
          <a:bodyPr spcFirstLastPara="1" wrap="square" lIns="91425" tIns="91425" rIns="91425" bIns="91425" anchor="ctr" anchorCtr="0">
            <a:noAutofit/>
          </a:bodyPr>
          <a:lstStyle>
            <a:lvl1pPr marL="609585" lvl="0" indent="-406390" rtl="0">
              <a:lnSpc>
                <a:spcPct val="100000"/>
              </a:lnSpc>
              <a:spcBef>
                <a:spcPts val="0"/>
              </a:spcBef>
              <a:spcAft>
                <a:spcPts val="0"/>
              </a:spcAft>
              <a:buClr>
                <a:schemeClr val="accent1"/>
              </a:buClr>
              <a:buSzPts val="1200"/>
              <a:buChar char="∗"/>
              <a:defRPr/>
            </a:lvl1pPr>
            <a:lvl2pPr marL="1219170" lvl="1" indent="-423323" rtl="0">
              <a:lnSpc>
                <a:spcPct val="100000"/>
              </a:lnSpc>
              <a:spcBef>
                <a:spcPts val="0"/>
              </a:spcBef>
              <a:spcAft>
                <a:spcPts val="0"/>
              </a:spcAft>
              <a:buClr>
                <a:schemeClr val="lt2"/>
              </a:buClr>
              <a:buSzPts val="1400"/>
              <a:buFont typeface="Montserrat"/>
              <a:buChar char="○"/>
              <a:defRPr/>
            </a:lvl2pPr>
            <a:lvl3pPr marL="1828754" lvl="2" indent="-423323" rtl="0">
              <a:spcBef>
                <a:spcPts val="0"/>
              </a:spcBef>
              <a:spcAft>
                <a:spcPts val="0"/>
              </a:spcAft>
              <a:buClr>
                <a:schemeClr val="lt2"/>
              </a:buClr>
              <a:buSzPts val="1400"/>
              <a:buFont typeface="Montserrat"/>
              <a:buChar char="■"/>
              <a:defRPr/>
            </a:lvl3pPr>
            <a:lvl4pPr marL="2438339" lvl="3" indent="-423323" rtl="0">
              <a:spcBef>
                <a:spcPts val="0"/>
              </a:spcBef>
              <a:spcAft>
                <a:spcPts val="0"/>
              </a:spcAft>
              <a:buClr>
                <a:schemeClr val="lt2"/>
              </a:buClr>
              <a:buSzPts val="1400"/>
              <a:buFont typeface="Montserrat"/>
              <a:buChar char="●"/>
              <a:defRPr/>
            </a:lvl4pPr>
            <a:lvl5pPr marL="3047924" lvl="4" indent="-423323" rtl="0">
              <a:spcBef>
                <a:spcPts val="0"/>
              </a:spcBef>
              <a:spcAft>
                <a:spcPts val="0"/>
              </a:spcAft>
              <a:buClr>
                <a:schemeClr val="lt2"/>
              </a:buClr>
              <a:buSzPts val="1400"/>
              <a:buFont typeface="Montserrat"/>
              <a:buChar char="○"/>
              <a:defRPr/>
            </a:lvl5pPr>
            <a:lvl6pPr marL="3657509" lvl="5" indent="-423323" rtl="0">
              <a:spcBef>
                <a:spcPts val="0"/>
              </a:spcBef>
              <a:spcAft>
                <a:spcPts val="0"/>
              </a:spcAft>
              <a:buClr>
                <a:schemeClr val="lt2"/>
              </a:buClr>
              <a:buSzPts val="1400"/>
              <a:buFont typeface="Montserrat"/>
              <a:buChar char="■"/>
              <a:defRPr/>
            </a:lvl6pPr>
            <a:lvl7pPr marL="4267093" lvl="6" indent="-423323" rtl="0">
              <a:spcBef>
                <a:spcPts val="0"/>
              </a:spcBef>
              <a:spcAft>
                <a:spcPts val="0"/>
              </a:spcAft>
              <a:buClr>
                <a:schemeClr val="lt2"/>
              </a:buClr>
              <a:buSzPts val="1400"/>
              <a:buFont typeface="Montserrat"/>
              <a:buChar char="●"/>
              <a:defRPr/>
            </a:lvl7pPr>
            <a:lvl8pPr marL="4876678" lvl="7" indent="-423323" rtl="0">
              <a:spcBef>
                <a:spcPts val="0"/>
              </a:spcBef>
              <a:spcAft>
                <a:spcPts val="0"/>
              </a:spcAft>
              <a:buClr>
                <a:schemeClr val="lt2"/>
              </a:buClr>
              <a:buSzPts val="1400"/>
              <a:buFont typeface="Montserrat"/>
              <a:buChar char="○"/>
              <a:defRPr/>
            </a:lvl8pPr>
            <a:lvl9pPr marL="5486263" lvl="8" indent="-423323" rtl="0">
              <a:spcBef>
                <a:spcPts val="0"/>
              </a:spcBef>
              <a:spcAft>
                <a:spcPts val="0"/>
              </a:spcAft>
              <a:buClr>
                <a:schemeClr val="lt2"/>
              </a:buClr>
              <a:buSzPts val="1400"/>
              <a:buFont typeface="Montserrat"/>
              <a:buChar char="■"/>
              <a:defRPr/>
            </a:lvl9pPr>
          </a:lstStyle>
          <a:p>
            <a:pPr lvl="0"/>
            <a:r>
              <a:rPr lang="en-US"/>
              <a:t>Click to edit Master text styles</a:t>
            </a:r>
          </a:p>
        </p:txBody>
      </p:sp>
      <p:sp>
        <p:nvSpPr>
          <p:cNvPr id="337" name="Google Shape;337;p19"/>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338" name="Google Shape;338;p19"/>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339" name="Google Shape;339;p19"/>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340" name="Google Shape;340;p19"/>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341" name="Google Shape;341;p19"/>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342" name="Google Shape;342;p19"/>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343" name="Google Shape;343;p19"/>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344" name="Google Shape;344;p19"/>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345" name="Google Shape;345;p19"/>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346" name="Google Shape;346;p19"/>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347" name="Google Shape;347;p19"/>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348" name="Google Shape;348;p19"/>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349" name="Google Shape;349;p19"/>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350" name="Google Shape;350;p19"/>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
        <p:nvSpPr>
          <p:cNvPr id="351" name="Google Shape;351;p19"/>
          <p:cNvSpPr txBox="1">
            <a:spLocks noGrp="1"/>
          </p:cNvSpPr>
          <p:nvPr>
            <p:ph type="title"/>
          </p:nvPr>
        </p:nvSpPr>
        <p:spPr>
          <a:xfrm>
            <a:off x="1524333" y="776933"/>
            <a:ext cx="9720800" cy="721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352" name="Google Shape;352;p19"/>
          <p:cNvSpPr txBox="1">
            <a:spLocks noGrp="1"/>
          </p:cNvSpPr>
          <p:nvPr>
            <p:ph type="title" idx="2" hasCustomPrompt="1"/>
          </p:nvPr>
        </p:nvSpPr>
        <p:spPr>
          <a:xfrm flipH="1">
            <a:off x="2788267" y="3163017"/>
            <a:ext cx="1620000" cy="6164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667">
                <a:solidFill>
                  <a:schemeClr val="accent2"/>
                </a:solidFill>
              </a:defRPr>
            </a:lvl1pPr>
            <a:lvl2pPr lvl="1" algn="r" rtl="0">
              <a:spcBef>
                <a:spcPts val="0"/>
              </a:spcBef>
              <a:spcAft>
                <a:spcPts val="0"/>
              </a:spcAft>
              <a:buSzPts val="2500"/>
              <a:buNone/>
              <a:defRPr sz="3333"/>
            </a:lvl2pPr>
            <a:lvl3pPr lvl="2" algn="r" rtl="0">
              <a:spcBef>
                <a:spcPts val="0"/>
              </a:spcBef>
              <a:spcAft>
                <a:spcPts val="0"/>
              </a:spcAft>
              <a:buSzPts val="2500"/>
              <a:buNone/>
              <a:defRPr sz="3333"/>
            </a:lvl3pPr>
            <a:lvl4pPr lvl="3" algn="r" rtl="0">
              <a:spcBef>
                <a:spcPts val="0"/>
              </a:spcBef>
              <a:spcAft>
                <a:spcPts val="0"/>
              </a:spcAft>
              <a:buSzPts val="2500"/>
              <a:buNone/>
              <a:defRPr sz="3333"/>
            </a:lvl4pPr>
            <a:lvl5pPr lvl="4" algn="r" rtl="0">
              <a:spcBef>
                <a:spcPts val="0"/>
              </a:spcBef>
              <a:spcAft>
                <a:spcPts val="0"/>
              </a:spcAft>
              <a:buSzPts val="2500"/>
              <a:buNone/>
              <a:defRPr sz="3333"/>
            </a:lvl5pPr>
            <a:lvl6pPr lvl="5" algn="r" rtl="0">
              <a:spcBef>
                <a:spcPts val="0"/>
              </a:spcBef>
              <a:spcAft>
                <a:spcPts val="0"/>
              </a:spcAft>
              <a:buSzPts val="2500"/>
              <a:buNone/>
              <a:defRPr sz="3333"/>
            </a:lvl6pPr>
            <a:lvl7pPr lvl="6" algn="r" rtl="0">
              <a:spcBef>
                <a:spcPts val="0"/>
              </a:spcBef>
              <a:spcAft>
                <a:spcPts val="0"/>
              </a:spcAft>
              <a:buSzPts val="2500"/>
              <a:buNone/>
              <a:defRPr sz="3333"/>
            </a:lvl7pPr>
            <a:lvl8pPr lvl="7" algn="r" rtl="0">
              <a:spcBef>
                <a:spcPts val="0"/>
              </a:spcBef>
              <a:spcAft>
                <a:spcPts val="0"/>
              </a:spcAft>
              <a:buSzPts val="2500"/>
              <a:buNone/>
              <a:defRPr sz="3333"/>
            </a:lvl8pPr>
            <a:lvl9pPr lvl="8" algn="r" rtl="0">
              <a:spcBef>
                <a:spcPts val="0"/>
              </a:spcBef>
              <a:spcAft>
                <a:spcPts val="0"/>
              </a:spcAft>
              <a:buSzPts val="2500"/>
              <a:buNone/>
              <a:defRPr sz="3333"/>
            </a:lvl9pPr>
          </a:lstStyle>
          <a:p>
            <a:r>
              <a:t>xx%</a:t>
            </a:r>
          </a:p>
        </p:txBody>
      </p:sp>
      <p:sp>
        <p:nvSpPr>
          <p:cNvPr id="353" name="Google Shape;353;p19"/>
          <p:cNvSpPr txBox="1">
            <a:spLocks noGrp="1"/>
          </p:cNvSpPr>
          <p:nvPr>
            <p:ph type="body" idx="3"/>
          </p:nvPr>
        </p:nvSpPr>
        <p:spPr>
          <a:xfrm>
            <a:off x="4986133" y="4219233"/>
            <a:ext cx="6259200" cy="1002400"/>
          </a:xfrm>
          <a:prstGeom prst="rect">
            <a:avLst/>
          </a:prstGeom>
        </p:spPr>
        <p:txBody>
          <a:bodyPr spcFirstLastPara="1" wrap="square" lIns="91425" tIns="91425" rIns="91425" bIns="91425" anchor="ctr" anchorCtr="0">
            <a:noAutofit/>
          </a:bodyPr>
          <a:lstStyle>
            <a:lvl1pPr marL="609585" lvl="0" indent="-406390" rtl="0">
              <a:lnSpc>
                <a:spcPct val="100000"/>
              </a:lnSpc>
              <a:spcBef>
                <a:spcPts val="0"/>
              </a:spcBef>
              <a:spcAft>
                <a:spcPts val="0"/>
              </a:spcAft>
              <a:buClr>
                <a:schemeClr val="accent1"/>
              </a:buClr>
              <a:buSzPts val="1200"/>
              <a:buChar char="∗"/>
              <a:defRPr/>
            </a:lvl1pPr>
            <a:lvl2pPr marL="1219170" lvl="1" indent="-423323" rtl="0">
              <a:lnSpc>
                <a:spcPct val="100000"/>
              </a:lnSpc>
              <a:spcBef>
                <a:spcPts val="0"/>
              </a:spcBef>
              <a:spcAft>
                <a:spcPts val="0"/>
              </a:spcAft>
              <a:buClr>
                <a:schemeClr val="lt2"/>
              </a:buClr>
              <a:buSzPts val="1400"/>
              <a:buFont typeface="Montserrat"/>
              <a:buChar char="○"/>
              <a:defRPr/>
            </a:lvl2pPr>
            <a:lvl3pPr marL="1828754" lvl="2" indent="-423323" rtl="0">
              <a:spcBef>
                <a:spcPts val="0"/>
              </a:spcBef>
              <a:spcAft>
                <a:spcPts val="0"/>
              </a:spcAft>
              <a:buClr>
                <a:schemeClr val="lt2"/>
              </a:buClr>
              <a:buSzPts val="1400"/>
              <a:buFont typeface="Montserrat"/>
              <a:buChar char="■"/>
              <a:defRPr/>
            </a:lvl3pPr>
            <a:lvl4pPr marL="2438339" lvl="3" indent="-423323" rtl="0">
              <a:spcBef>
                <a:spcPts val="0"/>
              </a:spcBef>
              <a:spcAft>
                <a:spcPts val="0"/>
              </a:spcAft>
              <a:buClr>
                <a:schemeClr val="lt2"/>
              </a:buClr>
              <a:buSzPts val="1400"/>
              <a:buFont typeface="Montserrat"/>
              <a:buChar char="●"/>
              <a:defRPr/>
            </a:lvl4pPr>
            <a:lvl5pPr marL="3047924" lvl="4" indent="-423323" rtl="0">
              <a:spcBef>
                <a:spcPts val="0"/>
              </a:spcBef>
              <a:spcAft>
                <a:spcPts val="0"/>
              </a:spcAft>
              <a:buClr>
                <a:schemeClr val="lt2"/>
              </a:buClr>
              <a:buSzPts val="1400"/>
              <a:buFont typeface="Montserrat"/>
              <a:buChar char="○"/>
              <a:defRPr/>
            </a:lvl5pPr>
            <a:lvl6pPr marL="3657509" lvl="5" indent="-423323" rtl="0">
              <a:spcBef>
                <a:spcPts val="0"/>
              </a:spcBef>
              <a:spcAft>
                <a:spcPts val="0"/>
              </a:spcAft>
              <a:buClr>
                <a:schemeClr val="lt2"/>
              </a:buClr>
              <a:buSzPts val="1400"/>
              <a:buFont typeface="Montserrat"/>
              <a:buChar char="■"/>
              <a:defRPr/>
            </a:lvl6pPr>
            <a:lvl7pPr marL="4267093" lvl="6" indent="-423323" rtl="0">
              <a:spcBef>
                <a:spcPts val="0"/>
              </a:spcBef>
              <a:spcAft>
                <a:spcPts val="0"/>
              </a:spcAft>
              <a:buClr>
                <a:schemeClr val="lt2"/>
              </a:buClr>
              <a:buSzPts val="1400"/>
              <a:buFont typeface="Montserrat"/>
              <a:buChar char="●"/>
              <a:defRPr/>
            </a:lvl7pPr>
            <a:lvl8pPr marL="4876678" lvl="7" indent="-423323" rtl="0">
              <a:spcBef>
                <a:spcPts val="0"/>
              </a:spcBef>
              <a:spcAft>
                <a:spcPts val="0"/>
              </a:spcAft>
              <a:buClr>
                <a:schemeClr val="lt2"/>
              </a:buClr>
              <a:buSzPts val="1400"/>
              <a:buFont typeface="Montserrat"/>
              <a:buChar char="○"/>
              <a:defRPr/>
            </a:lvl8pPr>
            <a:lvl9pPr marL="5486263" lvl="8" indent="-423323" rtl="0">
              <a:spcBef>
                <a:spcPts val="0"/>
              </a:spcBef>
              <a:spcAft>
                <a:spcPts val="0"/>
              </a:spcAft>
              <a:buClr>
                <a:schemeClr val="lt2"/>
              </a:buClr>
              <a:buSzPts val="1400"/>
              <a:buFont typeface="Montserrat"/>
              <a:buChar char="■"/>
              <a:defRPr/>
            </a:lvl9pPr>
          </a:lstStyle>
          <a:p>
            <a:pPr lvl="0"/>
            <a:r>
              <a:rPr lang="en-US"/>
              <a:t>Click to edit Master text styles</a:t>
            </a:r>
          </a:p>
        </p:txBody>
      </p:sp>
      <p:sp>
        <p:nvSpPr>
          <p:cNvPr id="354" name="Google Shape;354;p19"/>
          <p:cNvSpPr txBox="1">
            <a:spLocks noGrp="1"/>
          </p:cNvSpPr>
          <p:nvPr>
            <p:ph type="title" idx="4" hasCustomPrompt="1"/>
          </p:nvPr>
        </p:nvSpPr>
        <p:spPr>
          <a:xfrm flipH="1">
            <a:off x="3366133" y="4412233"/>
            <a:ext cx="1620000" cy="6164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667">
                <a:solidFill>
                  <a:schemeClr val="accent2"/>
                </a:solidFill>
              </a:defRPr>
            </a:lvl1pPr>
            <a:lvl2pPr lvl="1" algn="r" rtl="0">
              <a:spcBef>
                <a:spcPts val="0"/>
              </a:spcBef>
              <a:spcAft>
                <a:spcPts val="0"/>
              </a:spcAft>
              <a:buSzPts val="2500"/>
              <a:buNone/>
              <a:defRPr sz="3333"/>
            </a:lvl2pPr>
            <a:lvl3pPr lvl="2" algn="r" rtl="0">
              <a:spcBef>
                <a:spcPts val="0"/>
              </a:spcBef>
              <a:spcAft>
                <a:spcPts val="0"/>
              </a:spcAft>
              <a:buSzPts val="2500"/>
              <a:buNone/>
              <a:defRPr sz="3333"/>
            </a:lvl3pPr>
            <a:lvl4pPr lvl="3" algn="r" rtl="0">
              <a:spcBef>
                <a:spcPts val="0"/>
              </a:spcBef>
              <a:spcAft>
                <a:spcPts val="0"/>
              </a:spcAft>
              <a:buSzPts val="2500"/>
              <a:buNone/>
              <a:defRPr sz="3333"/>
            </a:lvl4pPr>
            <a:lvl5pPr lvl="4" algn="r" rtl="0">
              <a:spcBef>
                <a:spcPts val="0"/>
              </a:spcBef>
              <a:spcAft>
                <a:spcPts val="0"/>
              </a:spcAft>
              <a:buSzPts val="2500"/>
              <a:buNone/>
              <a:defRPr sz="3333"/>
            </a:lvl5pPr>
            <a:lvl6pPr lvl="5" algn="r" rtl="0">
              <a:spcBef>
                <a:spcPts val="0"/>
              </a:spcBef>
              <a:spcAft>
                <a:spcPts val="0"/>
              </a:spcAft>
              <a:buSzPts val="2500"/>
              <a:buNone/>
              <a:defRPr sz="3333"/>
            </a:lvl6pPr>
            <a:lvl7pPr lvl="6" algn="r" rtl="0">
              <a:spcBef>
                <a:spcPts val="0"/>
              </a:spcBef>
              <a:spcAft>
                <a:spcPts val="0"/>
              </a:spcAft>
              <a:buSzPts val="2500"/>
              <a:buNone/>
              <a:defRPr sz="3333"/>
            </a:lvl7pPr>
            <a:lvl8pPr lvl="7" algn="r" rtl="0">
              <a:spcBef>
                <a:spcPts val="0"/>
              </a:spcBef>
              <a:spcAft>
                <a:spcPts val="0"/>
              </a:spcAft>
              <a:buSzPts val="2500"/>
              <a:buNone/>
              <a:defRPr sz="3333"/>
            </a:lvl8pPr>
            <a:lvl9pPr lvl="8" algn="r" rtl="0">
              <a:spcBef>
                <a:spcPts val="0"/>
              </a:spcBef>
              <a:spcAft>
                <a:spcPts val="0"/>
              </a:spcAft>
              <a:buSzPts val="2500"/>
              <a:buNone/>
              <a:defRPr sz="3333"/>
            </a:lvl9pPr>
          </a:lstStyle>
          <a:p>
            <a:r>
              <a:t>xx%</a:t>
            </a:r>
          </a:p>
        </p:txBody>
      </p:sp>
      <p:sp>
        <p:nvSpPr>
          <p:cNvPr id="355" name="Google Shape;355;p19"/>
          <p:cNvSpPr txBox="1">
            <a:spLocks noGrp="1"/>
          </p:cNvSpPr>
          <p:nvPr>
            <p:ph type="subTitle" idx="5"/>
          </p:nvPr>
        </p:nvSpPr>
        <p:spPr>
          <a:xfrm>
            <a:off x="2229600" y="1660200"/>
            <a:ext cx="7896000" cy="72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Tree>
    <p:extLst>
      <p:ext uri="{BB962C8B-B14F-4D97-AF65-F5344CB8AC3E}">
        <p14:creationId xmlns:p14="http://schemas.microsoft.com/office/powerpoint/2010/main" val="323153351"/>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01"/>
        <p:cNvGrpSpPr/>
        <p:nvPr/>
      </p:nvGrpSpPr>
      <p:grpSpPr>
        <a:xfrm>
          <a:off x="0" y="0"/>
          <a:ext cx="0" cy="0"/>
          <a:chOff x="0" y="0"/>
          <a:chExt cx="0" cy="0"/>
        </a:xfrm>
      </p:grpSpPr>
      <p:sp>
        <p:nvSpPr>
          <p:cNvPr id="102" name="Google Shape;102;p8"/>
          <p:cNvSpPr txBox="1">
            <a:spLocks noGrp="1"/>
          </p:cNvSpPr>
          <p:nvPr>
            <p:ph type="title"/>
          </p:nvPr>
        </p:nvSpPr>
        <p:spPr>
          <a:xfrm>
            <a:off x="1704067" y="4576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lvl2pPr>
            <a:lvl3pPr lvl="2" algn="ctr" rtl="0">
              <a:spcBef>
                <a:spcPts val="0"/>
              </a:spcBef>
              <a:spcAft>
                <a:spcPts val="0"/>
              </a:spcAft>
              <a:buNone/>
              <a:defRPr sz="4000"/>
            </a:lvl3pPr>
            <a:lvl4pPr lvl="3" algn="ctr" rtl="0">
              <a:spcBef>
                <a:spcPts val="0"/>
              </a:spcBef>
              <a:spcAft>
                <a:spcPts val="0"/>
              </a:spcAft>
              <a:buNone/>
              <a:defRPr sz="4000"/>
            </a:lvl4pPr>
            <a:lvl5pPr lvl="4" algn="ctr" rtl="0">
              <a:spcBef>
                <a:spcPts val="0"/>
              </a:spcBef>
              <a:spcAft>
                <a:spcPts val="0"/>
              </a:spcAft>
              <a:buNone/>
              <a:defRPr sz="4000"/>
            </a:lvl5pPr>
            <a:lvl6pPr lvl="5" algn="ctr" rtl="0">
              <a:spcBef>
                <a:spcPts val="0"/>
              </a:spcBef>
              <a:spcAft>
                <a:spcPts val="0"/>
              </a:spcAft>
              <a:buNone/>
              <a:defRPr sz="4000"/>
            </a:lvl6pPr>
            <a:lvl7pPr lvl="6" algn="ctr" rtl="0">
              <a:spcBef>
                <a:spcPts val="0"/>
              </a:spcBef>
              <a:spcAft>
                <a:spcPts val="0"/>
              </a:spcAft>
              <a:buNone/>
              <a:defRPr sz="4000"/>
            </a:lvl7pPr>
            <a:lvl8pPr lvl="7" algn="ctr" rtl="0">
              <a:spcBef>
                <a:spcPts val="0"/>
              </a:spcBef>
              <a:spcAft>
                <a:spcPts val="0"/>
              </a:spcAft>
              <a:buNone/>
              <a:defRPr sz="4000"/>
            </a:lvl8pPr>
            <a:lvl9pPr lvl="8" algn="ctr" rtl="0">
              <a:spcBef>
                <a:spcPts val="0"/>
              </a:spcBef>
              <a:spcAft>
                <a:spcPts val="0"/>
              </a:spcAft>
              <a:buNone/>
              <a:defRPr sz="4000"/>
            </a:lvl9pPr>
          </a:lstStyle>
          <a:p>
            <a:r>
              <a:rPr lang="en-US"/>
              <a:t>Click to edit Master title style</a:t>
            </a:r>
            <a:endParaRPr/>
          </a:p>
        </p:txBody>
      </p:sp>
      <p:sp>
        <p:nvSpPr>
          <p:cNvPr id="103" name="Google Shape;103;p8"/>
          <p:cNvSpPr txBox="1">
            <a:spLocks noGrp="1"/>
          </p:cNvSpPr>
          <p:nvPr>
            <p:ph type="subTitle" idx="1"/>
          </p:nvPr>
        </p:nvSpPr>
        <p:spPr>
          <a:xfrm flipH="1">
            <a:off x="1942300" y="2156133"/>
            <a:ext cx="2614400" cy="138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2133"/>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r>
              <a:rPr lang="en-US"/>
              <a:t>Click to edit Master subtitle style</a:t>
            </a:r>
            <a:endParaRPr/>
          </a:p>
        </p:txBody>
      </p:sp>
      <p:sp>
        <p:nvSpPr>
          <p:cNvPr id="104" name="Google Shape;104;p8"/>
          <p:cNvSpPr/>
          <p:nvPr/>
        </p:nvSpPr>
        <p:spPr>
          <a:xfrm>
            <a:off x="0" y="3586465"/>
            <a:ext cx="3694528" cy="1378040"/>
          </a:xfrm>
          <a:custGeom>
            <a:avLst/>
            <a:gdLst/>
            <a:ahLst/>
            <a:cxnLst/>
            <a:rect l="l" t="t" r="r" b="b"/>
            <a:pathLst>
              <a:path w="106491" h="5847" extrusionOk="0">
                <a:moveTo>
                  <a:pt x="1" y="0"/>
                </a:moveTo>
                <a:lnTo>
                  <a:pt x="1" y="5846"/>
                </a:lnTo>
                <a:lnTo>
                  <a:pt x="106490" y="5846"/>
                </a:lnTo>
                <a:lnTo>
                  <a:pt x="106490"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5" name="Google Shape;105;p8"/>
          <p:cNvSpPr/>
          <p:nvPr/>
        </p:nvSpPr>
        <p:spPr>
          <a:xfrm>
            <a:off x="0" y="1"/>
            <a:ext cx="1704211" cy="590431"/>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159151026"/>
      </p:ext>
    </p:extLst>
  </p:cSld>
  <p:clrMapOvr>
    <a:masterClrMapping/>
  </p:clrMapOvr>
  <p:transition spd="med">
    <p:pull/>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356"/>
        <p:cNvGrpSpPr/>
        <p:nvPr/>
      </p:nvGrpSpPr>
      <p:grpSpPr>
        <a:xfrm>
          <a:off x="0" y="0"/>
          <a:ext cx="0" cy="0"/>
          <a:chOff x="0" y="0"/>
          <a:chExt cx="0" cy="0"/>
        </a:xfrm>
      </p:grpSpPr>
      <p:sp>
        <p:nvSpPr>
          <p:cNvPr id="357" name="Google Shape;357;p20"/>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58" name="Google Shape;358;p20"/>
          <p:cNvSpPr/>
          <p:nvPr/>
        </p:nvSpPr>
        <p:spPr>
          <a:xfrm>
            <a:off x="6096000" y="0"/>
            <a:ext cx="6096000" cy="835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59" name="Google Shape;359;p20"/>
          <p:cNvSpPr txBox="1">
            <a:spLocks noGrp="1"/>
          </p:cNvSpPr>
          <p:nvPr>
            <p:ph type="subTitle" idx="1"/>
          </p:nvPr>
        </p:nvSpPr>
        <p:spPr>
          <a:xfrm>
            <a:off x="2223008" y="3141100"/>
            <a:ext cx="3854800" cy="208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None/>
              <a:defRPr sz="2133">
                <a:solidFill>
                  <a:schemeClr val="accent3"/>
                </a:solidFill>
              </a:defRPr>
            </a:lvl1pPr>
            <a:lvl2pPr lvl="1" rtl="0">
              <a:spcBef>
                <a:spcPts val="0"/>
              </a:spcBef>
              <a:spcAft>
                <a:spcPts val="0"/>
              </a:spcAft>
              <a:buClr>
                <a:schemeClr val="dk1"/>
              </a:buClr>
              <a:buSzPts val="1600"/>
              <a:buNone/>
              <a:defRPr sz="2133">
                <a:solidFill>
                  <a:schemeClr val="dk1"/>
                </a:solidFill>
              </a:defRPr>
            </a:lvl2pPr>
            <a:lvl3pPr lvl="2" rtl="0">
              <a:spcBef>
                <a:spcPts val="0"/>
              </a:spcBef>
              <a:spcAft>
                <a:spcPts val="0"/>
              </a:spcAft>
              <a:buClr>
                <a:schemeClr val="dk1"/>
              </a:buClr>
              <a:buSzPts val="1600"/>
              <a:buNone/>
              <a:defRPr sz="2133">
                <a:solidFill>
                  <a:schemeClr val="dk1"/>
                </a:solidFill>
              </a:defRPr>
            </a:lvl3pPr>
            <a:lvl4pPr lvl="3" rtl="0">
              <a:spcBef>
                <a:spcPts val="0"/>
              </a:spcBef>
              <a:spcAft>
                <a:spcPts val="0"/>
              </a:spcAft>
              <a:buClr>
                <a:schemeClr val="dk1"/>
              </a:buClr>
              <a:buSzPts val="1600"/>
              <a:buNone/>
              <a:defRPr sz="2133">
                <a:solidFill>
                  <a:schemeClr val="dk1"/>
                </a:solidFill>
              </a:defRPr>
            </a:lvl4pPr>
            <a:lvl5pPr lvl="4" rtl="0">
              <a:spcBef>
                <a:spcPts val="0"/>
              </a:spcBef>
              <a:spcAft>
                <a:spcPts val="0"/>
              </a:spcAft>
              <a:buClr>
                <a:schemeClr val="dk1"/>
              </a:buClr>
              <a:buSzPts val="1600"/>
              <a:buNone/>
              <a:defRPr sz="2133">
                <a:solidFill>
                  <a:schemeClr val="dk1"/>
                </a:solidFill>
              </a:defRPr>
            </a:lvl5pPr>
            <a:lvl6pPr lvl="5" rtl="0">
              <a:spcBef>
                <a:spcPts val="0"/>
              </a:spcBef>
              <a:spcAft>
                <a:spcPts val="0"/>
              </a:spcAft>
              <a:buClr>
                <a:schemeClr val="dk1"/>
              </a:buClr>
              <a:buSzPts val="1600"/>
              <a:buNone/>
              <a:defRPr sz="2133">
                <a:solidFill>
                  <a:schemeClr val="dk1"/>
                </a:solidFill>
              </a:defRPr>
            </a:lvl6pPr>
            <a:lvl7pPr lvl="6" rtl="0">
              <a:spcBef>
                <a:spcPts val="0"/>
              </a:spcBef>
              <a:spcAft>
                <a:spcPts val="0"/>
              </a:spcAft>
              <a:buClr>
                <a:schemeClr val="dk1"/>
              </a:buClr>
              <a:buSzPts val="1600"/>
              <a:buNone/>
              <a:defRPr sz="2133">
                <a:solidFill>
                  <a:schemeClr val="dk1"/>
                </a:solidFill>
              </a:defRPr>
            </a:lvl7pPr>
            <a:lvl8pPr lvl="7" rtl="0">
              <a:spcBef>
                <a:spcPts val="0"/>
              </a:spcBef>
              <a:spcAft>
                <a:spcPts val="0"/>
              </a:spcAft>
              <a:buClr>
                <a:schemeClr val="dk1"/>
              </a:buClr>
              <a:buSzPts val="1600"/>
              <a:buNone/>
              <a:defRPr sz="2133">
                <a:solidFill>
                  <a:schemeClr val="dk1"/>
                </a:solidFill>
              </a:defRPr>
            </a:lvl8pPr>
            <a:lvl9pPr lvl="8" rtl="0">
              <a:spcBef>
                <a:spcPts val="0"/>
              </a:spcBef>
              <a:spcAft>
                <a:spcPts val="0"/>
              </a:spcAft>
              <a:buClr>
                <a:schemeClr val="dk1"/>
              </a:buClr>
              <a:buSzPts val="1600"/>
              <a:buNone/>
              <a:defRPr sz="2133">
                <a:solidFill>
                  <a:schemeClr val="dk1"/>
                </a:solidFill>
              </a:defRPr>
            </a:lvl9pPr>
          </a:lstStyle>
          <a:p>
            <a:r>
              <a:rPr lang="en-US"/>
              <a:t>Click to edit Master subtitle style</a:t>
            </a:r>
            <a:endParaRPr/>
          </a:p>
        </p:txBody>
      </p:sp>
      <p:sp>
        <p:nvSpPr>
          <p:cNvPr id="360" name="Google Shape;360;p20"/>
          <p:cNvSpPr txBox="1">
            <a:spLocks noGrp="1"/>
          </p:cNvSpPr>
          <p:nvPr>
            <p:ph type="title"/>
          </p:nvPr>
        </p:nvSpPr>
        <p:spPr>
          <a:xfrm>
            <a:off x="1495833" y="1578560"/>
            <a:ext cx="3854800" cy="1496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361" name="Google Shape;361;p20"/>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362" name="Google Shape;362;p20"/>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363" name="Google Shape;363;p20"/>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364" name="Google Shape;364;p20"/>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365" name="Google Shape;365;p20"/>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366" name="Google Shape;366;p20"/>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367" name="Google Shape;367;p20"/>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368" name="Google Shape;368;p20"/>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369" name="Google Shape;369;p20"/>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370" name="Google Shape;370;p20"/>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371" name="Google Shape;371;p20"/>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372" name="Google Shape;372;p20"/>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373" name="Google Shape;373;p20"/>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374" name="Google Shape;374;p20"/>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Tree>
    <p:extLst>
      <p:ext uri="{BB962C8B-B14F-4D97-AF65-F5344CB8AC3E}">
        <p14:creationId xmlns:p14="http://schemas.microsoft.com/office/powerpoint/2010/main" val="2417773551"/>
      </p:ext>
    </p:extLst>
  </p:cSld>
  <p:clrMapOvr>
    <a:masterClrMapping/>
  </p:clrMapOvr>
  <p:transition spd="med">
    <p:pull/>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375"/>
        <p:cNvGrpSpPr/>
        <p:nvPr/>
      </p:nvGrpSpPr>
      <p:grpSpPr>
        <a:xfrm>
          <a:off x="0" y="0"/>
          <a:ext cx="0" cy="0"/>
          <a:chOff x="0" y="0"/>
          <a:chExt cx="0" cy="0"/>
        </a:xfrm>
      </p:grpSpPr>
      <p:sp>
        <p:nvSpPr>
          <p:cNvPr id="376" name="Google Shape;376;p21"/>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77" name="Google Shape;377;p21"/>
          <p:cNvSpPr/>
          <p:nvPr/>
        </p:nvSpPr>
        <p:spPr>
          <a:xfrm>
            <a:off x="6096000" y="0"/>
            <a:ext cx="6096000" cy="835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78" name="Google Shape;378;p21"/>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379" name="Google Shape;379;p21"/>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380" name="Google Shape;380;p21"/>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381" name="Google Shape;381;p21"/>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382" name="Google Shape;382;p21"/>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383" name="Google Shape;383;p21"/>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384" name="Google Shape;384;p21"/>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385" name="Google Shape;385;p21"/>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386" name="Google Shape;386;p21"/>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387" name="Google Shape;387;p21"/>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388" name="Google Shape;388;p21"/>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389" name="Google Shape;389;p21"/>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390" name="Google Shape;390;p21"/>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391" name="Google Shape;391;p21"/>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
        <p:nvSpPr>
          <p:cNvPr id="392" name="Google Shape;392;p21"/>
          <p:cNvSpPr txBox="1">
            <a:spLocks noGrp="1"/>
          </p:cNvSpPr>
          <p:nvPr>
            <p:ph type="body" idx="1"/>
          </p:nvPr>
        </p:nvSpPr>
        <p:spPr>
          <a:xfrm>
            <a:off x="2787333" y="2608800"/>
            <a:ext cx="6815200" cy="2812800"/>
          </a:xfrm>
          <a:prstGeom prst="rect">
            <a:avLst/>
          </a:prstGeom>
        </p:spPr>
        <p:txBody>
          <a:bodyPr spcFirstLastPara="1" wrap="square" lIns="91425" tIns="91425" rIns="91425" bIns="91425" anchor="t" anchorCtr="0">
            <a:noAutofit/>
          </a:bodyPr>
          <a:lstStyle>
            <a:lvl1pPr marL="609585" lvl="0" indent="-423323" rtl="0">
              <a:lnSpc>
                <a:spcPct val="100000"/>
              </a:lnSpc>
              <a:spcBef>
                <a:spcPts val="0"/>
              </a:spcBef>
              <a:spcAft>
                <a:spcPts val="0"/>
              </a:spcAft>
              <a:buClr>
                <a:schemeClr val="accent3"/>
              </a:buClr>
              <a:buSzPts val="1400"/>
              <a:buChar char="∗"/>
              <a:defRPr sz="2667">
                <a:solidFill>
                  <a:schemeClr val="accent3"/>
                </a:solidFill>
              </a:defRPr>
            </a:lvl1pPr>
            <a:lvl2pPr marL="1219170" lvl="1" indent="-440256" rtl="0">
              <a:lnSpc>
                <a:spcPct val="100000"/>
              </a:lnSpc>
              <a:spcBef>
                <a:spcPts val="0"/>
              </a:spcBef>
              <a:spcAft>
                <a:spcPts val="0"/>
              </a:spcAft>
              <a:buClr>
                <a:schemeClr val="accent3"/>
              </a:buClr>
              <a:buSzPts val="1600"/>
              <a:buFont typeface="Montserrat"/>
              <a:buChar char="○"/>
              <a:defRPr sz="1600">
                <a:solidFill>
                  <a:schemeClr val="accent3"/>
                </a:solidFill>
              </a:defRPr>
            </a:lvl2pPr>
            <a:lvl3pPr marL="1828754" lvl="2" indent="-440256" rtl="0">
              <a:spcBef>
                <a:spcPts val="0"/>
              </a:spcBef>
              <a:spcAft>
                <a:spcPts val="0"/>
              </a:spcAft>
              <a:buClr>
                <a:schemeClr val="accent3"/>
              </a:buClr>
              <a:buSzPts val="1600"/>
              <a:buFont typeface="Montserrat"/>
              <a:buChar char="■"/>
              <a:defRPr>
                <a:solidFill>
                  <a:schemeClr val="accent3"/>
                </a:solidFill>
              </a:defRPr>
            </a:lvl3pPr>
            <a:lvl4pPr marL="2438339" lvl="3" indent="-440256" rtl="0">
              <a:spcBef>
                <a:spcPts val="0"/>
              </a:spcBef>
              <a:spcAft>
                <a:spcPts val="0"/>
              </a:spcAft>
              <a:buClr>
                <a:schemeClr val="accent3"/>
              </a:buClr>
              <a:buSzPts val="1600"/>
              <a:buFont typeface="Montserrat"/>
              <a:buChar char="●"/>
              <a:defRPr>
                <a:solidFill>
                  <a:schemeClr val="accent3"/>
                </a:solidFill>
              </a:defRPr>
            </a:lvl4pPr>
            <a:lvl5pPr marL="3047924" lvl="4" indent="-440256" rtl="0">
              <a:spcBef>
                <a:spcPts val="0"/>
              </a:spcBef>
              <a:spcAft>
                <a:spcPts val="0"/>
              </a:spcAft>
              <a:buClr>
                <a:schemeClr val="accent3"/>
              </a:buClr>
              <a:buSzPts val="1600"/>
              <a:buFont typeface="Montserrat"/>
              <a:buChar char="○"/>
              <a:defRPr>
                <a:solidFill>
                  <a:schemeClr val="accent3"/>
                </a:solidFill>
              </a:defRPr>
            </a:lvl5pPr>
            <a:lvl6pPr marL="3657509" lvl="5" indent="-440256" rtl="0">
              <a:spcBef>
                <a:spcPts val="0"/>
              </a:spcBef>
              <a:spcAft>
                <a:spcPts val="0"/>
              </a:spcAft>
              <a:buClr>
                <a:schemeClr val="accent3"/>
              </a:buClr>
              <a:buSzPts val="1600"/>
              <a:buFont typeface="Montserrat"/>
              <a:buChar char="■"/>
              <a:defRPr>
                <a:solidFill>
                  <a:schemeClr val="accent3"/>
                </a:solidFill>
              </a:defRPr>
            </a:lvl6pPr>
            <a:lvl7pPr marL="4267093" lvl="6" indent="-440256" rtl="0">
              <a:spcBef>
                <a:spcPts val="0"/>
              </a:spcBef>
              <a:spcAft>
                <a:spcPts val="0"/>
              </a:spcAft>
              <a:buClr>
                <a:schemeClr val="accent3"/>
              </a:buClr>
              <a:buSzPts val="1600"/>
              <a:buFont typeface="Montserrat"/>
              <a:buChar char="●"/>
              <a:defRPr>
                <a:solidFill>
                  <a:schemeClr val="accent3"/>
                </a:solidFill>
              </a:defRPr>
            </a:lvl7pPr>
            <a:lvl8pPr marL="4876678" lvl="7" indent="-440256" rtl="0">
              <a:spcBef>
                <a:spcPts val="0"/>
              </a:spcBef>
              <a:spcAft>
                <a:spcPts val="0"/>
              </a:spcAft>
              <a:buClr>
                <a:schemeClr val="accent3"/>
              </a:buClr>
              <a:buSzPts val="1600"/>
              <a:buFont typeface="Montserrat"/>
              <a:buChar char="○"/>
              <a:defRPr>
                <a:solidFill>
                  <a:schemeClr val="accent3"/>
                </a:solidFill>
              </a:defRPr>
            </a:lvl8pPr>
            <a:lvl9pPr marL="5486263" lvl="8" indent="-440256" rtl="0">
              <a:spcBef>
                <a:spcPts val="0"/>
              </a:spcBef>
              <a:spcAft>
                <a:spcPts val="0"/>
              </a:spcAft>
              <a:buClr>
                <a:schemeClr val="accent3"/>
              </a:buClr>
              <a:buSzPts val="1600"/>
              <a:buFont typeface="Montserrat"/>
              <a:buChar char="■"/>
              <a:defRPr>
                <a:solidFill>
                  <a:schemeClr val="accent3"/>
                </a:solidFill>
              </a:defRPr>
            </a:lvl9pPr>
          </a:lstStyle>
          <a:p>
            <a:pPr lvl="0"/>
            <a:r>
              <a:rPr lang="en-US"/>
              <a:t>Click to edit Master text styles</a:t>
            </a:r>
          </a:p>
        </p:txBody>
      </p:sp>
      <p:sp>
        <p:nvSpPr>
          <p:cNvPr id="393" name="Google Shape;393;p21"/>
          <p:cNvSpPr txBox="1">
            <a:spLocks noGrp="1"/>
          </p:cNvSpPr>
          <p:nvPr>
            <p:ph type="subTitle" idx="2"/>
          </p:nvPr>
        </p:nvSpPr>
        <p:spPr>
          <a:xfrm>
            <a:off x="2235967" y="1746467"/>
            <a:ext cx="7267600" cy="614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2000"/>
              <a:buNone/>
              <a:defRPr>
                <a:solidFill>
                  <a:schemeClr val="accent3"/>
                </a:solidFill>
              </a:defRPr>
            </a:lvl1pPr>
            <a:lvl2pPr lvl="1" algn="ctr" rtl="0">
              <a:lnSpc>
                <a:spcPct val="100000"/>
              </a:lnSpc>
              <a:spcBef>
                <a:spcPts val="0"/>
              </a:spcBef>
              <a:spcAft>
                <a:spcPts val="0"/>
              </a:spcAft>
              <a:buClr>
                <a:schemeClr val="accent3"/>
              </a:buClr>
              <a:buSzPts val="2000"/>
              <a:buNone/>
              <a:defRPr sz="2667" b="1">
                <a:solidFill>
                  <a:schemeClr val="accent3"/>
                </a:solidFill>
              </a:defRPr>
            </a:lvl2pPr>
            <a:lvl3pPr lvl="2" algn="ctr" rtl="0">
              <a:lnSpc>
                <a:spcPct val="100000"/>
              </a:lnSpc>
              <a:spcBef>
                <a:spcPts val="0"/>
              </a:spcBef>
              <a:spcAft>
                <a:spcPts val="0"/>
              </a:spcAft>
              <a:buClr>
                <a:schemeClr val="accent3"/>
              </a:buClr>
              <a:buSzPts val="2000"/>
              <a:buNone/>
              <a:defRPr sz="2667" b="1">
                <a:solidFill>
                  <a:schemeClr val="accent3"/>
                </a:solidFill>
              </a:defRPr>
            </a:lvl3pPr>
            <a:lvl4pPr lvl="3" algn="ctr" rtl="0">
              <a:lnSpc>
                <a:spcPct val="100000"/>
              </a:lnSpc>
              <a:spcBef>
                <a:spcPts val="0"/>
              </a:spcBef>
              <a:spcAft>
                <a:spcPts val="0"/>
              </a:spcAft>
              <a:buClr>
                <a:schemeClr val="accent3"/>
              </a:buClr>
              <a:buSzPts val="2000"/>
              <a:buNone/>
              <a:defRPr sz="2667" b="1">
                <a:solidFill>
                  <a:schemeClr val="accent3"/>
                </a:solidFill>
              </a:defRPr>
            </a:lvl4pPr>
            <a:lvl5pPr lvl="4" algn="ctr" rtl="0">
              <a:lnSpc>
                <a:spcPct val="100000"/>
              </a:lnSpc>
              <a:spcBef>
                <a:spcPts val="0"/>
              </a:spcBef>
              <a:spcAft>
                <a:spcPts val="0"/>
              </a:spcAft>
              <a:buClr>
                <a:schemeClr val="accent3"/>
              </a:buClr>
              <a:buSzPts val="2000"/>
              <a:buNone/>
              <a:defRPr sz="2667" b="1">
                <a:solidFill>
                  <a:schemeClr val="accent3"/>
                </a:solidFill>
              </a:defRPr>
            </a:lvl5pPr>
            <a:lvl6pPr lvl="5" algn="ctr" rtl="0">
              <a:lnSpc>
                <a:spcPct val="100000"/>
              </a:lnSpc>
              <a:spcBef>
                <a:spcPts val="0"/>
              </a:spcBef>
              <a:spcAft>
                <a:spcPts val="0"/>
              </a:spcAft>
              <a:buClr>
                <a:schemeClr val="accent3"/>
              </a:buClr>
              <a:buSzPts val="2000"/>
              <a:buNone/>
              <a:defRPr sz="2667" b="1">
                <a:solidFill>
                  <a:schemeClr val="accent3"/>
                </a:solidFill>
              </a:defRPr>
            </a:lvl6pPr>
            <a:lvl7pPr lvl="6" algn="ctr" rtl="0">
              <a:lnSpc>
                <a:spcPct val="100000"/>
              </a:lnSpc>
              <a:spcBef>
                <a:spcPts val="0"/>
              </a:spcBef>
              <a:spcAft>
                <a:spcPts val="0"/>
              </a:spcAft>
              <a:buClr>
                <a:schemeClr val="accent3"/>
              </a:buClr>
              <a:buSzPts val="2000"/>
              <a:buNone/>
              <a:defRPr sz="2667" b="1">
                <a:solidFill>
                  <a:schemeClr val="accent3"/>
                </a:solidFill>
              </a:defRPr>
            </a:lvl7pPr>
            <a:lvl8pPr lvl="7" algn="ctr" rtl="0">
              <a:lnSpc>
                <a:spcPct val="100000"/>
              </a:lnSpc>
              <a:spcBef>
                <a:spcPts val="0"/>
              </a:spcBef>
              <a:spcAft>
                <a:spcPts val="0"/>
              </a:spcAft>
              <a:buClr>
                <a:schemeClr val="accent3"/>
              </a:buClr>
              <a:buSzPts val="2000"/>
              <a:buNone/>
              <a:defRPr sz="2667" b="1">
                <a:solidFill>
                  <a:schemeClr val="accent3"/>
                </a:solidFill>
              </a:defRPr>
            </a:lvl8pPr>
            <a:lvl9pPr lvl="8" algn="ctr" rtl="0">
              <a:lnSpc>
                <a:spcPct val="100000"/>
              </a:lnSpc>
              <a:spcBef>
                <a:spcPts val="0"/>
              </a:spcBef>
              <a:spcAft>
                <a:spcPts val="0"/>
              </a:spcAft>
              <a:buClr>
                <a:schemeClr val="accent3"/>
              </a:buClr>
              <a:buSzPts val="2000"/>
              <a:buNone/>
              <a:defRPr sz="2667" b="1">
                <a:solidFill>
                  <a:schemeClr val="accent3"/>
                </a:solidFill>
              </a:defRPr>
            </a:lvl9pPr>
          </a:lstStyle>
          <a:p>
            <a:r>
              <a:rPr lang="en-US"/>
              <a:t>Click to edit Master subtitle style</a:t>
            </a:r>
            <a:endParaRPr/>
          </a:p>
        </p:txBody>
      </p:sp>
      <p:sp>
        <p:nvSpPr>
          <p:cNvPr id="394" name="Google Shape;394;p21"/>
          <p:cNvSpPr txBox="1">
            <a:spLocks noGrp="1"/>
          </p:cNvSpPr>
          <p:nvPr>
            <p:ph type="title"/>
          </p:nvPr>
        </p:nvSpPr>
        <p:spPr>
          <a:xfrm>
            <a:off x="1524333" y="776933"/>
            <a:ext cx="9720800" cy="721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1815836852"/>
      </p:ext>
    </p:extLst>
  </p:cSld>
  <p:clrMapOvr>
    <a:masterClrMapping/>
  </p:clrMapOvr>
  <p:transition spd="med">
    <p:pull/>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95"/>
        <p:cNvGrpSpPr/>
        <p:nvPr/>
      </p:nvGrpSpPr>
      <p:grpSpPr>
        <a:xfrm>
          <a:off x="0" y="0"/>
          <a:ext cx="0" cy="0"/>
          <a:chOff x="0" y="0"/>
          <a:chExt cx="0" cy="0"/>
        </a:xfrm>
      </p:grpSpPr>
      <p:sp>
        <p:nvSpPr>
          <p:cNvPr id="396" name="Google Shape;396;p22"/>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97" name="Google Shape;397;p22"/>
          <p:cNvSpPr/>
          <p:nvPr/>
        </p:nvSpPr>
        <p:spPr>
          <a:xfrm>
            <a:off x="0" y="0"/>
            <a:ext cx="6096000" cy="835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98" name="Google Shape;398;p22"/>
          <p:cNvSpPr txBox="1">
            <a:spLocks noGrp="1"/>
          </p:cNvSpPr>
          <p:nvPr>
            <p:ph type="ctrTitle"/>
          </p:nvPr>
        </p:nvSpPr>
        <p:spPr>
          <a:xfrm>
            <a:off x="1518833" y="776075"/>
            <a:ext cx="4086000" cy="719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5200"/>
              <a:buNone/>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n-US"/>
              <a:t>Click to edit Master title style</a:t>
            </a:r>
            <a:endParaRPr/>
          </a:p>
        </p:txBody>
      </p:sp>
      <p:sp>
        <p:nvSpPr>
          <p:cNvPr id="399" name="Google Shape;399;p22"/>
          <p:cNvSpPr txBox="1">
            <a:spLocks noGrp="1"/>
          </p:cNvSpPr>
          <p:nvPr>
            <p:ph type="subTitle" idx="1"/>
          </p:nvPr>
        </p:nvSpPr>
        <p:spPr>
          <a:xfrm>
            <a:off x="2753100" y="2260967"/>
            <a:ext cx="4960800" cy="93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400" name="Google Shape;400;p22"/>
          <p:cNvSpPr txBox="1">
            <a:spLocks noGrp="1"/>
          </p:cNvSpPr>
          <p:nvPr>
            <p:ph type="subTitle" idx="2"/>
          </p:nvPr>
        </p:nvSpPr>
        <p:spPr>
          <a:xfrm>
            <a:off x="2094100" y="1681367"/>
            <a:ext cx="6096000" cy="57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2667">
                <a:solidFill>
                  <a:schemeClr val="accent2"/>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401" name="Google Shape;401;p22"/>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402" name="Google Shape;402;p22"/>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403" name="Google Shape;403;p22"/>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404" name="Google Shape;404;p22"/>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405" name="Google Shape;405;p22"/>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406" name="Google Shape;406;p22"/>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407" name="Google Shape;407;p22"/>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408" name="Google Shape;408;p22"/>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409" name="Google Shape;409;p22"/>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410" name="Google Shape;410;p22"/>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411" name="Google Shape;411;p22"/>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412" name="Google Shape;412;p22"/>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413" name="Google Shape;413;p22"/>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414" name="Google Shape;414;p22"/>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
        <p:nvSpPr>
          <p:cNvPr id="415" name="Google Shape;415;p22"/>
          <p:cNvSpPr txBox="1"/>
          <p:nvPr/>
        </p:nvSpPr>
        <p:spPr>
          <a:xfrm>
            <a:off x="3883233" y="4116351"/>
            <a:ext cx="5890800" cy="851200"/>
          </a:xfrm>
          <a:prstGeom prst="rect">
            <a:avLst/>
          </a:prstGeom>
          <a:no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 sz="1600">
                <a:solidFill>
                  <a:schemeClr val="accent3"/>
                </a:solidFill>
                <a:latin typeface="Fira Code"/>
                <a:ea typeface="Fira Code"/>
                <a:cs typeface="Fira Code"/>
                <a:sym typeface="Fira Code"/>
              </a:rPr>
              <a:t>CREDITS: This presentation template was created by </a:t>
            </a:r>
            <a:r>
              <a:rPr lang="en" sz="1600" b="1">
                <a:solidFill>
                  <a:schemeClr val="accent3"/>
                </a:solidFill>
                <a:uFill>
                  <a:noFill/>
                </a:uFill>
                <a:latin typeface="Fira Code"/>
                <a:ea typeface="Fira Code"/>
                <a:cs typeface="Fira Code"/>
                <a:sym typeface="Fira Code"/>
                <a:hlinkClick r:id="rId2">
                  <a:extLst>
                    <a:ext uri="{A12FA001-AC4F-418D-AE19-62706E023703}">
                      <ahyp:hlinkClr xmlns:ahyp="http://schemas.microsoft.com/office/drawing/2018/hyperlinkcolor" val="tx"/>
                    </a:ext>
                  </a:extLst>
                </a:hlinkClick>
              </a:rPr>
              <a:t>Slidesgo</a:t>
            </a:r>
            <a:r>
              <a:rPr lang="en" sz="1600">
                <a:solidFill>
                  <a:schemeClr val="accent3"/>
                </a:solidFill>
                <a:latin typeface="Fira Code"/>
                <a:ea typeface="Fira Code"/>
                <a:cs typeface="Fira Code"/>
                <a:sym typeface="Fira Code"/>
              </a:rPr>
              <a:t>, including icons by </a:t>
            </a:r>
            <a:r>
              <a:rPr lang="en" sz="1600" b="1">
                <a:solidFill>
                  <a:schemeClr val="accent3"/>
                </a:solidFill>
                <a:uFill>
                  <a:noFill/>
                </a:uFill>
                <a:latin typeface="Fira Code"/>
                <a:ea typeface="Fira Code"/>
                <a:cs typeface="Fira Code"/>
                <a:sym typeface="Fira Code"/>
                <a:hlinkClick r:id="rId3">
                  <a:extLst>
                    <a:ext uri="{A12FA001-AC4F-418D-AE19-62706E023703}">
                      <ahyp:hlinkClr xmlns:ahyp="http://schemas.microsoft.com/office/drawing/2018/hyperlinkcolor" val="tx"/>
                    </a:ext>
                  </a:extLst>
                </a:hlinkClick>
              </a:rPr>
              <a:t>Flaticon</a:t>
            </a:r>
            <a:r>
              <a:rPr lang="en" sz="1600">
                <a:solidFill>
                  <a:schemeClr val="accent3"/>
                </a:solidFill>
                <a:latin typeface="Fira Code"/>
                <a:ea typeface="Fira Code"/>
                <a:cs typeface="Fira Code"/>
                <a:sym typeface="Fira Code"/>
              </a:rPr>
              <a:t>, and infographics &amp; images by </a:t>
            </a:r>
            <a:r>
              <a:rPr lang="en" sz="1600" b="1">
                <a:solidFill>
                  <a:schemeClr val="accent3"/>
                </a:solidFill>
                <a:uFill>
                  <a:noFill/>
                </a:uFill>
                <a:latin typeface="Fira Code"/>
                <a:ea typeface="Fira Code"/>
                <a:cs typeface="Fira Code"/>
                <a:sym typeface="Fira Code"/>
                <a:hlinkClick r:id="rId4">
                  <a:extLst>
                    <a:ext uri="{A12FA001-AC4F-418D-AE19-62706E023703}">
                      <ahyp:hlinkClr xmlns:ahyp="http://schemas.microsoft.com/office/drawing/2018/hyperlinkcolor" val="tx"/>
                    </a:ext>
                  </a:extLst>
                </a:hlinkClick>
              </a:rPr>
              <a:t>Freepik</a:t>
            </a:r>
            <a:endParaRPr sz="1600" b="1" u="sng">
              <a:solidFill>
                <a:schemeClr val="accent3"/>
              </a:solidFill>
              <a:latin typeface="Fira Code"/>
              <a:ea typeface="Fira Code"/>
              <a:cs typeface="Fira Code"/>
              <a:sym typeface="Fira Code"/>
            </a:endParaRPr>
          </a:p>
        </p:txBody>
      </p:sp>
    </p:spTree>
    <p:extLst>
      <p:ext uri="{BB962C8B-B14F-4D97-AF65-F5344CB8AC3E}">
        <p14:creationId xmlns:p14="http://schemas.microsoft.com/office/powerpoint/2010/main" val="75164465"/>
      </p:ext>
    </p:extLst>
  </p:cSld>
  <p:clrMapOvr>
    <a:masterClrMapping/>
  </p:clrMapOvr>
  <p:transition spd="med">
    <p:pull/>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Background ">
  <p:cSld name="Background ">
    <p:spTree>
      <p:nvGrpSpPr>
        <p:cNvPr id="1" name="Shape 416"/>
        <p:cNvGrpSpPr/>
        <p:nvPr/>
      </p:nvGrpSpPr>
      <p:grpSpPr>
        <a:xfrm>
          <a:off x="0" y="0"/>
          <a:ext cx="0" cy="0"/>
          <a:chOff x="0" y="0"/>
          <a:chExt cx="0" cy="0"/>
        </a:xfrm>
      </p:grpSpPr>
      <p:sp>
        <p:nvSpPr>
          <p:cNvPr id="417" name="Google Shape;417;p23"/>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18" name="Google Shape;418;p23"/>
          <p:cNvSpPr/>
          <p:nvPr/>
        </p:nvSpPr>
        <p:spPr>
          <a:xfrm>
            <a:off x="6096000" y="0"/>
            <a:ext cx="6096000" cy="835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19" name="Google Shape;419;p23"/>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420" name="Google Shape;420;p23"/>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421" name="Google Shape;421;p23"/>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422" name="Google Shape;422;p23"/>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423" name="Google Shape;423;p23"/>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424" name="Google Shape;424;p23"/>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425" name="Google Shape;425;p23"/>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426" name="Google Shape;426;p23"/>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427" name="Google Shape;427;p23"/>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428" name="Google Shape;428;p23"/>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429" name="Google Shape;429;p23"/>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430" name="Google Shape;430;p23"/>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431" name="Google Shape;431;p23"/>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432" name="Google Shape;432;p23"/>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Tree>
    <p:extLst>
      <p:ext uri="{BB962C8B-B14F-4D97-AF65-F5344CB8AC3E}">
        <p14:creationId xmlns:p14="http://schemas.microsoft.com/office/powerpoint/2010/main" val="1464126626"/>
      </p:ext>
    </p:extLst>
  </p:cSld>
  <p:clrMapOvr>
    <a:masterClrMapping/>
  </p:clrMapOvr>
  <p:transition spd="med">
    <p:pull/>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433"/>
        <p:cNvGrpSpPr/>
        <p:nvPr/>
      </p:nvGrpSpPr>
      <p:grpSpPr>
        <a:xfrm>
          <a:off x="0" y="0"/>
          <a:ext cx="0" cy="0"/>
          <a:chOff x="0" y="0"/>
          <a:chExt cx="0" cy="0"/>
        </a:xfrm>
      </p:grpSpPr>
      <p:sp>
        <p:nvSpPr>
          <p:cNvPr id="434" name="Google Shape;434;p24"/>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35" name="Google Shape;435;p24"/>
          <p:cNvSpPr/>
          <p:nvPr/>
        </p:nvSpPr>
        <p:spPr>
          <a:xfrm>
            <a:off x="0" y="0"/>
            <a:ext cx="6096000" cy="835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36" name="Google Shape;436;p24"/>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437" name="Google Shape;437;p24"/>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438" name="Google Shape;438;p24"/>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439" name="Google Shape;439;p24"/>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440" name="Google Shape;440;p24"/>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441" name="Google Shape;441;p24"/>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442" name="Google Shape;442;p24"/>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443" name="Google Shape;443;p24"/>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444" name="Google Shape;444;p24"/>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445" name="Google Shape;445;p24"/>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446" name="Google Shape;446;p24"/>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447" name="Google Shape;447;p24"/>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448" name="Google Shape;448;p24"/>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449" name="Google Shape;449;p24"/>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Tree>
    <p:extLst>
      <p:ext uri="{BB962C8B-B14F-4D97-AF65-F5344CB8AC3E}">
        <p14:creationId xmlns:p14="http://schemas.microsoft.com/office/powerpoint/2010/main" val="1115930643"/>
      </p:ext>
    </p:extLst>
  </p:cSld>
  <p:clrMapOvr>
    <a:masterClrMapping/>
  </p:clrMapOvr>
  <p:transition spd="med">
    <p:pull/>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8"/>
        <p:cNvGrpSpPr/>
        <p:nvPr/>
      </p:nvGrpSpPr>
      <p:grpSpPr>
        <a:xfrm>
          <a:off x="0" y="0"/>
          <a:ext cx="0" cy="0"/>
          <a:chOff x="0" y="0"/>
          <a:chExt cx="0" cy="0"/>
        </a:xfrm>
      </p:grpSpPr>
      <p:sp>
        <p:nvSpPr>
          <p:cNvPr id="49" name="Google Shape;49;p2"/>
          <p:cNvSpPr txBox="1">
            <a:spLocks noGrp="1"/>
          </p:cNvSpPr>
          <p:nvPr>
            <p:ph type="ctrTitle"/>
          </p:nvPr>
        </p:nvSpPr>
        <p:spPr>
          <a:xfrm>
            <a:off x="958100" y="1825393"/>
            <a:ext cx="11360800" cy="25472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9866"/>
            </a:lvl1pPr>
            <a:lvl2pPr lvl="1" algn="ctr" rtl="0">
              <a:spcBef>
                <a:spcPts val="0"/>
              </a:spcBef>
              <a:spcAft>
                <a:spcPts val="0"/>
              </a:spcAft>
              <a:buSzPts val="6100"/>
              <a:buNone/>
              <a:defRPr sz="8133"/>
            </a:lvl2pPr>
            <a:lvl3pPr lvl="2" algn="ctr" rtl="0">
              <a:spcBef>
                <a:spcPts val="0"/>
              </a:spcBef>
              <a:spcAft>
                <a:spcPts val="0"/>
              </a:spcAft>
              <a:buSzPts val="6100"/>
              <a:buNone/>
              <a:defRPr sz="8133"/>
            </a:lvl3pPr>
            <a:lvl4pPr lvl="3" algn="ctr" rtl="0">
              <a:spcBef>
                <a:spcPts val="0"/>
              </a:spcBef>
              <a:spcAft>
                <a:spcPts val="0"/>
              </a:spcAft>
              <a:buSzPts val="6100"/>
              <a:buNone/>
              <a:defRPr sz="8133"/>
            </a:lvl4pPr>
            <a:lvl5pPr lvl="4" algn="ctr" rtl="0">
              <a:spcBef>
                <a:spcPts val="0"/>
              </a:spcBef>
              <a:spcAft>
                <a:spcPts val="0"/>
              </a:spcAft>
              <a:buSzPts val="6100"/>
              <a:buNone/>
              <a:defRPr sz="8133"/>
            </a:lvl5pPr>
            <a:lvl6pPr lvl="5" algn="ctr" rtl="0">
              <a:spcBef>
                <a:spcPts val="0"/>
              </a:spcBef>
              <a:spcAft>
                <a:spcPts val="0"/>
              </a:spcAft>
              <a:buSzPts val="6100"/>
              <a:buNone/>
              <a:defRPr sz="8133"/>
            </a:lvl6pPr>
            <a:lvl7pPr lvl="6" algn="ctr" rtl="0">
              <a:spcBef>
                <a:spcPts val="0"/>
              </a:spcBef>
              <a:spcAft>
                <a:spcPts val="0"/>
              </a:spcAft>
              <a:buSzPts val="6100"/>
              <a:buNone/>
              <a:defRPr sz="8133"/>
            </a:lvl7pPr>
            <a:lvl8pPr lvl="7" algn="ctr" rtl="0">
              <a:spcBef>
                <a:spcPts val="0"/>
              </a:spcBef>
              <a:spcAft>
                <a:spcPts val="0"/>
              </a:spcAft>
              <a:buSzPts val="6100"/>
              <a:buNone/>
              <a:defRPr sz="8133"/>
            </a:lvl8pPr>
            <a:lvl9pPr lvl="8" algn="ctr" rtl="0">
              <a:spcBef>
                <a:spcPts val="0"/>
              </a:spcBef>
              <a:spcAft>
                <a:spcPts val="0"/>
              </a:spcAft>
              <a:buSzPts val="6100"/>
              <a:buNone/>
              <a:defRPr sz="8133"/>
            </a:lvl9pPr>
          </a:lstStyle>
          <a:p>
            <a:r>
              <a:rPr lang="en-US"/>
              <a:t>Click to edit Master title style</a:t>
            </a:r>
            <a:endParaRPr/>
          </a:p>
        </p:txBody>
      </p:sp>
      <p:sp>
        <p:nvSpPr>
          <p:cNvPr id="50" name="Google Shape;50;p2"/>
          <p:cNvSpPr txBox="1">
            <a:spLocks noGrp="1"/>
          </p:cNvSpPr>
          <p:nvPr>
            <p:ph type="subTitle" idx="1"/>
          </p:nvPr>
        </p:nvSpPr>
        <p:spPr>
          <a:xfrm>
            <a:off x="1025400" y="4528133"/>
            <a:ext cx="11360800" cy="10568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800"/>
            </a:lvl1pPr>
            <a:lvl2pPr lvl="1" algn="ctr" rtl="0">
              <a:lnSpc>
                <a:spcPct val="100000"/>
              </a:lnSpc>
              <a:spcBef>
                <a:spcPts val="0"/>
              </a:spcBef>
              <a:spcAft>
                <a:spcPts val="0"/>
              </a:spcAft>
              <a:buSzPts val="2900"/>
              <a:buNone/>
              <a:defRPr sz="3867"/>
            </a:lvl2pPr>
            <a:lvl3pPr lvl="2" algn="ctr" rtl="0">
              <a:lnSpc>
                <a:spcPct val="100000"/>
              </a:lnSpc>
              <a:spcBef>
                <a:spcPts val="0"/>
              </a:spcBef>
              <a:spcAft>
                <a:spcPts val="0"/>
              </a:spcAft>
              <a:buSzPts val="2900"/>
              <a:buNone/>
              <a:defRPr sz="3867"/>
            </a:lvl3pPr>
            <a:lvl4pPr lvl="3" algn="ctr" rtl="0">
              <a:lnSpc>
                <a:spcPct val="100000"/>
              </a:lnSpc>
              <a:spcBef>
                <a:spcPts val="0"/>
              </a:spcBef>
              <a:spcAft>
                <a:spcPts val="0"/>
              </a:spcAft>
              <a:buSzPts val="2900"/>
              <a:buNone/>
              <a:defRPr sz="3867"/>
            </a:lvl4pPr>
            <a:lvl5pPr lvl="4" algn="ctr" rtl="0">
              <a:lnSpc>
                <a:spcPct val="100000"/>
              </a:lnSpc>
              <a:spcBef>
                <a:spcPts val="0"/>
              </a:spcBef>
              <a:spcAft>
                <a:spcPts val="0"/>
              </a:spcAft>
              <a:buSzPts val="2900"/>
              <a:buNone/>
              <a:defRPr sz="3867"/>
            </a:lvl5pPr>
            <a:lvl6pPr lvl="5" algn="ctr" rtl="0">
              <a:lnSpc>
                <a:spcPct val="100000"/>
              </a:lnSpc>
              <a:spcBef>
                <a:spcPts val="0"/>
              </a:spcBef>
              <a:spcAft>
                <a:spcPts val="0"/>
              </a:spcAft>
              <a:buSzPts val="2900"/>
              <a:buNone/>
              <a:defRPr sz="3867"/>
            </a:lvl6pPr>
            <a:lvl7pPr lvl="6" algn="ctr" rtl="0">
              <a:lnSpc>
                <a:spcPct val="100000"/>
              </a:lnSpc>
              <a:spcBef>
                <a:spcPts val="0"/>
              </a:spcBef>
              <a:spcAft>
                <a:spcPts val="0"/>
              </a:spcAft>
              <a:buSzPts val="2900"/>
              <a:buNone/>
              <a:defRPr sz="3867"/>
            </a:lvl7pPr>
            <a:lvl8pPr lvl="7" algn="ctr" rtl="0">
              <a:lnSpc>
                <a:spcPct val="100000"/>
              </a:lnSpc>
              <a:spcBef>
                <a:spcPts val="0"/>
              </a:spcBef>
              <a:spcAft>
                <a:spcPts val="0"/>
              </a:spcAft>
              <a:buSzPts val="2900"/>
              <a:buNone/>
              <a:defRPr sz="3867"/>
            </a:lvl8pPr>
            <a:lvl9pPr lvl="8" algn="ctr" rtl="0">
              <a:lnSpc>
                <a:spcPct val="100000"/>
              </a:lnSpc>
              <a:spcBef>
                <a:spcPts val="0"/>
              </a:spcBef>
              <a:spcAft>
                <a:spcPts val="0"/>
              </a:spcAft>
              <a:buSzPts val="2900"/>
              <a:buNone/>
              <a:defRPr sz="3867"/>
            </a:lvl9pPr>
          </a:lstStyle>
          <a:p>
            <a:r>
              <a:rPr lang="en-US"/>
              <a:t>Click to edit Master subtitle style</a:t>
            </a:r>
            <a:endParaRPr/>
          </a:p>
        </p:txBody>
      </p:sp>
    </p:spTree>
    <p:extLst>
      <p:ext uri="{BB962C8B-B14F-4D97-AF65-F5344CB8AC3E}">
        <p14:creationId xmlns:p14="http://schemas.microsoft.com/office/powerpoint/2010/main" val="440535694"/>
      </p:ext>
    </p:extLst>
  </p:cSld>
  <p:clrMapOvr>
    <a:masterClrMapping/>
  </p:clrMapOvr>
  <p:transition spd="med">
    <p:pull/>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27FE1B-F07F-4FCC-8F1B-3ECC38FC433B}" type="datetimeFigureOut">
              <a:rPr lang="en-IN" smtClean="0"/>
              <a:t>30-04-2023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2C17AD-AEC6-4626-A85C-C927B68A8DFC}" type="slidenum">
              <a:rPr lang="en-IN" smtClean="0"/>
              <a:t>‹#›</a:t>
            </a:fld>
            <a:endParaRPr lang="en-IN"/>
          </a:p>
        </p:txBody>
      </p:sp>
    </p:spTree>
    <p:extLst>
      <p:ext uri="{BB962C8B-B14F-4D97-AF65-F5344CB8AC3E}">
        <p14:creationId xmlns:p14="http://schemas.microsoft.com/office/powerpoint/2010/main" val="1805037555"/>
      </p:ext>
    </p:extLst>
  </p:cSld>
  <p:clrMapOvr>
    <a:masterClrMapping/>
  </p:clrMapOvr>
  <p:transition spd="med">
    <p:pull/>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453"/>
        <p:cNvGrpSpPr/>
        <p:nvPr/>
      </p:nvGrpSpPr>
      <p:grpSpPr>
        <a:xfrm>
          <a:off x="0" y="0"/>
          <a:ext cx="0" cy="0"/>
          <a:chOff x="0" y="0"/>
          <a:chExt cx="0" cy="0"/>
        </a:xfrm>
      </p:grpSpPr>
    </p:spTree>
    <p:extLst>
      <p:ext uri="{BB962C8B-B14F-4D97-AF65-F5344CB8AC3E}">
        <p14:creationId xmlns:p14="http://schemas.microsoft.com/office/powerpoint/2010/main" val="4045464920"/>
      </p:ext>
    </p:extLst>
  </p:cSld>
  <p:clrMapOvr>
    <a:masterClrMapping/>
  </p:clrMapOvr>
  <p:transition spd="med">
    <p:pull/>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0" name="Google Shape;10;p2"/>
          <p:cNvGrpSpPr/>
          <p:nvPr/>
        </p:nvGrpSpPr>
        <p:grpSpPr>
          <a:xfrm rot="10800000" flipH="1">
            <a:off x="1260634" y="4847000"/>
            <a:ext cx="3599700" cy="3511267"/>
            <a:chOff x="661125" y="2751225"/>
            <a:chExt cx="2699775" cy="2633450"/>
          </a:xfrm>
        </p:grpSpPr>
        <p:sp>
          <p:nvSpPr>
            <p:cNvPr id="11" name="Google Shape;11;p2"/>
            <p:cNvSpPr/>
            <p:nvPr/>
          </p:nvSpPr>
          <p:spPr>
            <a:xfrm>
              <a:off x="661125" y="2918175"/>
              <a:ext cx="78450" cy="888175"/>
            </a:xfrm>
            <a:custGeom>
              <a:avLst/>
              <a:gdLst/>
              <a:ahLst/>
              <a:cxnLst/>
              <a:rect l="l" t="t" r="r" b="b"/>
              <a:pathLst>
                <a:path w="3138" h="35527" extrusionOk="0">
                  <a:moveTo>
                    <a:pt x="1429" y="32996"/>
                  </a:moveTo>
                  <a:cubicBezTo>
                    <a:pt x="912" y="33169"/>
                    <a:pt x="534" y="33653"/>
                    <a:pt x="534" y="34228"/>
                  </a:cubicBezTo>
                  <a:cubicBezTo>
                    <a:pt x="534" y="34943"/>
                    <a:pt x="1117" y="35526"/>
                    <a:pt x="1840" y="35526"/>
                  </a:cubicBezTo>
                  <a:cubicBezTo>
                    <a:pt x="2555" y="35526"/>
                    <a:pt x="3138" y="34943"/>
                    <a:pt x="3138" y="34228"/>
                  </a:cubicBezTo>
                  <a:cubicBezTo>
                    <a:pt x="3138" y="33653"/>
                    <a:pt x="2768" y="33169"/>
                    <a:pt x="2243" y="32996"/>
                  </a:cubicBezTo>
                  <a:lnTo>
                    <a:pt x="2243" y="0"/>
                  </a:lnTo>
                  <a:lnTo>
                    <a:pt x="0" y="0"/>
                  </a:lnTo>
                  <a:lnTo>
                    <a:pt x="0" y="822"/>
                  </a:lnTo>
                  <a:lnTo>
                    <a:pt x="1429" y="822"/>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 name="Google Shape;12;p2"/>
            <p:cNvSpPr/>
            <p:nvPr/>
          </p:nvSpPr>
          <p:spPr>
            <a:xfrm>
              <a:off x="2366975" y="2751225"/>
              <a:ext cx="245625" cy="1823950"/>
            </a:xfrm>
            <a:custGeom>
              <a:avLst/>
              <a:gdLst/>
              <a:ahLst/>
              <a:cxnLst/>
              <a:rect l="l" t="t" r="r" b="b"/>
              <a:pathLst>
                <a:path w="9825" h="72958" extrusionOk="0">
                  <a:moveTo>
                    <a:pt x="822" y="0"/>
                  </a:moveTo>
                  <a:lnTo>
                    <a:pt x="1" y="0"/>
                  </a:lnTo>
                  <a:lnTo>
                    <a:pt x="1" y="13118"/>
                  </a:lnTo>
                  <a:lnTo>
                    <a:pt x="9003" y="22121"/>
                  </a:lnTo>
                  <a:lnTo>
                    <a:pt x="9003" y="49055"/>
                  </a:lnTo>
                  <a:lnTo>
                    <a:pt x="1627" y="56431"/>
                  </a:lnTo>
                  <a:lnTo>
                    <a:pt x="1627" y="70403"/>
                  </a:lnTo>
                  <a:cubicBezTo>
                    <a:pt x="1085" y="70559"/>
                    <a:pt x="682" y="71052"/>
                    <a:pt x="682" y="71652"/>
                  </a:cubicBezTo>
                  <a:cubicBezTo>
                    <a:pt x="682" y="72366"/>
                    <a:pt x="1266" y="72958"/>
                    <a:pt x="1988" y="72958"/>
                  </a:cubicBezTo>
                  <a:cubicBezTo>
                    <a:pt x="2711" y="72958"/>
                    <a:pt x="3294" y="72366"/>
                    <a:pt x="3294" y="71652"/>
                  </a:cubicBezTo>
                  <a:cubicBezTo>
                    <a:pt x="3294" y="71093"/>
                    <a:pt x="2941" y="70617"/>
                    <a:pt x="2440" y="70436"/>
                  </a:cubicBezTo>
                  <a:lnTo>
                    <a:pt x="2440" y="56768"/>
                  </a:lnTo>
                  <a:lnTo>
                    <a:pt x="9825" y="49392"/>
                  </a:lnTo>
                  <a:lnTo>
                    <a:pt x="9825" y="21784"/>
                  </a:lnTo>
                  <a:lnTo>
                    <a:pt x="822" y="12781"/>
                  </a:lnTo>
                  <a:lnTo>
                    <a:pt x="822" y="0"/>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 name="Google Shape;13;p2"/>
            <p:cNvSpPr/>
            <p:nvPr/>
          </p:nvSpPr>
          <p:spPr>
            <a:xfrm>
              <a:off x="2924300" y="2751225"/>
              <a:ext cx="264325" cy="2033625"/>
            </a:xfrm>
            <a:custGeom>
              <a:avLst/>
              <a:gdLst/>
              <a:ahLst/>
              <a:cxnLst/>
              <a:rect l="l" t="t" r="r" b="b"/>
              <a:pathLst>
                <a:path w="10573" h="81345" extrusionOk="0">
                  <a:moveTo>
                    <a:pt x="9751" y="23591"/>
                  </a:moveTo>
                  <a:lnTo>
                    <a:pt x="896" y="23591"/>
                  </a:lnTo>
                  <a:lnTo>
                    <a:pt x="896" y="78806"/>
                  </a:lnTo>
                  <a:cubicBezTo>
                    <a:pt x="370" y="78979"/>
                    <a:pt x="1" y="79463"/>
                    <a:pt x="1" y="80038"/>
                  </a:cubicBezTo>
                  <a:cubicBezTo>
                    <a:pt x="1" y="80753"/>
                    <a:pt x="584" y="81344"/>
                    <a:pt x="1298" y="81344"/>
                  </a:cubicBezTo>
                  <a:cubicBezTo>
                    <a:pt x="2021" y="81344"/>
                    <a:pt x="2605" y="80753"/>
                    <a:pt x="2605" y="80038"/>
                  </a:cubicBezTo>
                  <a:cubicBezTo>
                    <a:pt x="2605" y="79463"/>
                    <a:pt x="2227" y="78979"/>
                    <a:pt x="1709" y="78806"/>
                  </a:cubicBezTo>
                  <a:lnTo>
                    <a:pt x="1709" y="24404"/>
                  </a:lnTo>
                  <a:lnTo>
                    <a:pt x="10572" y="24404"/>
                  </a:lnTo>
                  <a:lnTo>
                    <a:pt x="10572" y="0"/>
                  </a:lnTo>
                  <a:lnTo>
                    <a:pt x="9751" y="0"/>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 name="Google Shape;14;p2"/>
            <p:cNvSpPr/>
            <p:nvPr/>
          </p:nvSpPr>
          <p:spPr>
            <a:xfrm>
              <a:off x="661125" y="4193000"/>
              <a:ext cx="136575" cy="1191675"/>
            </a:xfrm>
            <a:custGeom>
              <a:avLst/>
              <a:gdLst/>
              <a:ahLst/>
              <a:cxnLst/>
              <a:rect l="l" t="t" r="r" b="b"/>
              <a:pathLst>
                <a:path w="5463" h="47667" extrusionOk="0">
                  <a:moveTo>
                    <a:pt x="4567" y="45129"/>
                  </a:moveTo>
                  <a:lnTo>
                    <a:pt x="4567" y="0"/>
                  </a:lnTo>
                  <a:lnTo>
                    <a:pt x="0" y="0"/>
                  </a:lnTo>
                  <a:lnTo>
                    <a:pt x="0" y="822"/>
                  </a:lnTo>
                  <a:lnTo>
                    <a:pt x="3746" y="822"/>
                  </a:lnTo>
                  <a:lnTo>
                    <a:pt x="3746" y="45129"/>
                  </a:lnTo>
                  <a:cubicBezTo>
                    <a:pt x="3228" y="45301"/>
                    <a:pt x="2850" y="45786"/>
                    <a:pt x="2850" y="46361"/>
                  </a:cubicBezTo>
                  <a:cubicBezTo>
                    <a:pt x="2850" y="47084"/>
                    <a:pt x="3434" y="47667"/>
                    <a:pt x="4157" y="47667"/>
                  </a:cubicBezTo>
                  <a:cubicBezTo>
                    <a:pt x="4879" y="47667"/>
                    <a:pt x="5463" y="47084"/>
                    <a:pt x="5463" y="46361"/>
                  </a:cubicBezTo>
                  <a:cubicBezTo>
                    <a:pt x="5463" y="45786"/>
                    <a:pt x="5085" y="45301"/>
                    <a:pt x="4567" y="45129"/>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 name="Google Shape;15;p2"/>
            <p:cNvSpPr/>
            <p:nvPr/>
          </p:nvSpPr>
          <p:spPr>
            <a:xfrm>
              <a:off x="661125" y="4097725"/>
              <a:ext cx="210700" cy="779125"/>
            </a:xfrm>
            <a:custGeom>
              <a:avLst/>
              <a:gdLst/>
              <a:ahLst/>
              <a:cxnLst/>
              <a:rect l="l" t="t" r="r" b="b"/>
              <a:pathLst>
                <a:path w="8428" h="31165" extrusionOk="0">
                  <a:moveTo>
                    <a:pt x="7532" y="28626"/>
                  </a:moveTo>
                  <a:lnTo>
                    <a:pt x="7532" y="0"/>
                  </a:lnTo>
                  <a:lnTo>
                    <a:pt x="0" y="0"/>
                  </a:lnTo>
                  <a:lnTo>
                    <a:pt x="0" y="813"/>
                  </a:lnTo>
                  <a:lnTo>
                    <a:pt x="6711" y="813"/>
                  </a:lnTo>
                  <a:lnTo>
                    <a:pt x="6711" y="28626"/>
                  </a:lnTo>
                  <a:cubicBezTo>
                    <a:pt x="6194" y="28799"/>
                    <a:pt x="5816" y="29283"/>
                    <a:pt x="5816" y="29858"/>
                  </a:cubicBezTo>
                  <a:cubicBezTo>
                    <a:pt x="5816" y="30581"/>
                    <a:pt x="6399" y="31164"/>
                    <a:pt x="7122" y="31164"/>
                  </a:cubicBezTo>
                  <a:cubicBezTo>
                    <a:pt x="7845" y="31164"/>
                    <a:pt x="8428" y="30581"/>
                    <a:pt x="8428" y="29858"/>
                  </a:cubicBezTo>
                  <a:cubicBezTo>
                    <a:pt x="8428" y="29283"/>
                    <a:pt x="8050" y="28799"/>
                    <a:pt x="7532" y="28626"/>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 name="Google Shape;16;p2"/>
            <p:cNvSpPr/>
            <p:nvPr/>
          </p:nvSpPr>
          <p:spPr>
            <a:xfrm>
              <a:off x="661125" y="3995450"/>
              <a:ext cx="293250" cy="1116525"/>
            </a:xfrm>
            <a:custGeom>
              <a:avLst/>
              <a:gdLst/>
              <a:ahLst/>
              <a:cxnLst/>
              <a:rect l="l" t="t" r="r" b="b"/>
              <a:pathLst>
                <a:path w="11730" h="44661" extrusionOk="0">
                  <a:moveTo>
                    <a:pt x="10835" y="42122"/>
                  </a:moveTo>
                  <a:lnTo>
                    <a:pt x="10835" y="0"/>
                  </a:lnTo>
                  <a:lnTo>
                    <a:pt x="0" y="0"/>
                  </a:lnTo>
                  <a:lnTo>
                    <a:pt x="0" y="814"/>
                  </a:lnTo>
                  <a:lnTo>
                    <a:pt x="10021" y="814"/>
                  </a:lnTo>
                  <a:lnTo>
                    <a:pt x="10021" y="42122"/>
                  </a:lnTo>
                  <a:cubicBezTo>
                    <a:pt x="9496" y="42295"/>
                    <a:pt x="9126" y="42780"/>
                    <a:pt x="9126" y="43355"/>
                  </a:cubicBezTo>
                  <a:cubicBezTo>
                    <a:pt x="9126" y="44077"/>
                    <a:pt x="9709" y="44661"/>
                    <a:pt x="10424" y="44661"/>
                  </a:cubicBezTo>
                  <a:cubicBezTo>
                    <a:pt x="11147" y="44661"/>
                    <a:pt x="11730" y="44077"/>
                    <a:pt x="11730" y="43355"/>
                  </a:cubicBezTo>
                  <a:cubicBezTo>
                    <a:pt x="11730" y="42780"/>
                    <a:pt x="11352" y="42295"/>
                    <a:pt x="10835" y="4212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 name="Google Shape;17;p2"/>
            <p:cNvSpPr/>
            <p:nvPr/>
          </p:nvSpPr>
          <p:spPr>
            <a:xfrm>
              <a:off x="661125" y="3906725"/>
              <a:ext cx="388750" cy="833775"/>
            </a:xfrm>
            <a:custGeom>
              <a:avLst/>
              <a:gdLst/>
              <a:ahLst/>
              <a:cxnLst/>
              <a:rect l="l" t="t" r="r" b="b"/>
              <a:pathLst>
                <a:path w="15550" h="33351" extrusionOk="0">
                  <a:moveTo>
                    <a:pt x="14654" y="30812"/>
                  </a:moveTo>
                  <a:lnTo>
                    <a:pt x="14654" y="1"/>
                  </a:lnTo>
                  <a:lnTo>
                    <a:pt x="0" y="1"/>
                  </a:lnTo>
                  <a:lnTo>
                    <a:pt x="0" y="822"/>
                  </a:lnTo>
                  <a:lnTo>
                    <a:pt x="13833" y="822"/>
                  </a:lnTo>
                  <a:lnTo>
                    <a:pt x="13833" y="30812"/>
                  </a:lnTo>
                  <a:cubicBezTo>
                    <a:pt x="13315" y="30985"/>
                    <a:pt x="12946" y="31469"/>
                    <a:pt x="12946" y="32044"/>
                  </a:cubicBezTo>
                  <a:cubicBezTo>
                    <a:pt x="12946" y="32767"/>
                    <a:pt x="13529" y="33350"/>
                    <a:pt x="14243" y="33350"/>
                  </a:cubicBezTo>
                  <a:cubicBezTo>
                    <a:pt x="14966" y="33350"/>
                    <a:pt x="15549" y="32767"/>
                    <a:pt x="15549" y="32044"/>
                  </a:cubicBezTo>
                  <a:cubicBezTo>
                    <a:pt x="15549" y="31469"/>
                    <a:pt x="15172" y="30985"/>
                    <a:pt x="14654" y="3081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 name="Google Shape;18;p2"/>
            <p:cNvSpPr/>
            <p:nvPr/>
          </p:nvSpPr>
          <p:spPr>
            <a:xfrm>
              <a:off x="661125" y="2832325"/>
              <a:ext cx="487100" cy="2112700"/>
            </a:xfrm>
            <a:custGeom>
              <a:avLst/>
              <a:gdLst/>
              <a:ahLst/>
              <a:cxnLst/>
              <a:rect l="l" t="t" r="r" b="b"/>
              <a:pathLst>
                <a:path w="19484" h="84508" extrusionOk="0">
                  <a:moveTo>
                    <a:pt x="18589" y="81969"/>
                  </a:moveTo>
                  <a:lnTo>
                    <a:pt x="18589" y="39724"/>
                  </a:lnTo>
                  <a:lnTo>
                    <a:pt x="5191" y="39724"/>
                  </a:lnTo>
                  <a:lnTo>
                    <a:pt x="5191" y="1"/>
                  </a:lnTo>
                  <a:lnTo>
                    <a:pt x="0" y="1"/>
                  </a:lnTo>
                  <a:lnTo>
                    <a:pt x="0" y="814"/>
                  </a:lnTo>
                  <a:lnTo>
                    <a:pt x="4370" y="814"/>
                  </a:lnTo>
                  <a:lnTo>
                    <a:pt x="4370" y="40546"/>
                  </a:lnTo>
                  <a:lnTo>
                    <a:pt x="17767" y="40546"/>
                  </a:lnTo>
                  <a:lnTo>
                    <a:pt x="17767" y="81969"/>
                  </a:lnTo>
                  <a:cubicBezTo>
                    <a:pt x="17250" y="82142"/>
                    <a:pt x="16872" y="82626"/>
                    <a:pt x="16872" y="83201"/>
                  </a:cubicBezTo>
                  <a:cubicBezTo>
                    <a:pt x="16872" y="83924"/>
                    <a:pt x="17463" y="84507"/>
                    <a:pt x="18178" y="84507"/>
                  </a:cubicBezTo>
                  <a:cubicBezTo>
                    <a:pt x="18901" y="84507"/>
                    <a:pt x="19484" y="83924"/>
                    <a:pt x="19484" y="83201"/>
                  </a:cubicBezTo>
                  <a:cubicBezTo>
                    <a:pt x="19484" y="82626"/>
                    <a:pt x="19106" y="82142"/>
                    <a:pt x="18589" y="81969"/>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 name="Google Shape;19;p2"/>
            <p:cNvSpPr/>
            <p:nvPr/>
          </p:nvSpPr>
          <p:spPr>
            <a:xfrm>
              <a:off x="861750" y="2751225"/>
              <a:ext cx="410725" cy="2406750"/>
            </a:xfrm>
            <a:custGeom>
              <a:avLst/>
              <a:gdLst/>
              <a:ahLst/>
              <a:cxnLst/>
              <a:rect l="l" t="t" r="r" b="b"/>
              <a:pathLst>
                <a:path w="16429" h="96270" extrusionOk="0">
                  <a:moveTo>
                    <a:pt x="15533" y="93731"/>
                  </a:moveTo>
                  <a:lnTo>
                    <a:pt x="15533" y="38730"/>
                  </a:lnTo>
                  <a:lnTo>
                    <a:pt x="822" y="38730"/>
                  </a:lnTo>
                  <a:lnTo>
                    <a:pt x="822" y="0"/>
                  </a:lnTo>
                  <a:lnTo>
                    <a:pt x="0" y="0"/>
                  </a:lnTo>
                  <a:lnTo>
                    <a:pt x="0" y="39543"/>
                  </a:lnTo>
                  <a:lnTo>
                    <a:pt x="14720" y="39543"/>
                  </a:lnTo>
                  <a:lnTo>
                    <a:pt x="14720" y="93731"/>
                  </a:lnTo>
                  <a:cubicBezTo>
                    <a:pt x="14202" y="93904"/>
                    <a:pt x="13825" y="94388"/>
                    <a:pt x="13825" y="94963"/>
                  </a:cubicBezTo>
                  <a:cubicBezTo>
                    <a:pt x="13825" y="95686"/>
                    <a:pt x="14408" y="96270"/>
                    <a:pt x="15131" y="96270"/>
                  </a:cubicBezTo>
                  <a:cubicBezTo>
                    <a:pt x="15845" y="96270"/>
                    <a:pt x="16429" y="95686"/>
                    <a:pt x="16429" y="94963"/>
                  </a:cubicBezTo>
                  <a:cubicBezTo>
                    <a:pt x="16429" y="94388"/>
                    <a:pt x="16051" y="93904"/>
                    <a:pt x="15533" y="9373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 name="Google Shape;20;p2"/>
            <p:cNvSpPr/>
            <p:nvPr/>
          </p:nvSpPr>
          <p:spPr>
            <a:xfrm>
              <a:off x="949025" y="2751225"/>
              <a:ext cx="421200" cy="1823950"/>
            </a:xfrm>
            <a:custGeom>
              <a:avLst/>
              <a:gdLst/>
              <a:ahLst/>
              <a:cxnLst/>
              <a:rect l="l" t="t" r="r" b="b"/>
              <a:pathLst>
                <a:path w="16848" h="72958" extrusionOk="0">
                  <a:moveTo>
                    <a:pt x="15952" y="70420"/>
                  </a:moveTo>
                  <a:lnTo>
                    <a:pt x="15952" y="33924"/>
                  </a:lnTo>
                  <a:lnTo>
                    <a:pt x="822" y="33924"/>
                  </a:lnTo>
                  <a:lnTo>
                    <a:pt x="822" y="0"/>
                  </a:lnTo>
                  <a:lnTo>
                    <a:pt x="0" y="0"/>
                  </a:lnTo>
                  <a:lnTo>
                    <a:pt x="0" y="34738"/>
                  </a:lnTo>
                  <a:lnTo>
                    <a:pt x="15139" y="34738"/>
                  </a:lnTo>
                  <a:lnTo>
                    <a:pt x="15139" y="70420"/>
                  </a:lnTo>
                  <a:cubicBezTo>
                    <a:pt x="14621" y="70592"/>
                    <a:pt x="14244" y="71077"/>
                    <a:pt x="14244" y="71652"/>
                  </a:cubicBezTo>
                  <a:cubicBezTo>
                    <a:pt x="14244" y="72375"/>
                    <a:pt x="14827" y="72958"/>
                    <a:pt x="15550" y="72958"/>
                  </a:cubicBezTo>
                  <a:cubicBezTo>
                    <a:pt x="16264" y="72958"/>
                    <a:pt x="16847" y="72375"/>
                    <a:pt x="16847" y="71652"/>
                  </a:cubicBezTo>
                  <a:cubicBezTo>
                    <a:pt x="16847" y="71077"/>
                    <a:pt x="16470" y="70592"/>
                    <a:pt x="15952" y="70420"/>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 name="Google Shape;21;p2"/>
            <p:cNvSpPr/>
            <p:nvPr/>
          </p:nvSpPr>
          <p:spPr>
            <a:xfrm>
              <a:off x="1249050" y="2751225"/>
              <a:ext cx="264500" cy="561050"/>
            </a:xfrm>
            <a:custGeom>
              <a:avLst/>
              <a:gdLst/>
              <a:ahLst/>
              <a:cxnLst/>
              <a:rect l="l" t="t" r="r" b="b"/>
              <a:pathLst>
                <a:path w="10580" h="22442" extrusionOk="0">
                  <a:moveTo>
                    <a:pt x="9274" y="22441"/>
                  </a:moveTo>
                  <a:cubicBezTo>
                    <a:pt x="9997" y="22441"/>
                    <a:pt x="10580" y="21850"/>
                    <a:pt x="10580" y="21135"/>
                  </a:cubicBezTo>
                  <a:cubicBezTo>
                    <a:pt x="10580" y="20412"/>
                    <a:pt x="9997" y="19829"/>
                    <a:pt x="9274" y="19829"/>
                  </a:cubicBezTo>
                  <a:cubicBezTo>
                    <a:pt x="8600" y="19829"/>
                    <a:pt x="8050" y="20338"/>
                    <a:pt x="7984" y="20995"/>
                  </a:cubicBezTo>
                  <a:lnTo>
                    <a:pt x="822" y="20995"/>
                  </a:lnTo>
                  <a:lnTo>
                    <a:pt x="822" y="0"/>
                  </a:lnTo>
                  <a:lnTo>
                    <a:pt x="0" y="0"/>
                  </a:lnTo>
                  <a:lnTo>
                    <a:pt x="0" y="21817"/>
                  </a:lnTo>
                  <a:lnTo>
                    <a:pt x="8165" y="21817"/>
                  </a:lnTo>
                  <a:cubicBezTo>
                    <a:pt x="8395" y="22187"/>
                    <a:pt x="8806" y="22433"/>
                    <a:pt x="9274" y="2244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 name="Google Shape;22;p2"/>
            <p:cNvSpPr/>
            <p:nvPr/>
          </p:nvSpPr>
          <p:spPr>
            <a:xfrm>
              <a:off x="1966325" y="2751225"/>
              <a:ext cx="65325" cy="499650"/>
            </a:xfrm>
            <a:custGeom>
              <a:avLst/>
              <a:gdLst/>
              <a:ahLst/>
              <a:cxnLst/>
              <a:rect l="l" t="t" r="r" b="b"/>
              <a:pathLst>
                <a:path w="2613" h="19986" extrusionOk="0">
                  <a:moveTo>
                    <a:pt x="1718" y="17447"/>
                  </a:moveTo>
                  <a:lnTo>
                    <a:pt x="1718" y="0"/>
                  </a:lnTo>
                  <a:lnTo>
                    <a:pt x="896" y="0"/>
                  </a:lnTo>
                  <a:lnTo>
                    <a:pt x="896" y="17447"/>
                  </a:lnTo>
                  <a:cubicBezTo>
                    <a:pt x="379" y="17619"/>
                    <a:pt x="1" y="18104"/>
                    <a:pt x="1" y="18679"/>
                  </a:cubicBezTo>
                  <a:cubicBezTo>
                    <a:pt x="1" y="19402"/>
                    <a:pt x="584" y="19985"/>
                    <a:pt x="1307" y="19985"/>
                  </a:cubicBezTo>
                  <a:cubicBezTo>
                    <a:pt x="2030" y="19985"/>
                    <a:pt x="2613" y="19402"/>
                    <a:pt x="2613" y="18679"/>
                  </a:cubicBezTo>
                  <a:cubicBezTo>
                    <a:pt x="2613" y="18104"/>
                    <a:pt x="2235" y="17619"/>
                    <a:pt x="1718" y="17447"/>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 name="Google Shape;23;p2"/>
            <p:cNvSpPr/>
            <p:nvPr/>
          </p:nvSpPr>
          <p:spPr>
            <a:xfrm>
              <a:off x="2491225" y="2751225"/>
              <a:ext cx="370275" cy="226925"/>
            </a:xfrm>
            <a:custGeom>
              <a:avLst/>
              <a:gdLst/>
              <a:ahLst/>
              <a:cxnLst/>
              <a:rect l="l" t="t" r="r" b="b"/>
              <a:pathLst>
                <a:path w="14811" h="9077" extrusionOk="0">
                  <a:moveTo>
                    <a:pt x="1306" y="9077"/>
                  </a:moveTo>
                  <a:cubicBezTo>
                    <a:pt x="1881" y="9077"/>
                    <a:pt x="2366" y="8699"/>
                    <a:pt x="2538" y="8181"/>
                  </a:cubicBezTo>
                  <a:lnTo>
                    <a:pt x="14810" y="8181"/>
                  </a:lnTo>
                  <a:lnTo>
                    <a:pt x="14810" y="0"/>
                  </a:lnTo>
                  <a:lnTo>
                    <a:pt x="13989" y="0"/>
                  </a:lnTo>
                  <a:lnTo>
                    <a:pt x="13989" y="7360"/>
                  </a:lnTo>
                  <a:lnTo>
                    <a:pt x="2538" y="7360"/>
                  </a:lnTo>
                  <a:cubicBezTo>
                    <a:pt x="2366" y="6843"/>
                    <a:pt x="1881" y="6465"/>
                    <a:pt x="1306" y="6465"/>
                  </a:cubicBezTo>
                  <a:cubicBezTo>
                    <a:pt x="592" y="6465"/>
                    <a:pt x="0" y="7048"/>
                    <a:pt x="0" y="7771"/>
                  </a:cubicBezTo>
                  <a:cubicBezTo>
                    <a:pt x="0" y="8494"/>
                    <a:pt x="583" y="9077"/>
                    <a:pt x="1306" y="9077"/>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 name="Google Shape;24;p2"/>
            <p:cNvSpPr/>
            <p:nvPr/>
          </p:nvSpPr>
          <p:spPr>
            <a:xfrm>
              <a:off x="2491225" y="2751225"/>
              <a:ext cx="298600" cy="123850"/>
            </a:xfrm>
            <a:custGeom>
              <a:avLst/>
              <a:gdLst/>
              <a:ahLst/>
              <a:cxnLst/>
              <a:rect l="l" t="t" r="r" b="b"/>
              <a:pathLst>
                <a:path w="11944" h="4954" extrusionOk="0">
                  <a:moveTo>
                    <a:pt x="1306" y="4953"/>
                  </a:moveTo>
                  <a:cubicBezTo>
                    <a:pt x="1881" y="4953"/>
                    <a:pt x="2366" y="4584"/>
                    <a:pt x="2538" y="4058"/>
                  </a:cubicBezTo>
                  <a:lnTo>
                    <a:pt x="11943" y="4058"/>
                  </a:lnTo>
                  <a:lnTo>
                    <a:pt x="11943" y="0"/>
                  </a:lnTo>
                  <a:lnTo>
                    <a:pt x="11122" y="0"/>
                  </a:lnTo>
                  <a:lnTo>
                    <a:pt x="11122" y="3245"/>
                  </a:lnTo>
                  <a:lnTo>
                    <a:pt x="2538" y="3245"/>
                  </a:lnTo>
                  <a:cubicBezTo>
                    <a:pt x="2366" y="2727"/>
                    <a:pt x="1881" y="2349"/>
                    <a:pt x="1306" y="2349"/>
                  </a:cubicBezTo>
                  <a:cubicBezTo>
                    <a:pt x="592" y="2349"/>
                    <a:pt x="0" y="2933"/>
                    <a:pt x="0" y="3655"/>
                  </a:cubicBezTo>
                  <a:cubicBezTo>
                    <a:pt x="0" y="4370"/>
                    <a:pt x="583" y="4953"/>
                    <a:pt x="1306" y="495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 name="Google Shape;25;p2"/>
            <p:cNvSpPr/>
            <p:nvPr/>
          </p:nvSpPr>
          <p:spPr>
            <a:xfrm>
              <a:off x="1328100" y="2751225"/>
              <a:ext cx="333525" cy="123850"/>
            </a:xfrm>
            <a:custGeom>
              <a:avLst/>
              <a:gdLst/>
              <a:ahLst/>
              <a:cxnLst/>
              <a:rect l="l" t="t" r="r" b="b"/>
              <a:pathLst>
                <a:path w="13341" h="4954" extrusionOk="0">
                  <a:moveTo>
                    <a:pt x="1307" y="4953"/>
                  </a:moveTo>
                  <a:cubicBezTo>
                    <a:pt x="1882" y="4953"/>
                    <a:pt x="2366" y="4584"/>
                    <a:pt x="2539" y="4058"/>
                  </a:cubicBezTo>
                  <a:lnTo>
                    <a:pt x="13340" y="4058"/>
                  </a:lnTo>
                  <a:lnTo>
                    <a:pt x="13340" y="0"/>
                  </a:lnTo>
                  <a:lnTo>
                    <a:pt x="12519" y="0"/>
                  </a:lnTo>
                  <a:lnTo>
                    <a:pt x="12519" y="3245"/>
                  </a:lnTo>
                  <a:lnTo>
                    <a:pt x="2539" y="3245"/>
                  </a:lnTo>
                  <a:cubicBezTo>
                    <a:pt x="2366" y="2727"/>
                    <a:pt x="1882" y="2349"/>
                    <a:pt x="1307" y="2349"/>
                  </a:cubicBezTo>
                  <a:cubicBezTo>
                    <a:pt x="584" y="2349"/>
                    <a:pt x="1" y="2933"/>
                    <a:pt x="1" y="3655"/>
                  </a:cubicBezTo>
                  <a:cubicBezTo>
                    <a:pt x="1" y="4370"/>
                    <a:pt x="584" y="4953"/>
                    <a:pt x="1307" y="495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 name="Google Shape;26;p2"/>
            <p:cNvSpPr/>
            <p:nvPr/>
          </p:nvSpPr>
          <p:spPr>
            <a:xfrm>
              <a:off x="1045750" y="2751225"/>
              <a:ext cx="421600" cy="1989275"/>
            </a:xfrm>
            <a:custGeom>
              <a:avLst/>
              <a:gdLst/>
              <a:ahLst/>
              <a:cxnLst/>
              <a:rect l="l" t="t" r="r" b="b"/>
              <a:pathLst>
                <a:path w="16864" h="79571" extrusionOk="0">
                  <a:moveTo>
                    <a:pt x="15968" y="77032"/>
                  </a:moveTo>
                  <a:lnTo>
                    <a:pt x="15968" y="29628"/>
                  </a:lnTo>
                  <a:lnTo>
                    <a:pt x="822" y="29628"/>
                  </a:lnTo>
                  <a:lnTo>
                    <a:pt x="822" y="0"/>
                  </a:lnTo>
                  <a:lnTo>
                    <a:pt x="0" y="0"/>
                  </a:lnTo>
                  <a:lnTo>
                    <a:pt x="0" y="30442"/>
                  </a:lnTo>
                  <a:lnTo>
                    <a:pt x="15155" y="30442"/>
                  </a:lnTo>
                  <a:lnTo>
                    <a:pt x="15155" y="77032"/>
                  </a:lnTo>
                  <a:cubicBezTo>
                    <a:pt x="14638" y="77205"/>
                    <a:pt x="14260" y="77689"/>
                    <a:pt x="14260" y="78264"/>
                  </a:cubicBezTo>
                  <a:cubicBezTo>
                    <a:pt x="14260" y="78987"/>
                    <a:pt x="14843" y="79570"/>
                    <a:pt x="15566" y="79570"/>
                  </a:cubicBezTo>
                  <a:cubicBezTo>
                    <a:pt x="16280" y="79570"/>
                    <a:pt x="16864" y="78987"/>
                    <a:pt x="16864" y="78264"/>
                  </a:cubicBezTo>
                  <a:cubicBezTo>
                    <a:pt x="16864" y="77689"/>
                    <a:pt x="16486" y="77205"/>
                    <a:pt x="15977" y="7703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 name="Google Shape;27;p2"/>
            <p:cNvSpPr/>
            <p:nvPr/>
          </p:nvSpPr>
          <p:spPr>
            <a:xfrm>
              <a:off x="1158675" y="2751225"/>
              <a:ext cx="426350" cy="2248225"/>
            </a:xfrm>
            <a:custGeom>
              <a:avLst/>
              <a:gdLst/>
              <a:ahLst/>
              <a:cxnLst/>
              <a:rect l="l" t="t" r="r" b="b"/>
              <a:pathLst>
                <a:path w="17054" h="89929" extrusionOk="0">
                  <a:moveTo>
                    <a:pt x="16158" y="87398"/>
                  </a:moveTo>
                  <a:lnTo>
                    <a:pt x="16158" y="25226"/>
                  </a:lnTo>
                  <a:lnTo>
                    <a:pt x="822" y="25226"/>
                  </a:lnTo>
                  <a:lnTo>
                    <a:pt x="822" y="0"/>
                  </a:lnTo>
                  <a:lnTo>
                    <a:pt x="1" y="0"/>
                  </a:lnTo>
                  <a:lnTo>
                    <a:pt x="1" y="26039"/>
                  </a:lnTo>
                  <a:lnTo>
                    <a:pt x="15345" y="26039"/>
                  </a:lnTo>
                  <a:lnTo>
                    <a:pt x="15345" y="87398"/>
                  </a:lnTo>
                  <a:cubicBezTo>
                    <a:pt x="14819" y="87571"/>
                    <a:pt x="14449" y="88047"/>
                    <a:pt x="14449" y="88630"/>
                  </a:cubicBezTo>
                  <a:cubicBezTo>
                    <a:pt x="14449" y="89345"/>
                    <a:pt x="15033" y="89928"/>
                    <a:pt x="15747" y="89928"/>
                  </a:cubicBezTo>
                  <a:cubicBezTo>
                    <a:pt x="16470" y="89928"/>
                    <a:pt x="17053" y="89345"/>
                    <a:pt x="17053" y="88630"/>
                  </a:cubicBezTo>
                  <a:cubicBezTo>
                    <a:pt x="17053" y="88047"/>
                    <a:pt x="16676" y="87571"/>
                    <a:pt x="16158" y="873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 name="Google Shape;28;p2"/>
            <p:cNvSpPr/>
            <p:nvPr/>
          </p:nvSpPr>
          <p:spPr>
            <a:xfrm>
              <a:off x="1353975" y="2751225"/>
              <a:ext cx="389575" cy="1484725"/>
            </a:xfrm>
            <a:custGeom>
              <a:avLst/>
              <a:gdLst/>
              <a:ahLst/>
              <a:cxnLst/>
              <a:rect l="l" t="t" r="r" b="b"/>
              <a:pathLst>
                <a:path w="15583" h="59389" extrusionOk="0">
                  <a:moveTo>
                    <a:pt x="14671" y="56850"/>
                  </a:moveTo>
                  <a:lnTo>
                    <a:pt x="14671" y="26022"/>
                  </a:lnTo>
                  <a:lnTo>
                    <a:pt x="822" y="12174"/>
                  </a:lnTo>
                  <a:lnTo>
                    <a:pt x="822" y="7713"/>
                  </a:lnTo>
                  <a:lnTo>
                    <a:pt x="15229" y="7713"/>
                  </a:lnTo>
                  <a:lnTo>
                    <a:pt x="15229" y="0"/>
                  </a:lnTo>
                  <a:lnTo>
                    <a:pt x="14408" y="0"/>
                  </a:lnTo>
                  <a:lnTo>
                    <a:pt x="14408" y="6892"/>
                  </a:lnTo>
                  <a:lnTo>
                    <a:pt x="1" y="6892"/>
                  </a:lnTo>
                  <a:lnTo>
                    <a:pt x="1" y="12510"/>
                  </a:lnTo>
                  <a:lnTo>
                    <a:pt x="13849" y="26359"/>
                  </a:lnTo>
                  <a:lnTo>
                    <a:pt x="13849" y="56858"/>
                  </a:lnTo>
                  <a:cubicBezTo>
                    <a:pt x="13340" y="57031"/>
                    <a:pt x="12979" y="57515"/>
                    <a:pt x="12979" y="58082"/>
                  </a:cubicBezTo>
                  <a:cubicBezTo>
                    <a:pt x="12979" y="58805"/>
                    <a:pt x="13554" y="59388"/>
                    <a:pt x="14277" y="59388"/>
                  </a:cubicBezTo>
                  <a:cubicBezTo>
                    <a:pt x="14999" y="59388"/>
                    <a:pt x="15583" y="58805"/>
                    <a:pt x="15583" y="58082"/>
                  </a:cubicBezTo>
                  <a:cubicBezTo>
                    <a:pt x="15583" y="57499"/>
                    <a:pt x="15197" y="57014"/>
                    <a:pt x="14671" y="56850"/>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 name="Google Shape;29;p2"/>
            <p:cNvSpPr/>
            <p:nvPr/>
          </p:nvSpPr>
          <p:spPr>
            <a:xfrm>
              <a:off x="1502025" y="2751225"/>
              <a:ext cx="382600" cy="1870775"/>
            </a:xfrm>
            <a:custGeom>
              <a:avLst/>
              <a:gdLst/>
              <a:ahLst/>
              <a:cxnLst/>
              <a:rect l="l" t="t" r="r" b="b"/>
              <a:pathLst>
                <a:path w="15304" h="74831" extrusionOk="0">
                  <a:moveTo>
                    <a:pt x="14408" y="72293"/>
                  </a:moveTo>
                  <a:lnTo>
                    <a:pt x="14408" y="24971"/>
                  </a:lnTo>
                  <a:lnTo>
                    <a:pt x="1980" y="12543"/>
                  </a:lnTo>
                  <a:lnTo>
                    <a:pt x="12856" y="12543"/>
                  </a:lnTo>
                  <a:lnTo>
                    <a:pt x="12856" y="0"/>
                  </a:lnTo>
                  <a:lnTo>
                    <a:pt x="12035" y="0"/>
                  </a:lnTo>
                  <a:lnTo>
                    <a:pt x="12035" y="11730"/>
                  </a:lnTo>
                  <a:lnTo>
                    <a:pt x="1" y="11730"/>
                  </a:lnTo>
                  <a:lnTo>
                    <a:pt x="13587" y="25308"/>
                  </a:lnTo>
                  <a:lnTo>
                    <a:pt x="13587" y="72293"/>
                  </a:lnTo>
                  <a:cubicBezTo>
                    <a:pt x="13069" y="72465"/>
                    <a:pt x="12692" y="72950"/>
                    <a:pt x="12692" y="73525"/>
                  </a:cubicBezTo>
                  <a:cubicBezTo>
                    <a:pt x="12692" y="74247"/>
                    <a:pt x="13283" y="74831"/>
                    <a:pt x="13998" y="74831"/>
                  </a:cubicBezTo>
                  <a:cubicBezTo>
                    <a:pt x="14721" y="74831"/>
                    <a:pt x="15304" y="74247"/>
                    <a:pt x="15304" y="73525"/>
                  </a:cubicBezTo>
                  <a:cubicBezTo>
                    <a:pt x="15304" y="72950"/>
                    <a:pt x="14926" y="72465"/>
                    <a:pt x="14408" y="7229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 name="Google Shape;30;p2"/>
            <p:cNvSpPr/>
            <p:nvPr/>
          </p:nvSpPr>
          <p:spPr>
            <a:xfrm>
              <a:off x="1725450" y="2751225"/>
              <a:ext cx="288975" cy="1665425"/>
            </a:xfrm>
            <a:custGeom>
              <a:avLst/>
              <a:gdLst/>
              <a:ahLst/>
              <a:cxnLst/>
              <a:rect l="l" t="t" r="r" b="b"/>
              <a:pathLst>
                <a:path w="11559" h="66617" extrusionOk="0">
                  <a:moveTo>
                    <a:pt x="10663" y="64078"/>
                  </a:moveTo>
                  <a:lnTo>
                    <a:pt x="10663" y="24774"/>
                  </a:lnTo>
                  <a:lnTo>
                    <a:pt x="1972" y="16092"/>
                  </a:lnTo>
                  <a:lnTo>
                    <a:pt x="7673" y="16092"/>
                  </a:lnTo>
                  <a:lnTo>
                    <a:pt x="7673" y="0"/>
                  </a:lnTo>
                  <a:lnTo>
                    <a:pt x="6851" y="0"/>
                  </a:lnTo>
                  <a:lnTo>
                    <a:pt x="6851" y="15270"/>
                  </a:lnTo>
                  <a:lnTo>
                    <a:pt x="1" y="15270"/>
                  </a:lnTo>
                  <a:lnTo>
                    <a:pt x="9841" y="25111"/>
                  </a:lnTo>
                  <a:lnTo>
                    <a:pt x="9841" y="64078"/>
                  </a:lnTo>
                  <a:cubicBezTo>
                    <a:pt x="9324" y="64251"/>
                    <a:pt x="8946" y="64736"/>
                    <a:pt x="8946" y="65311"/>
                  </a:cubicBezTo>
                  <a:cubicBezTo>
                    <a:pt x="8946" y="66033"/>
                    <a:pt x="9529" y="66617"/>
                    <a:pt x="10252" y="66617"/>
                  </a:cubicBezTo>
                  <a:cubicBezTo>
                    <a:pt x="10975" y="66617"/>
                    <a:pt x="11558" y="66033"/>
                    <a:pt x="11558" y="65311"/>
                  </a:cubicBezTo>
                  <a:cubicBezTo>
                    <a:pt x="11558" y="64736"/>
                    <a:pt x="11180" y="64251"/>
                    <a:pt x="10663" y="6407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 name="Google Shape;31;p2"/>
            <p:cNvSpPr/>
            <p:nvPr/>
          </p:nvSpPr>
          <p:spPr>
            <a:xfrm>
              <a:off x="2128975" y="2751225"/>
              <a:ext cx="197150" cy="2033425"/>
            </a:xfrm>
            <a:custGeom>
              <a:avLst/>
              <a:gdLst/>
              <a:ahLst/>
              <a:cxnLst/>
              <a:rect l="l" t="t" r="r" b="b"/>
              <a:pathLst>
                <a:path w="7886" h="81337" extrusionOk="0">
                  <a:moveTo>
                    <a:pt x="1684" y="78798"/>
                  </a:moveTo>
                  <a:lnTo>
                    <a:pt x="1684" y="49318"/>
                  </a:lnTo>
                  <a:lnTo>
                    <a:pt x="7886" y="43116"/>
                  </a:lnTo>
                  <a:lnTo>
                    <a:pt x="7886" y="25061"/>
                  </a:lnTo>
                  <a:lnTo>
                    <a:pt x="1339" y="18515"/>
                  </a:lnTo>
                  <a:lnTo>
                    <a:pt x="1339" y="0"/>
                  </a:lnTo>
                  <a:lnTo>
                    <a:pt x="518" y="0"/>
                  </a:lnTo>
                  <a:lnTo>
                    <a:pt x="518" y="18852"/>
                  </a:lnTo>
                  <a:lnTo>
                    <a:pt x="7065" y="25398"/>
                  </a:lnTo>
                  <a:lnTo>
                    <a:pt x="7065" y="42779"/>
                  </a:lnTo>
                  <a:lnTo>
                    <a:pt x="863" y="48981"/>
                  </a:lnTo>
                  <a:lnTo>
                    <a:pt x="863" y="78815"/>
                  </a:lnTo>
                  <a:cubicBezTo>
                    <a:pt x="362" y="78995"/>
                    <a:pt x="0" y="79472"/>
                    <a:pt x="0" y="80038"/>
                  </a:cubicBezTo>
                  <a:cubicBezTo>
                    <a:pt x="0" y="80753"/>
                    <a:pt x="584" y="81336"/>
                    <a:pt x="1307" y="81336"/>
                  </a:cubicBezTo>
                  <a:cubicBezTo>
                    <a:pt x="2021" y="81336"/>
                    <a:pt x="2604" y="80753"/>
                    <a:pt x="2604" y="80038"/>
                  </a:cubicBezTo>
                  <a:cubicBezTo>
                    <a:pt x="2604" y="79447"/>
                    <a:pt x="2218" y="78962"/>
                    <a:pt x="1684" y="787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 name="Google Shape;32;p2"/>
            <p:cNvSpPr/>
            <p:nvPr/>
          </p:nvSpPr>
          <p:spPr>
            <a:xfrm>
              <a:off x="2048075" y="2751225"/>
              <a:ext cx="194275" cy="2304475"/>
            </a:xfrm>
            <a:custGeom>
              <a:avLst/>
              <a:gdLst/>
              <a:ahLst/>
              <a:cxnLst/>
              <a:rect l="l" t="t" r="r" b="b"/>
              <a:pathLst>
                <a:path w="7771" h="92179" extrusionOk="0">
                  <a:moveTo>
                    <a:pt x="1709" y="89641"/>
                  </a:moveTo>
                  <a:lnTo>
                    <a:pt x="1709" y="47133"/>
                  </a:lnTo>
                  <a:lnTo>
                    <a:pt x="7771" y="41071"/>
                  </a:lnTo>
                  <a:lnTo>
                    <a:pt x="7771" y="26540"/>
                  </a:lnTo>
                  <a:lnTo>
                    <a:pt x="1380" y="20149"/>
                  </a:lnTo>
                  <a:lnTo>
                    <a:pt x="1380" y="0"/>
                  </a:lnTo>
                  <a:lnTo>
                    <a:pt x="559" y="0"/>
                  </a:lnTo>
                  <a:lnTo>
                    <a:pt x="559" y="20486"/>
                  </a:lnTo>
                  <a:lnTo>
                    <a:pt x="6949" y="26877"/>
                  </a:lnTo>
                  <a:lnTo>
                    <a:pt x="6949" y="40734"/>
                  </a:lnTo>
                  <a:lnTo>
                    <a:pt x="895" y="46796"/>
                  </a:lnTo>
                  <a:lnTo>
                    <a:pt x="895" y="89641"/>
                  </a:lnTo>
                  <a:cubicBezTo>
                    <a:pt x="370" y="89813"/>
                    <a:pt x="0" y="90298"/>
                    <a:pt x="0" y="90873"/>
                  </a:cubicBezTo>
                  <a:cubicBezTo>
                    <a:pt x="0" y="91596"/>
                    <a:pt x="583" y="92179"/>
                    <a:pt x="1298" y="92179"/>
                  </a:cubicBezTo>
                  <a:cubicBezTo>
                    <a:pt x="2021" y="92179"/>
                    <a:pt x="2604" y="91596"/>
                    <a:pt x="2604" y="90873"/>
                  </a:cubicBezTo>
                  <a:cubicBezTo>
                    <a:pt x="2604" y="90298"/>
                    <a:pt x="2226" y="89813"/>
                    <a:pt x="1709" y="8964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 name="Google Shape;33;p2"/>
            <p:cNvSpPr/>
            <p:nvPr/>
          </p:nvSpPr>
          <p:spPr>
            <a:xfrm>
              <a:off x="2216650" y="2751225"/>
              <a:ext cx="202300" cy="2193800"/>
            </a:xfrm>
            <a:custGeom>
              <a:avLst/>
              <a:gdLst/>
              <a:ahLst/>
              <a:cxnLst/>
              <a:rect l="l" t="t" r="r" b="b"/>
              <a:pathLst>
                <a:path w="8092" h="87752" extrusionOk="0">
                  <a:moveTo>
                    <a:pt x="1685" y="85205"/>
                  </a:moveTo>
                  <a:lnTo>
                    <a:pt x="1685" y="52012"/>
                  </a:lnTo>
                  <a:lnTo>
                    <a:pt x="8092" y="45605"/>
                  </a:lnTo>
                  <a:lnTo>
                    <a:pt x="8092" y="23254"/>
                  </a:lnTo>
                  <a:lnTo>
                    <a:pt x="1028" y="16190"/>
                  </a:lnTo>
                  <a:lnTo>
                    <a:pt x="1028" y="0"/>
                  </a:lnTo>
                  <a:lnTo>
                    <a:pt x="206" y="0"/>
                  </a:lnTo>
                  <a:lnTo>
                    <a:pt x="206" y="16535"/>
                  </a:lnTo>
                  <a:lnTo>
                    <a:pt x="7270" y="23591"/>
                  </a:lnTo>
                  <a:lnTo>
                    <a:pt x="7270" y="45268"/>
                  </a:lnTo>
                  <a:lnTo>
                    <a:pt x="863" y="51675"/>
                  </a:lnTo>
                  <a:lnTo>
                    <a:pt x="863" y="85222"/>
                  </a:lnTo>
                  <a:cubicBezTo>
                    <a:pt x="362" y="85402"/>
                    <a:pt x="1" y="85879"/>
                    <a:pt x="1" y="86445"/>
                  </a:cubicBezTo>
                  <a:cubicBezTo>
                    <a:pt x="1" y="87168"/>
                    <a:pt x="584" y="87751"/>
                    <a:pt x="1307" y="87751"/>
                  </a:cubicBezTo>
                  <a:cubicBezTo>
                    <a:pt x="2030" y="87751"/>
                    <a:pt x="2613" y="87168"/>
                    <a:pt x="2613" y="86445"/>
                  </a:cubicBezTo>
                  <a:cubicBezTo>
                    <a:pt x="2613" y="85854"/>
                    <a:pt x="2219" y="85369"/>
                    <a:pt x="1685" y="85205"/>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 name="Google Shape;34;p2"/>
            <p:cNvSpPr/>
            <p:nvPr/>
          </p:nvSpPr>
          <p:spPr>
            <a:xfrm>
              <a:off x="2292025" y="2751225"/>
              <a:ext cx="225100" cy="1702800"/>
            </a:xfrm>
            <a:custGeom>
              <a:avLst/>
              <a:gdLst/>
              <a:ahLst/>
              <a:cxnLst/>
              <a:rect l="l" t="t" r="r" b="b"/>
              <a:pathLst>
                <a:path w="9004" h="68112" extrusionOk="0">
                  <a:moveTo>
                    <a:pt x="2744" y="65606"/>
                  </a:moveTo>
                  <a:lnTo>
                    <a:pt x="2744" y="53909"/>
                  </a:lnTo>
                  <a:lnTo>
                    <a:pt x="9003" y="47650"/>
                  </a:lnTo>
                  <a:lnTo>
                    <a:pt x="9003" y="22597"/>
                  </a:lnTo>
                  <a:lnTo>
                    <a:pt x="822" y="14416"/>
                  </a:lnTo>
                  <a:lnTo>
                    <a:pt x="822" y="0"/>
                  </a:lnTo>
                  <a:lnTo>
                    <a:pt x="0" y="0"/>
                  </a:lnTo>
                  <a:lnTo>
                    <a:pt x="0" y="14761"/>
                  </a:lnTo>
                  <a:lnTo>
                    <a:pt x="8182" y="22942"/>
                  </a:lnTo>
                  <a:lnTo>
                    <a:pt x="8182" y="47313"/>
                  </a:lnTo>
                  <a:lnTo>
                    <a:pt x="1931" y="53564"/>
                  </a:lnTo>
                  <a:lnTo>
                    <a:pt x="1931" y="65549"/>
                  </a:lnTo>
                  <a:cubicBezTo>
                    <a:pt x="1372" y="65697"/>
                    <a:pt x="953" y="66206"/>
                    <a:pt x="953" y="66806"/>
                  </a:cubicBezTo>
                  <a:cubicBezTo>
                    <a:pt x="953" y="67528"/>
                    <a:pt x="1536" y="68112"/>
                    <a:pt x="2259" y="68112"/>
                  </a:cubicBezTo>
                  <a:cubicBezTo>
                    <a:pt x="2974" y="68112"/>
                    <a:pt x="3565" y="67528"/>
                    <a:pt x="3565" y="66806"/>
                  </a:cubicBezTo>
                  <a:cubicBezTo>
                    <a:pt x="3565" y="66263"/>
                    <a:pt x="3220" y="65795"/>
                    <a:pt x="2744" y="655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 name="Google Shape;35;p2"/>
            <p:cNvSpPr/>
            <p:nvPr/>
          </p:nvSpPr>
          <p:spPr>
            <a:xfrm>
              <a:off x="2668425" y="2751225"/>
              <a:ext cx="257750" cy="1525575"/>
            </a:xfrm>
            <a:custGeom>
              <a:avLst/>
              <a:gdLst/>
              <a:ahLst/>
              <a:cxnLst/>
              <a:rect l="l" t="t" r="r" b="b"/>
              <a:pathLst>
                <a:path w="10310" h="61023" extrusionOk="0">
                  <a:moveTo>
                    <a:pt x="1709" y="58485"/>
                  </a:moveTo>
                  <a:lnTo>
                    <a:pt x="1709" y="12272"/>
                  </a:lnTo>
                  <a:lnTo>
                    <a:pt x="10310" y="12272"/>
                  </a:lnTo>
                  <a:lnTo>
                    <a:pt x="10310" y="0"/>
                  </a:lnTo>
                  <a:lnTo>
                    <a:pt x="9488" y="0"/>
                  </a:lnTo>
                  <a:lnTo>
                    <a:pt x="9488" y="11451"/>
                  </a:lnTo>
                  <a:lnTo>
                    <a:pt x="896" y="11451"/>
                  </a:lnTo>
                  <a:lnTo>
                    <a:pt x="896" y="58493"/>
                  </a:lnTo>
                  <a:cubicBezTo>
                    <a:pt x="371" y="58665"/>
                    <a:pt x="1" y="59142"/>
                    <a:pt x="1" y="59725"/>
                  </a:cubicBezTo>
                  <a:cubicBezTo>
                    <a:pt x="1" y="60440"/>
                    <a:pt x="584" y="61023"/>
                    <a:pt x="1299" y="61023"/>
                  </a:cubicBezTo>
                  <a:cubicBezTo>
                    <a:pt x="2022" y="61023"/>
                    <a:pt x="2605" y="60440"/>
                    <a:pt x="2605" y="59725"/>
                  </a:cubicBezTo>
                  <a:cubicBezTo>
                    <a:pt x="2605" y="59142"/>
                    <a:pt x="2227" y="58665"/>
                    <a:pt x="1709" y="5849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 name="Google Shape;36;p2"/>
            <p:cNvSpPr/>
            <p:nvPr/>
          </p:nvSpPr>
          <p:spPr>
            <a:xfrm>
              <a:off x="2746875" y="2751225"/>
              <a:ext cx="267800" cy="1743875"/>
            </a:xfrm>
            <a:custGeom>
              <a:avLst/>
              <a:gdLst/>
              <a:ahLst/>
              <a:cxnLst/>
              <a:rect l="l" t="t" r="r" b="b"/>
              <a:pathLst>
                <a:path w="10712" h="69755" extrusionOk="0">
                  <a:moveTo>
                    <a:pt x="1717" y="67216"/>
                  </a:moveTo>
                  <a:lnTo>
                    <a:pt x="1717" y="16092"/>
                  </a:lnTo>
                  <a:lnTo>
                    <a:pt x="10712" y="16092"/>
                  </a:lnTo>
                  <a:lnTo>
                    <a:pt x="10712" y="0"/>
                  </a:lnTo>
                  <a:lnTo>
                    <a:pt x="9899" y="0"/>
                  </a:lnTo>
                  <a:lnTo>
                    <a:pt x="9899" y="15270"/>
                  </a:lnTo>
                  <a:lnTo>
                    <a:pt x="896" y="15270"/>
                  </a:lnTo>
                  <a:lnTo>
                    <a:pt x="896" y="67216"/>
                  </a:lnTo>
                  <a:cubicBezTo>
                    <a:pt x="379" y="67389"/>
                    <a:pt x="1" y="67873"/>
                    <a:pt x="1" y="68448"/>
                  </a:cubicBezTo>
                  <a:cubicBezTo>
                    <a:pt x="1" y="69163"/>
                    <a:pt x="584" y="69754"/>
                    <a:pt x="1307" y="69754"/>
                  </a:cubicBezTo>
                  <a:cubicBezTo>
                    <a:pt x="2030" y="69754"/>
                    <a:pt x="2613" y="69163"/>
                    <a:pt x="2613" y="68448"/>
                  </a:cubicBezTo>
                  <a:cubicBezTo>
                    <a:pt x="2613" y="67873"/>
                    <a:pt x="2235" y="67389"/>
                    <a:pt x="1717" y="67216"/>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 name="Google Shape;37;p2"/>
            <p:cNvSpPr/>
            <p:nvPr/>
          </p:nvSpPr>
          <p:spPr>
            <a:xfrm>
              <a:off x="2842375" y="2751225"/>
              <a:ext cx="250750" cy="1627850"/>
            </a:xfrm>
            <a:custGeom>
              <a:avLst/>
              <a:gdLst/>
              <a:ahLst/>
              <a:cxnLst/>
              <a:rect l="l" t="t" r="r" b="b"/>
              <a:pathLst>
                <a:path w="10030" h="65114" extrusionOk="0">
                  <a:moveTo>
                    <a:pt x="1717" y="62575"/>
                  </a:moveTo>
                  <a:lnTo>
                    <a:pt x="1717" y="20043"/>
                  </a:lnTo>
                  <a:lnTo>
                    <a:pt x="10030" y="20043"/>
                  </a:lnTo>
                  <a:lnTo>
                    <a:pt x="10030" y="0"/>
                  </a:lnTo>
                  <a:lnTo>
                    <a:pt x="9216" y="0"/>
                  </a:lnTo>
                  <a:lnTo>
                    <a:pt x="9216" y="19221"/>
                  </a:lnTo>
                  <a:lnTo>
                    <a:pt x="896" y="19221"/>
                  </a:lnTo>
                  <a:lnTo>
                    <a:pt x="896" y="62575"/>
                  </a:lnTo>
                  <a:cubicBezTo>
                    <a:pt x="378" y="62748"/>
                    <a:pt x="0" y="63232"/>
                    <a:pt x="0" y="63807"/>
                  </a:cubicBezTo>
                  <a:cubicBezTo>
                    <a:pt x="0" y="64530"/>
                    <a:pt x="583" y="65113"/>
                    <a:pt x="1306" y="65113"/>
                  </a:cubicBezTo>
                  <a:cubicBezTo>
                    <a:pt x="2029" y="65113"/>
                    <a:pt x="2612" y="64530"/>
                    <a:pt x="2612" y="63807"/>
                  </a:cubicBezTo>
                  <a:cubicBezTo>
                    <a:pt x="2612" y="63232"/>
                    <a:pt x="2234" y="62748"/>
                    <a:pt x="1717" y="62575"/>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 name="Google Shape;38;p2"/>
            <p:cNvSpPr/>
            <p:nvPr/>
          </p:nvSpPr>
          <p:spPr>
            <a:xfrm>
              <a:off x="3227600" y="2751225"/>
              <a:ext cx="65125" cy="1413050"/>
            </a:xfrm>
            <a:custGeom>
              <a:avLst/>
              <a:gdLst/>
              <a:ahLst/>
              <a:cxnLst/>
              <a:rect l="l" t="t" r="r" b="b"/>
              <a:pathLst>
                <a:path w="2605" h="56522" extrusionOk="0">
                  <a:moveTo>
                    <a:pt x="1709" y="53992"/>
                  </a:moveTo>
                  <a:lnTo>
                    <a:pt x="1709" y="0"/>
                  </a:lnTo>
                  <a:lnTo>
                    <a:pt x="896" y="0"/>
                  </a:lnTo>
                  <a:lnTo>
                    <a:pt x="896" y="53992"/>
                  </a:lnTo>
                  <a:cubicBezTo>
                    <a:pt x="379" y="54164"/>
                    <a:pt x="1" y="54649"/>
                    <a:pt x="1" y="55224"/>
                  </a:cubicBezTo>
                  <a:cubicBezTo>
                    <a:pt x="1" y="55938"/>
                    <a:pt x="584" y="56521"/>
                    <a:pt x="1307" y="56521"/>
                  </a:cubicBezTo>
                  <a:cubicBezTo>
                    <a:pt x="2022" y="56521"/>
                    <a:pt x="2605" y="55938"/>
                    <a:pt x="2605" y="55224"/>
                  </a:cubicBezTo>
                  <a:cubicBezTo>
                    <a:pt x="2605" y="54649"/>
                    <a:pt x="2235" y="54164"/>
                    <a:pt x="1718" y="5399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 name="Google Shape;39;p2"/>
            <p:cNvSpPr/>
            <p:nvPr/>
          </p:nvSpPr>
          <p:spPr>
            <a:xfrm>
              <a:off x="3295775" y="2751225"/>
              <a:ext cx="65125" cy="1089200"/>
            </a:xfrm>
            <a:custGeom>
              <a:avLst/>
              <a:gdLst/>
              <a:ahLst/>
              <a:cxnLst/>
              <a:rect l="l" t="t" r="r" b="b"/>
              <a:pathLst>
                <a:path w="2605" h="43568" extrusionOk="0">
                  <a:moveTo>
                    <a:pt x="1709" y="41038"/>
                  </a:moveTo>
                  <a:lnTo>
                    <a:pt x="1709" y="0"/>
                  </a:lnTo>
                  <a:lnTo>
                    <a:pt x="896" y="0"/>
                  </a:lnTo>
                  <a:lnTo>
                    <a:pt x="896" y="41038"/>
                  </a:lnTo>
                  <a:cubicBezTo>
                    <a:pt x="379" y="41210"/>
                    <a:pt x="1" y="41695"/>
                    <a:pt x="1" y="42270"/>
                  </a:cubicBezTo>
                  <a:cubicBezTo>
                    <a:pt x="1" y="42985"/>
                    <a:pt x="584" y="43568"/>
                    <a:pt x="1307" y="43568"/>
                  </a:cubicBezTo>
                  <a:cubicBezTo>
                    <a:pt x="2022" y="43568"/>
                    <a:pt x="2605" y="42985"/>
                    <a:pt x="2605" y="42270"/>
                  </a:cubicBezTo>
                  <a:cubicBezTo>
                    <a:pt x="2605" y="41695"/>
                    <a:pt x="2227" y="41210"/>
                    <a:pt x="1709" y="4103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0" name="Google Shape;40;p2"/>
          <p:cNvGrpSpPr/>
          <p:nvPr/>
        </p:nvGrpSpPr>
        <p:grpSpPr>
          <a:xfrm rot="10800000">
            <a:off x="9220461" y="-16"/>
            <a:ext cx="2064849" cy="4432283"/>
            <a:chOff x="5452016" y="2824589"/>
            <a:chExt cx="689908" cy="1480916"/>
          </a:xfrm>
        </p:grpSpPr>
        <p:sp>
          <p:nvSpPr>
            <p:cNvPr id="41" name="Google Shape;41;p2"/>
            <p:cNvSpPr/>
            <p:nvPr/>
          </p:nvSpPr>
          <p:spPr>
            <a:xfrm rot="-5400000">
              <a:off x="5392462" y="3556043"/>
              <a:ext cx="1325804" cy="173120"/>
            </a:xfrm>
            <a:custGeom>
              <a:avLst/>
              <a:gdLst/>
              <a:ahLst/>
              <a:cxnLst/>
              <a:rect l="l" t="t" r="r" b="b"/>
              <a:pathLst>
                <a:path w="30480" h="3980" extrusionOk="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 name="Google Shape;42;p2"/>
            <p:cNvSpPr/>
            <p:nvPr/>
          </p:nvSpPr>
          <p:spPr>
            <a:xfrm rot="-5400000">
              <a:off x="5265885" y="3473528"/>
              <a:ext cx="1480916" cy="183037"/>
            </a:xfrm>
            <a:custGeom>
              <a:avLst/>
              <a:gdLst/>
              <a:ahLst/>
              <a:cxnLst/>
              <a:rect l="l" t="t" r="r" b="b"/>
              <a:pathLst>
                <a:path w="34046" h="4208" extrusionOk="0">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 name="Google Shape;43;p2"/>
            <p:cNvSpPr/>
            <p:nvPr/>
          </p:nvSpPr>
          <p:spPr>
            <a:xfrm rot="-5400000">
              <a:off x="5330414" y="3589558"/>
              <a:ext cx="1245768" cy="186126"/>
            </a:xfrm>
            <a:custGeom>
              <a:avLst/>
              <a:gdLst/>
              <a:ahLst/>
              <a:cxnLst/>
              <a:rect l="l" t="t" r="r" b="b"/>
              <a:pathLst>
                <a:path w="28640" h="4279" extrusionOk="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 name="Google Shape;44;p2"/>
            <p:cNvSpPr/>
            <p:nvPr/>
          </p:nvSpPr>
          <p:spPr>
            <a:xfrm rot="-5400000">
              <a:off x="5370411" y="3676053"/>
              <a:ext cx="1059686" cy="199219"/>
            </a:xfrm>
            <a:custGeom>
              <a:avLst/>
              <a:gdLst/>
              <a:ahLst/>
              <a:cxnLst/>
              <a:rect l="l" t="t" r="r" b="b"/>
              <a:pathLst>
                <a:path w="24362" h="4580" extrusionOk="0">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 name="Google Shape;45;p2"/>
            <p:cNvSpPr/>
            <p:nvPr/>
          </p:nvSpPr>
          <p:spPr>
            <a:xfrm rot="-5400000">
              <a:off x="5334134" y="3789929"/>
              <a:ext cx="935588" cy="95564"/>
            </a:xfrm>
            <a:custGeom>
              <a:avLst/>
              <a:gdLst/>
              <a:ahLst/>
              <a:cxnLst/>
              <a:rect l="l" t="t" r="r" b="b"/>
              <a:pathLst>
                <a:path w="21509" h="2197" extrusionOk="0">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 name="Google Shape;46;p2"/>
            <p:cNvSpPr/>
            <p:nvPr/>
          </p:nvSpPr>
          <p:spPr>
            <a:xfrm rot="-5400000">
              <a:off x="5331634" y="3818442"/>
              <a:ext cx="868602" cy="105525"/>
            </a:xfrm>
            <a:custGeom>
              <a:avLst/>
              <a:gdLst/>
              <a:ahLst/>
              <a:cxnLst/>
              <a:rect l="l" t="t" r="r" b="b"/>
              <a:pathLst>
                <a:path w="19969" h="2426" extrusionOk="0">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 name="Google Shape;47;p2"/>
            <p:cNvSpPr/>
            <p:nvPr/>
          </p:nvSpPr>
          <p:spPr>
            <a:xfrm rot="-5400000">
              <a:off x="5163516" y="3683817"/>
              <a:ext cx="1119234" cy="124142"/>
            </a:xfrm>
            <a:custGeom>
              <a:avLst/>
              <a:gdLst/>
              <a:ahLst/>
              <a:cxnLst/>
              <a:rect l="l" t="t" r="r" b="b"/>
              <a:pathLst>
                <a:path w="25731" h="2854" extrusionOk="0">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 name="Google Shape;48;p2"/>
            <p:cNvSpPr/>
            <p:nvPr/>
          </p:nvSpPr>
          <p:spPr>
            <a:xfrm rot="-5400000">
              <a:off x="5189572" y="3740886"/>
              <a:ext cx="982130" cy="147109"/>
            </a:xfrm>
            <a:custGeom>
              <a:avLst/>
              <a:gdLst/>
              <a:ahLst/>
              <a:cxnLst/>
              <a:rect l="l" t="t" r="r" b="b"/>
              <a:pathLst>
                <a:path w="22579" h="3382" extrusionOk="0">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 name="Google Shape;49;p2"/>
            <p:cNvSpPr/>
            <p:nvPr/>
          </p:nvSpPr>
          <p:spPr>
            <a:xfrm rot="-5400000">
              <a:off x="5194836" y="3787124"/>
              <a:ext cx="868602" cy="168161"/>
            </a:xfrm>
            <a:custGeom>
              <a:avLst/>
              <a:gdLst/>
              <a:ahLst/>
              <a:cxnLst/>
              <a:rect l="l" t="t" r="r" b="b"/>
              <a:pathLst>
                <a:path w="19969" h="3866" extrusionOk="0">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 name="Google Shape;50;p2"/>
            <p:cNvSpPr/>
            <p:nvPr/>
          </p:nvSpPr>
          <p:spPr>
            <a:xfrm rot="-5400000">
              <a:off x="5215324" y="3849151"/>
              <a:ext cx="733977" cy="178731"/>
            </a:xfrm>
            <a:custGeom>
              <a:avLst/>
              <a:gdLst/>
              <a:ahLst/>
              <a:cxnLst/>
              <a:rect l="l" t="t" r="r" b="b"/>
              <a:pathLst>
                <a:path w="16874" h="4109" extrusionOk="0">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 name="Google Shape;51;p2"/>
            <p:cNvSpPr/>
            <p:nvPr/>
          </p:nvSpPr>
          <p:spPr>
            <a:xfrm rot="-5400000">
              <a:off x="5841900" y="4018530"/>
              <a:ext cx="465336" cy="108613"/>
            </a:xfrm>
            <a:custGeom>
              <a:avLst/>
              <a:gdLst/>
              <a:ahLst/>
              <a:cxnLst/>
              <a:rect l="l" t="t" r="r" b="b"/>
              <a:pathLst>
                <a:path w="10698" h="2497" extrusionOk="0">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 name="Google Shape;52;p2"/>
            <p:cNvSpPr/>
            <p:nvPr/>
          </p:nvSpPr>
          <p:spPr>
            <a:xfrm rot="-5400000">
              <a:off x="5874501" y="4051132"/>
              <a:ext cx="431191" cy="77556"/>
            </a:xfrm>
            <a:custGeom>
              <a:avLst/>
              <a:gdLst/>
              <a:ahLst/>
              <a:cxnLst/>
              <a:rect l="l" t="t" r="r" b="b"/>
              <a:pathLst>
                <a:path w="9913" h="1783" extrusionOk="0">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 name="Google Shape;53;p2"/>
            <p:cNvSpPr/>
            <p:nvPr/>
          </p:nvSpPr>
          <p:spPr>
            <a:xfrm rot="-5400000">
              <a:off x="5229613" y="3907503"/>
              <a:ext cx="620405" cy="175599"/>
            </a:xfrm>
            <a:custGeom>
              <a:avLst/>
              <a:gdLst/>
              <a:ahLst/>
              <a:cxnLst/>
              <a:rect l="l" t="t" r="r" b="b"/>
              <a:pathLst>
                <a:path w="14263" h="4037" extrusionOk="0">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4" name="Google Shape;54;p2"/>
          <p:cNvGrpSpPr/>
          <p:nvPr/>
        </p:nvGrpSpPr>
        <p:grpSpPr>
          <a:xfrm rot="-5400000">
            <a:off x="9585747" y="3538422"/>
            <a:ext cx="397557" cy="4815133"/>
            <a:chOff x="9" y="2835115"/>
            <a:chExt cx="134668" cy="1631069"/>
          </a:xfrm>
        </p:grpSpPr>
        <p:sp>
          <p:nvSpPr>
            <p:cNvPr id="55" name="Google Shape;55;p2"/>
            <p:cNvSpPr/>
            <p:nvPr/>
          </p:nvSpPr>
          <p:spPr>
            <a:xfrm rot="-5400000">
              <a:off x="-655129" y="3676378"/>
              <a:ext cx="1497053" cy="82558"/>
            </a:xfrm>
            <a:custGeom>
              <a:avLst/>
              <a:gdLst/>
              <a:ahLst/>
              <a:cxnLst/>
              <a:rect l="l" t="t" r="r" b="b"/>
              <a:pathLst>
                <a:path w="34417" h="1898" extrusionOk="0">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 name="Google Shape;56;p2"/>
            <p:cNvSpPr/>
            <p:nvPr/>
          </p:nvSpPr>
          <p:spPr>
            <a:xfrm rot="-5400000">
              <a:off x="-420003" y="3973575"/>
              <a:ext cx="912621" cy="72597"/>
            </a:xfrm>
            <a:custGeom>
              <a:avLst/>
              <a:gdLst/>
              <a:ahLst/>
              <a:cxnLst/>
              <a:rect l="l" t="t" r="r" b="b"/>
              <a:pathLst>
                <a:path w="20981" h="1669" extrusionOk="0">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 name="Google Shape;57;p2"/>
            <p:cNvSpPr/>
            <p:nvPr/>
          </p:nvSpPr>
          <p:spPr>
            <a:xfrm rot="-5400000">
              <a:off x="-388076" y="4029078"/>
              <a:ext cx="843156" cy="31057"/>
            </a:xfrm>
            <a:custGeom>
              <a:avLst/>
              <a:gdLst/>
              <a:ahLst/>
              <a:cxnLst/>
              <a:rect l="l" t="t" r="r" b="b"/>
              <a:pathLst>
                <a:path w="19384" h="714" extrusionOk="0">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 name="Google Shape;58;p2"/>
            <p:cNvSpPr/>
            <p:nvPr/>
          </p:nvSpPr>
          <p:spPr>
            <a:xfrm rot="-5400000">
              <a:off x="-758457" y="3604107"/>
              <a:ext cx="1631069" cy="93085"/>
            </a:xfrm>
            <a:custGeom>
              <a:avLst/>
              <a:gdLst/>
              <a:ahLst/>
              <a:cxnLst/>
              <a:rect l="l" t="t" r="r" b="b"/>
              <a:pathLst>
                <a:path w="37498" h="2140" extrusionOk="0">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59" name="Google Shape;59;p2"/>
          <p:cNvSpPr txBox="1">
            <a:spLocks noGrp="1"/>
          </p:cNvSpPr>
          <p:nvPr>
            <p:ph type="ctrTitle"/>
          </p:nvPr>
        </p:nvSpPr>
        <p:spPr>
          <a:xfrm>
            <a:off x="950967" y="1114267"/>
            <a:ext cx="6991600" cy="22912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6667"/>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r>
              <a:rPr lang="en-US"/>
              <a:t>Click to edit Master title style</a:t>
            </a:r>
            <a:endParaRPr/>
          </a:p>
        </p:txBody>
      </p:sp>
      <p:sp>
        <p:nvSpPr>
          <p:cNvPr id="60" name="Google Shape;60;p2"/>
          <p:cNvSpPr txBox="1">
            <a:spLocks noGrp="1"/>
          </p:cNvSpPr>
          <p:nvPr>
            <p:ph type="subTitle" idx="1"/>
          </p:nvPr>
        </p:nvSpPr>
        <p:spPr>
          <a:xfrm>
            <a:off x="950967" y="3405467"/>
            <a:ext cx="6991600" cy="492800"/>
          </a:xfrm>
          <a:prstGeom prst="rect">
            <a:avLst/>
          </a:prstGeom>
          <a:noFill/>
        </p:spPr>
        <p:txBody>
          <a:bodyPr spcFirstLastPara="1" wrap="square" lIns="91425" tIns="91425" rIns="91425" bIns="91425" anchor="t" anchorCtr="0">
            <a:noAutofit/>
          </a:bodyPr>
          <a:lstStyle>
            <a:lvl1pPr lvl="0">
              <a:spcBef>
                <a:spcPts val="0"/>
              </a:spcBef>
              <a:spcAft>
                <a:spcPts val="0"/>
              </a:spcAft>
              <a:buSzPts val="1400"/>
              <a:buNone/>
              <a:defRPr sz="2133"/>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en-US"/>
              <a:t>Click to edit Master subtitle style</a:t>
            </a:r>
            <a:endParaRPr/>
          </a:p>
        </p:txBody>
      </p:sp>
    </p:spTree>
    <p:extLst>
      <p:ext uri="{BB962C8B-B14F-4D97-AF65-F5344CB8AC3E}">
        <p14:creationId xmlns:p14="http://schemas.microsoft.com/office/powerpoint/2010/main" val="2829083993"/>
      </p:ext>
    </p:extLst>
  </p:cSld>
  <p:clrMapOvr>
    <a:masterClrMapping/>
  </p:clrMapOvr>
  <p:transition spd="med">
    <p:pull/>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61"/>
        <p:cNvGrpSpPr/>
        <p:nvPr/>
      </p:nvGrpSpPr>
      <p:grpSpPr>
        <a:xfrm>
          <a:off x="0" y="0"/>
          <a:ext cx="0" cy="0"/>
          <a:chOff x="0" y="0"/>
          <a:chExt cx="0" cy="0"/>
        </a:xfrm>
      </p:grpSpPr>
      <p:sp>
        <p:nvSpPr>
          <p:cNvPr id="62" name="Google Shape;62;p3"/>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63" name="Google Shape;63;p3"/>
          <p:cNvGrpSpPr/>
          <p:nvPr/>
        </p:nvGrpSpPr>
        <p:grpSpPr>
          <a:xfrm rot="10800000">
            <a:off x="9239838" y="-15"/>
            <a:ext cx="1795325" cy="3853739"/>
            <a:chOff x="5452016" y="2824589"/>
            <a:chExt cx="689908" cy="1480916"/>
          </a:xfrm>
        </p:grpSpPr>
        <p:sp>
          <p:nvSpPr>
            <p:cNvPr id="64" name="Google Shape;64;p3"/>
            <p:cNvSpPr/>
            <p:nvPr/>
          </p:nvSpPr>
          <p:spPr>
            <a:xfrm rot="-5400000">
              <a:off x="5392462" y="3556043"/>
              <a:ext cx="1325804" cy="173120"/>
            </a:xfrm>
            <a:custGeom>
              <a:avLst/>
              <a:gdLst/>
              <a:ahLst/>
              <a:cxnLst/>
              <a:rect l="l" t="t" r="r" b="b"/>
              <a:pathLst>
                <a:path w="30480" h="3980" extrusionOk="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 name="Google Shape;65;p3"/>
            <p:cNvSpPr/>
            <p:nvPr/>
          </p:nvSpPr>
          <p:spPr>
            <a:xfrm rot="-5400000">
              <a:off x="5265885" y="3473528"/>
              <a:ext cx="1480916" cy="183037"/>
            </a:xfrm>
            <a:custGeom>
              <a:avLst/>
              <a:gdLst/>
              <a:ahLst/>
              <a:cxnLst/>
              <a:rect l="l" t="t" r="r" b="b"/>
              <a:pathLst>
                <a:path w="34046" h="4208" extrusionOk="0">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6" name="Google Shape;66;p3"/>
            <p:cNvSpPr/>
            <p:nvPr/>
          </p:nvSpPr>
          <p:spPr>
            <a:xfrm rot="-5400000">
              <a:off x="5330414" y="3589558"/>
              <a:ext cx="1245768" cy="186126"/>
            </a:xfrm>
            <a:custGeom>
              <a:avLst/>
              <a:gdLst/>
              <a:ahLst/>
              <a:cxnLst/>
              <a:rect l="l" t="t" r="r" b="b"/>
              <a:pathLst>
                <a:path w="28640" h="4279" extrusionOk="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 name="Google Shape;67;p3"/>
            <p:cNvSpPr/>
            <p:nvPr/>
          </p:nvSpPr>
          <p:spPr>
            <a:xfrm rot="-5400000">
              <a:off x="5370411" y="3676053"/>
              <a:ext cx="1059686" cy="199219"/>
            </a:xfrm>
            <a:custGeom>
              <a:avLst/>
              <a:gdLst/>
              <a:ahLst/>
              <a:cxnLst/>
              <a:rect l="l" t="t" r="r" b="b"/>
              <a:pathLst>
                <a:path w="24362" h="4580" extrusionOk="0">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 name="Google Shape;68;p3"/>
            <p:cNvSpPr/>
            <p:nvPr/>
          </p:nvSpPr>
          <p:spPr>
            <a:xfrm rot="-5400000">
              <a:off x="5334134" y="3789929"/>
              <a:ext cx="935588" cy="95564"/>
            </a:xfrm>
            <a:custGeom>
              <a:avLst/>
              <a:gdLst/>
              <a:ahLst/>
              <a:cxnLst/>
              <a:rect l="l" t="t" r="r" b="b"/>
              <a:pathLst>
                <a:path w="21509" h="2197" extrusionOk="0">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 name="Google Shape;69;p3"/>
            <p:cNvSpPr/>
            <p:nvPr/>
          </p:nvSpPr>
          <p:spPr>
            <a:xfrm rot="-5400000">
              <a:off x="5331634" y="3818442"/>
              <a:ext cx="868602" cy="105525"/>
            </a:xfrm>
            <a:custGeom>
              <a:avLst/>
              <a:gdLst/>
              <a:ahLst/>
              <a:cxnLst/>
              <a:rect l="l" t="t" r="r" b="b"/>
              <a:pathLst>
                <a:path w="19969" h="2426" extrusionOk="0">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 name="Google Shape;70;p3"/>
            <p:cNvSpPr/>
            <p:nvPr/>
          </p:nvSpPr>
          <p:spPr>
            <a:xfrm rot="-5400000">
              <a:off x="5163516" y="3683817"/>
              <a:ext cx="1119234" cy="124142"/>
            </a:xfrm>
            <a:custGeom>
              <a:avLst/>
              <a:gdLst/>
              <a:ahLst/>
              <a:cxnLst/>
              <a:rect l="l" t="t" r="r" b="b"/>
              <a:pathLst>
                <a:path w="25731" h="2854" extrusionOk="0">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 name="Google Shape;71;p3"/>
            <p:cNvSpPr/>
            <p:nvPr/>
          </p:nvSpPr>
          <p:spPr>
            <a:xfrm rot="-5400000">
              <a:off x="5189572" y="3740886"/>
              <a:ext cx="982130" cy="147109"/>
            </a:xfrm>
            <a:custGeom>
              <a:avLst/>
              <a:gdLst/>
              <a:ahLst/>
              <a:cxnLst/>
              <a:rect l="l" t="t" r="r" b="b"/>
              <a:pathLst>
                <a:path w="22579" h="3382" extrusionOk="0">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 name="Google Shape;72;p3"/>
            <p:cNvSpPr/>
            <p:nvPr/>
          </p:nvSpPr>
          <p:spPr>
            <a:xfrm rot="-5400000">
              <a:off x="5194836" y="3787124"/>
              <a:ext cx="868602" cy="168161"/>
            </a:xfrm>
            <a:custGeom>
              <a:avLst/>
              <a:gdLst/>
              <a:ahLst/>
              <a:cxnLst/>
              <a:rect l="l" t="t" r="r" b="b"/>
              <a:pathLst>
                <a:path w="19969" h="3866" extrusionOk="0">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 name="Google Shape;73;p3"/>
            <p:cNvSpPr/>
            <p:nvPr/>
          </p:nvSpPr>
          <p:spPr>
            <a:xfrm rot="-5400000">
              <a:off x="5215324" y="3849151"/>
              <a:ext cx="733977" cy="178731"/>
            </a:xfrm>
            <a:custGeom>
              <a:avLst/>
              <a:gdLst/>
              <a:ahLst/>
              <a:cxnLst/>
              <a:rect l="l" t="t" r="r" b="b"/>
              <a:pathLst>
                <a:path w="16874" h="4109" extrusionOk="0">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 name="Google Shape;74;p3"/>
            <p:cNvSpPr/>
            <p:nvPr/>
          </p:nvSpPr>
          <p:spPr>
            <a:xfrm rot="-5400000">
              <a:off x="5841900" y="4018530"/>
              <a:ext cx="465336" cy="108613"/>
            </a:xfrm>
            <a:custGeom>
              <a:avLst/>
              <a:gdLst/>
              <a:ahLst/>
              <a:cxnLst/>
              <a:rect l="l" t="t" r="r" b="b"/>
              <a:pathLst>
                <a:path w="10698" h="2497" extrusionOk="0">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 name="Google Shape;75;p3"/>
            <p:cNvSpPr/>
            <p:nvPr/>
          </p:nvSpPr>
          <p:spPr>
            <a:xfrm rot="-5400000">
              <a:off x="5874501" y="4051132"/>
              <a:ext cx="431191" cy="77556"/>
            </a:xfrm>
            <a:custGeom>
              <a:avLst/>
              <a:gdLst/>
              <a:ahLst/>
              <a:cxnLst/>
              <a:rect l="l" t="t" r="r" b="b"/>
              <a:pathLst>
                <a:path w="9913" h="1783" extrusionOk="0">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 name="Google Shape;76;p3"/>
            <p:cNvSpPr/>
            <p:nvPr/>
          </p:nvSpPr>
          <p:spPr>
            <a:xfrm rot="-5400000">
              <a:off x="5229613" y="3907503"/>
              <a:ext cx="620405" cy="175599"/>
            </a:xfrm>
            <a:custGeom>
              <a:avLst/>
              <a:gdLst/>
              <a:ahLst/>
              <a:cxnLst/>
              <a:rect l="l" t="t" r="r" b="b"/>
              <a:pathLst>
                <a:path w="14263" h="4037" extrusionOk="0">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7" name="Google Shape;77;p3"/>
          <p:cNvGrpSpPr/>
          <p:nvPr/>
        </p:nvGrpSpPr>
        <p:grpSpPr>
          <a:xfrm>
            <a:off x="10307456" y="2316866"/>
            <a:ext cx="1264075" cy="4541077"/>
            <a:chOff x="8623429" y="2586962"/>
            <a:chExt cx="478381" cy="1718543"/>
          </a:xfrm>
        </p:grpSpPr>
        <p:sp>
          <p:nvSpPr>
            <p:cNvPr id="78" name="Google Shape;78;p3"/>
            <p:cNvSpPr/>
            <p:nvPr/>
          </p:nvSpPr>
          <p:spPr>
            <a:xfrm rot="-5400000">
              <a:off x="8267028" y="3481249"/>
              <a:ext cx="1527458" cy="121054"/>
            </a:xfrm>
            <a:custGeom>
              <a:avLst/>
              <a:gdLst/>
              <a:ahLst/>
              <a:cxnLst/>
              <a:rect l="l" t="t" r="r" b="b"/>
              <a:pathLst>
                <a:path w="35116" h="2783" extrusionOk="0">
                  <a:moveTo>
                    <a:pt x="18185" y="1"/>
                  </a:moveTo>
                  <a:lnTo>
                    <a:pt x="15917" y="2254"/>
                  </a:lnTo>
                  <a:lnTo>
                    <a:pt x="0" y="2254"/>
                  </a:lnTo>
                  <a:lnTo>
                    <a:pt x="0" y="2497"/>
                  </a:lnTo>
                  <a:lnTo>
                    <a:pt x="16046" y="2497"/>
                  </a:lnTo>
                  <a:lnTo>
                    <a:pt x="18299" y="229"/>
                  </a:lnTo>
                  <a:lnTo>
                    <a:pt x="22878" y="229"/>
                  </a:lnTo>
                  <a:lnTo>
                    <a:pt x="25131" y="2497"/>
                  </a:lnTo>
                  <a:lnTo>
                    <a:pt x="34402" y="2497"/>
                  </a:lnTo>
                  <a:cubicBezTo>
                    <a:pt x="34459" y="2668"/>
                    <a:pt x="34588" y="2782"/>
                    <a:pt x="34759" y="2782"/>
                  </a:cubicBezTo>
                  <a:cubicBezTo>
                    <a:pt x="35001" y="2782"/>
                    <a:pt x="35115" y="2611"/>
                    <a:pt x="35115" y="2368"/>
                  </a:cubicBezTo>
                  <a:cubicBezTo>
                    <a:pt x="35115" y="2197"/>
                    <a:pt x="35001" y="2012"/>
                    <a:pt x="34759" y="2012"/>
                  </a:cubicBezTo>
                  <a:cubicBezTo>
                    <a:pt x="34588" y="2012"/>
                    <a:pt x="34459" y="2140"/>
                    <a:pt x="34402" y="2254"/>
                  </a:cubicBezTo>
                  <a:lnTo>
                    <a:pt x="25245" y="2254"/>
                  </a:lnTo>
                  <a:lnTo>
                    <a:pt x="22935"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 name="Google Shape;79;p3"/>
            <p:cNvSpPr/>
            <p:nvPr/>
          </p:nvSpPr>
          <p:spPr>
            <a:xfrm rot="-5400000">
              <a:off x="8122184" y="3470418"/>
              <a:ext cx="1506971" cy="163203"/>
            </a:xfrm>
            <a:custGeom>
              <a:avLst/>
              <a:gdLst/>
              <a:ahLst/>
              <a:cxnLst/>
              <a:rect l="l" t="t" r="r" b="b"/>
              <a:pathLst>
                <a:path w="34645" h="3752" extrusionOk="0">
                  <a:moveTo>
                    <a:pt x="14135" y="0"/>
                  </a:moveTo>
                  <a:lnTo>
                    <a:pt x="14135" y="3509"/>
                  </a:lnTo>
                  <a:lnTo>
                    <a:pt x="0" y="3509"/>
                  </a:lnTo>
                  <a:lnTo>
                    <a:pt x="0" y="3751"/>
                  </a:lnTo>
                  <a:lnTo>
                    <a:pt x="14377" y="3751"/>
                  </a:lnTo>
                  <a:lnTo>
                    <a:pt x="14377" y="243"/>
                  </a:lnTo>
                  <a:lnTo>
                    <a:pt x="24832" y="243"/>
                  </a:lnTo>
                  <a:lnTo>
                    <a:pt x="27684" y="3095"/>
                  </a:lnTo>
                  <a:lnTo>
                    <a:pt x="33874" y="3095"/>
                  </a:lnTo>
                  <a:cubicBezTo>
                    <a:pt x="33931" y="3209"/>
                    <a:pt x="34103" y="3338"/>
                    <a:pt x="34231" y="3338"/>
                  </a:cubicBezTo>
                  <a:cubicBezTo>
                    <a:pt x="34459" y="3338"/>
                    <a:pt x="34645" y="3152"/>
                    <a:pt x="34645" y="2910"/>
                  </a:cubicBezTo>
                  <a:cubicBezTo>
                    <a:pt x="34645" y="2739"/>
                    <a:pt x="34459" y="2553"/>
                    <a:pt x="34231" y="2553"/>
                  </a:cubicBezTo>
                  <a:cubicBezTo>
                    <a:pt x="34046" y="2553"/>
                    <a:pt x="33931" y="2682"/>
                    <a:pt x="33874" y="2853"/>
                  </a:cubicBezTo>
                  <a:lnTo>
                    <a:pt x="27741" y="2853"/>
                  </a:lnTo>
                  <a:lnTo>
                    <a:pt x="2496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 name="Google Shape;80;p3"/>
            <p:cNvSpPr/>
            <p:nvPr/>
          </p:nvSpPr>
          <p:spPr>
            <a:xfrm rot="-5400000">
              <a:off x="8039648" y="3426986"/>
              <a:ext cx="1578959" cy="178079"/>
            </a:xfrm>
            <a:custGeom>
              <a:avLst/>
              <a:gdLst/>
              <a:ahLst/>
              <a:cxnLst/>
              <a:rect l="l" t="t" r="r" b="b"/>
              <a:pathLst>
                <a:path w="36300" h="4094" extrusionOk="0">
                  <a:moveTo>
                    <a:pt x="13193" y="0"/>
                  </a:moveTo>
                  <a:lnTo>
                    <a:pt x="13193" y="3866"/>
                  </a:lnTo>
                  <a:lnTo>
                    <a:pt x="0" y="3866"/>
                  </a:lnTo>
                  <a:lnTo>
                    <a:pt x="0" y="4094"/>
                  </a:lnTo>
                  <a:lnTo>
                    <a:pt x="13421" y="4094"/>
                  </a:lnTo>
                  <a:lnTo>
                    <a:pt x="13421" y="228"/>
                  </a:lnTo>
                  <a:lnTo>
                    <a:pt x="25488" y="228"/>
                  </a:lnTo>
                  <a:lnTo>
                    <a:pt x="28397" y="3152"/>
                  </a:lnTo>
                  <a:lnTo>
                    <a:pt x="35586" y="3152"/>
                  </a:lnTo>
                  <a:cubicBezTo>
                    <a:pt x="35657" y="3266"/>
                    <a:pt x="35771" y="3381"/>
                    <a:pt x="35942" y="3381"/>
                  </a:cubicBezTo>
                  <a:cubicBezTo>
                    <a:pt x="36185" y="3381"/>
                    <a:pt x="36299" y="3266"/>
                    <a:pt x="36299" y="3024"/>
                  </a:cubicBezTo>
                  <a:cubicBezTo>
                    <a:pt x="36299" y="2853"/>
                    <a:pt x="36185" y="2667"/>
                    <a:pt x="35942" y="2667"/>
                  </a:cubicBezTo>
                  <a:cubicBezTo>
                    <a:pt x="35771" y="2667"/>
                    <a:pt x="35657" y="2724"/>
                    <a:pt x="35586" y="2910"/>
                  </a:cubicBezTo>
                  <a:lnTo>
                    <a:pt x="28454" y="2910"/>
                  </a:lnTo>
                  <a:lnTo>
                    <a:pt x="25602"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 name="Google Shape;81;p3"/>
            <p:cNvSpPr/>
            <p:nvPr/>
          </p:nvSpPr>
          <p:spPr>
            <a:xfrm rot="-5400000">
              <a:off x="8073163" y="3501432"/>
              <a:ext cx="1413930" cy="194216"/>
            </a:xfrm>
            <a:custGeom>
              <a:avLst/>
              <a:gdLst/>
              <a:ahLst/>
              <a:cxnLst/>
              <a:rect l="l" t="t" r="r" b="b"/>
              <a:pathLst>
                <a:path w="32506" h="4465" extrusionOk="0">
                  <a:moveTo>
                    <a:pt x="12238" y="0"/>
                  </a:moveTo>
                  <a:lnTo>
                    <a:pt x="12238" y="4222"/>
                  </a:lnTo>
                  <a:lnTo>
                    <a:pt x="0" y="4222"/>
                  </a:lnTo>
                  <a:lnTo>
                    <a:pt x="0" y="4464"/>
                  </a:lnTo>
                  <a:lnTo>
                    <a:pt x="12480" y="4464"/>
                  </a:lnTo>
                  <a:lnTo>
                    <a:pt x="12480" y="243"/>
                  </a:lnTo>
                  <a:lnTo>
                    <a:pt x="26258" y="243"/>
                  </a:lnTo>
                  <a:lnTo>
                    <a:pt x="29353" y="3323"/>
                  </a:lnTo>
                  <a:lnTo>
                    <a:pt x="31792" y="3323"/>
                  </a:lnTo>
                  <a:cubicBezTo>
                    <a:pt x="31849" y="3452"/>
                    <a:pt x="31963" y="3566"/>
                    <a:pt x="32149" y="3566"/>
                  </a:cubicBezTo>
                  <a:cubicBezTo>
                    <a:pt x="32377" y="3566"/>
                    <a:pt x="32505" y="3395"/>
                    <a:pt x="32505" y="3209"/>
                  </a:cubicBezTo>
                  <a:cubicBezTo>
                    <a:pt x="32505" y="2967"/>
                    <a:pt x="32377" y="2796"/>
                    <a:pt x="32149" y="2796"/>
                  </a:cubicBezTo>
                  <a:cubicBezTo>
                    <a:pt x="31963" y="2796"/>
                    <a:pt x="31849" y="2910"/>
                    <a:pt x="31792" y="3095"/>
                  </a:cubicBezTo>
                  <a:lnTo>
                    <a:pt x="29467" y="3095"/>
                  </a:lnTo>
                  <a:lnTo>
                    <a:pt x="2638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2" name="Google Shape;82;p3"/>
            <p:cNvSpPr/>
            <p:nvPr/>
          </p:nvSpPr>
          <p:spPr>
            <a:xfrm rot="-5400000">
              <a:off x="8472362" y="4017291"/>
              <a:ext cx="439281" cy="137148"/>
            </a:xfrm>
            <a:custGeom>
              <a:avLst/>
              <a:gdLst/>
              <a:ahLst/>
              <a:cxnLst/>
              <a:rect l="l" t="t" r="r" b="b"/>
              <a:pathLst>
                <a:path w="10099" h="3153" extrusionOk="0">
                  <a:moveTo>
                    <a:pt x="9742" y="1"/>
                  </a:moveTo>
                  <a:cubicBezTo>
                    <a:pt x="9499" y="1"/>
                    <a:pt x="9328" y="186"/>
                    <a:pt x="9328" y="357"/>
                  </a:cubicBezTo>
                  <a:cubicBezTo>
                    <a:pt x="9328" y="543"/>
                    <a:pt x="9442" y="714"/>
                    <a:pt x="9628" y="714"/>
                  </a:cubicBezTo>
                  <a:lnTo>
                    <a:pt x="9628" y="2910"/>
                  </a:lnTo>
                  <a:lnTo>
                    <a:pt x="0" y="2910"/>
                  </a:lnTo>
                  <a:lnTo>
                    <a:pt x="0" y="3153"/>
                  </a:lnTo>
                  <a:lnTo>
                    <a:pt x="9856" y="3153"/>
                  </a:lnTo>
                  <a:lnTo>
                    <a:pt x="9856" y="714"/>
                  </a:lnTo>
                  <a:cubicBezTo>
                    <a:pt x="9984" y="714"/>
                    <a:pt x="10098" y="543"/>
                    <a:pt x="10098" y="357"/>
                  </a:cubicBezTo>
                  <a:cubicBezTo>
                    <a:pt x="10098" y="186"/>
                    <a:pt x="9913" y="1"/>
                    <a:pt x="974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3" name="Google Shape;83;p3"/>
            <p:cNvSpPr/>
            <p:nvPr/>
          </p:nvSpPr>
          <p:spPr>
            <a:xfrm rot="-5400000">
              <a:off x="8472688" y="3978513"/>
              <a:ext cx="477733" cy="176252"/>
            </a:xfrm>
            <a:custGeom>
              <a:avLst/>
              <a:gdLst/>
              <a:ahLst/>
              <a:cxnLst/>
              <a:rect l="l" t="t" r="r" b="b"/>
              <a:pathLst>
                <a:path w="10983" h="4052" extrusionOk="0">
                  <a:moveTo>
                    <a:pt x="10569" y="1"/>
                  </a:moveTo>
                  <a:cubicBezTo>
                    <a:pt x="10398" y="1"/>
                    <a:pt x="10212" y="186"/>
                    <a:pt x="10212" y="357"/>
                  </a:cubicBezTo>
                  <a:cubicBezTo>
                    <a:pt x="10212" y="543"/>
                    <a:pt x="10341" y="714"/>
                    <a:pt x="10455" y="714"/>
                  </a:cubicBezTo>
                  <a:lnTo>
                    <a:pt x="10455" y="3809"/>
                  </a:lnTo>
                  <a:lnTo>
                    <a:pt x="0" y="3809"/>
                  </a:lnTo>
                  <a:lnTo>
                    <a:pt x="0" y="4052"/>
                  </a:lnTo>
                  <a:lnTo>
                    <a:pt x="10697" y="4052"/>
                  </a:lnTo>
                  <a:lnTo>
                    <a:pt x="10697" y="714"/>
                  </a:lnTo>
                  <a:cubicBezTo>
                    <a:pt x="10868" y="714"/>
                    <a:pt x="10983" y="543"/>
                    <a:pt x="10983" y="357"/>
                  </a:cubicBezTo>
                  <a:cubicBezTo>
                    <a:pt x="10983" y="186"/>
                    <a:pt x="10811" y="1"/>
                    <a:pt x="1056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4" name="Google Shape;84;p3"/>
            <p:cNvSpPr/>
            <p:nvPr/>
          </p:nvSpPr>
          <p:spPr>
            <a:xfrm rot="-5400000">
              <a:off x="8182970" y="3430727"/>
              <a:ext cx="1620499" cy="129057"/>
            </a:xfrm>
            <a:custGeom>
              <a:avLst/>
              <a:gdLst/>
              <a:ahLst/>
              <a:cxnLst/>
              <a:rect l="l" t="t" r="r" b="b"/>
              <a:pathLst>
                <a:path w="37255" h="2967" extrusionOk="0">
                  <a:moveTo>
                    <a:pt x="17700" y="0"/>
                  </a:moveTo>
                  <a:lnTo>
                    <a:pt x="15261" y="2382"/>
                  </a:lnTo>
                  <a:lnTo>
                    <a:pt x="0" y="2382"/>
                  </a:lnTo>
                  <a:lnTo>
                    <a:pt x="0" y="2610"/>
                  </a:lnTo>
                  <a:lnTo>
                    <a:pt x="15390" y="2610"/>
                  </a:lnTo>
                  <a:lnTo>
                    <a:pt x="17829" y="243"/>
                  </a:lnTo>
                  <a:lnTo>
                    <a:pt x="23462" y="243"/>
                  </a:lnTo>
                  <a:lnTo>
                    <a:pt x="26030" y="2739"/>
                  </a:lnTo>
                  <a:lnTo>
                    <a:pt x="36484" y="2739"/>
                  </a:lnTo>
                  <a:cubicBezTo>
                    <a:pt x="36542" y="2910"/>
                    <a:pt x="36727" y="2967"/>
                    <a:pt x="36841" y="2967"/>
                  </a:cubicBezTo>
                  <a:cubicBezTo>
                    <a:pt x="37084" y="2967"/>
                    <a:pt x="37255" y="2853"/>
                    <a:pt x="37255" y="2610"/>
                  </a:cubicBezTo>
                  <a:cubicBezTo>
                    <a:pt x="37255" y="2382"/>
                    <a:pt x="37084" y="2254"/>
                    <a:pt x="36841" y="2254"/>
                  </a:cubicBezTo>
                  <a:cubicBezTo>
                    <a:pt x="36727" y="2254"/>
                    <a:pt x="36542" y="2311"/>
                    <a:pt x="36484" y="2496"/>
                  </a:cubicBezTo>
                  <a:lnTo>
                    <a:pt x="26087" y="2496"/>
                  </a:lnTo>
                  <a:lnTo>
                    <a:pt x="23591"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5" name="Google Shape;85;p3"/>
            <p:cNvSpPr/>
            <p:nvPr/>
          </p:nvSpPr>
          <p:spPr>
            <a:xfrm rot="-5400000">
              <a:off x="8089908" y="3371157"/>
              <a:ext cx="1718543" cy="150153"/>
            </a:xfrm>
            <a:custGeom>
              <a:avLst/>
              <a:gdLst/>
              <a:ahLst/>
              <a:cxnLst/>
              <a:rect l="l" t="t" r="r" b="b"/>
              <a:pathLst>
                <a:path w="39509" h="3452" extrusionOk="0">
                  <a:moveTo>
                    <a:pt x="17344" y="0"/>
                  </a:moveTo>
                  <a:lnTo>
                    <a:pt x="14620" y="2681"/>
                  </a:lnTo>
                  <a:lnTo>
                    <a:pt x="0" y="2681"/>
                  </a:lnTo>
                  <a:lnTo>
                    <a:pt x="0" y="2924"/>
                  </a:lnTo>
                  <a:lnTo>
                    <a:pt x="14734" y="2924"/>
                  </a:lnTo>
                  <a:lnTo>
                    <a:pt x="17401" y="243"/>
                  </a:lnTo>
                  <a:lnTo>
                    <a:pt x="24062" y="243"/>
                  </a:lnTo>
                  <a:lnTo>
                    <a:pt x="27028" y="3152"/>
                  </a:lnTo>
                  <a:lnTo>
                    <a:pt x="38738" y="3152"/>
                  </a:lnTo>
                  <a:cubicBezTo>
                    <a:pt x="38795" y="3338"/>
                    <a:pt x="38980" y="3452"/>
                    <a:pt x="39095" y="3452"/>
                  </a:cubicBezTo>
                  <a:cubicBezTo>
                    <a:pt x="39337" y="3452"/>
                    <a:pt x="39508" y="3281"/>
                    <a:pt x="39508" y="3038"/>
                  </a:cubicBezTo>
                  <a:cubicBezTo>
                    <a:pt x="39508" y="2853"/>
                    <a:pt x="39337" y="2681"/>
                    <a:pt x="39095" y="2681"/>
                  </a:cubicBezTo>
                  <a:cubicBezTo>
                    <a:pt x="38980" y="2681"/>
                    <a:pt x="38795" y="2796"/>
                    <a:pt x="38738" y="2924"/>
                  </a:cubicBezTo>
                  <a:lnTo>
                    <a:pt x="27157" y="2924"/>
                  </a:lnTo>
                  <a:lnTo>
                    <a:pt x="2417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 name="Google Shape;86;p3"/>
            <p:cNvSpPr/>
            <p:nvPr/>
          </p:nvSpPr>
          <p:spPr>
            <a:xfrm rot="-5400000">
              <a:off x="8069444" y="3539297"/>
              <a:ext cx="1330763" cy="201654"/>
            </a:xfrm>
            <a:custGeom>
              <a:avLst/>
              <a:gdLst/>
              <a:ahLst/>
              <a:cxnLst/>
              <a:rect l="l" t="t" r="r" b="b"/>
              <a:pathLst>
                <a:path w="30594" h="4636" extrusionOk="0">
                  <a:moveTo>
                    <a:pt x="11282" y="0"/>
                  </a:moveTo>
                  <a:lnTo>
                    <a:pt x="11282" y="4393"/>
                  </a:lnTo>
                  <a:lnTo>
                    <a:pt x="0" y="4393"/>
                  </a:lnTo>
                  <a:lnTo>
                    <a:pt x="0" y="4636"/>
                  </a:lnTo>
                  <a:lnTo>
                    <a:pt x="11524" y="4636"/>
                  </a:lnTo>
                  <a:lnTo>
                    <a:pt x="11524" y="243"/>
                  </a:lnTo>
                  <a:lnTo>
                    <a:pt x="26914" y="243"/>
                  </a:lnTo>
                  <a:lnTo>
                    <a:pt x="29881" y="3152"/>
                  </a:lnTo>
                  <a:cubicBezTo>
                    <a:pt x="29824" y="3209"/>
                    <a:pt x="29824" y="3267"/>
                    <a:pt x="29824" y="3324"/>
                  </a:cubicBezTo>
                  <a:cubicBezTo>
                    <a:pt x="29824" y="3566"/>
                    <a:pt x="30009" y="3737"/>
                    <a:pt x="30180" y="3737"/>
                  </a:cubicBezTo>
                  <a:cubicBezTo>
                    <a:pt x="30423" y="3737"/>
                    <a:pt x="30594" y="3566"/>
                    <a:pt x="30594" y="3324"/>
                  </a:cubicBezTo>
                  <a:cubicBezTo>
                    <a:pt x="30594" y="3152"/>
                    <a:pt x="30423" y="2967"/>
                    <a:pt x="30180" y="2967"/>
                  </a:cubicBezTo>
                  <a:cubicBezTo>
                    <a:pt x="30123" y="2967"/>
                    <a:pt x="30123" y="2967"/>
                    <a:pt x="30066" y="3024"/>
                  </a:cubicBezTo>
                  <a:lnTo>
                    <a:pt x="2702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7" name="Google Shape;87;p3"/>
            <p:cNvSpPr/>
            <p:nvPr/>
          </p:nvSpPr>
          <p:spPr>
            <a:xfrm rot="-5400000">
              <a:off x="8940152" y="3389472"/>
              <a:ext cx="230232" cy="93085"/>
            </a:xfrm>
            <a:custGeom>
              <a:avLst/>
              <a:gdLst/>
              <a:ahLst/>
              <a:cxnLst/>
              <a:rect l="l" t="t" r="r" b="b"/>
              <a:pathLst>
                <a:path w="5293" h="2140" extrusionOk="0">
                  <a:moveTo>
                    <a:pt x="4879" y="0"/>
                  </a:moveTo>
                  <a:cubicBezTo>
                    <a:pt x="4765" y="0"/>
                    <a:pt x="4579" y="114"/>
                    <a:pt x="4522" y="243"/>
                  </a:cubicBezTo>
                  <a:lnTo>
                    <a:pt x="1912" y="243"/>
                  </a:lnTo>
                  <a:lnTo>
                    <a:pt x="1" y="2140"/>
                  </a:lnTo>
                  <a:lnTo>
                    <a:pt x="357" y="2140"/>
                  </a:lnTo>
                  <a:lnTo>
                    <a:pt x="2026" y="471"/>
                  </a:lnTo>
                  <a:lnTo>
                    <a:pt x="4522" y="471"/>
                  </a:lnTo>
                  <a:cubicBezTo>
                    <a:pt x="4579" y="656"/>
                    <a:pt x="4765" y="770"/>
                    <a:pt x="4879" y="770"/>
                  </a:cubicBezTo>
                  <a:cubicBezTo>
                    <a:pt x="5121" y="770"/>
                    <a:pt x="5292" y="599"/>
                    <a:pt x="5292" y="357"/>
                  </a:cubicBezTo>
                  <a:cubicBezTo>
                    <a:pt x="5292" y="186"/>
                    <a:pt x="5121" y="0"/>
                    <a:pt x="487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8" name="Google Shape;88;p3"/>
            <p:cNvSpPr/>
            <p:nvPr/>
          </p:nvSpPr>
          <p:spPr>
            <a:xfrm rot="-5400000">
              <a:off x="8976450" y="3345735"/>
              <a:ext cx="196696" cy="54024"/>
            </a:xfrm>
            <a:custGeom>
              <a:avLst/>
              <a:gdLst/>
              <a:ahLst/>
              <a:cxnLst/>
              <a:rect l="l" t="t" r="r" b="b"/>
              <a:pathLst>
                <a:path w="4522" h="1242" extrusionOk="0">
                  <a:moveTo>
                    <a:pt x="4165" y="1"/>
                  </a:moveTo>
                  <a:cubicBezTo>
                    <a:pt x="3994" y="1"/>
                    <a:pt x="3866" y="115"/>
                    <a:pt x="3809" y="229"/>
                  </a:cubicBezTo>
                  <a:lnTo>
                    <a:pt x="1013" y="229"/>
                  </a:lnTo>
                  <a:lnTo>
                    <a:pt x="1" y="1242"/>
                  </a:lnTo>
                  <a:lnTo>
                    <a:pt x="357" y="1242"/>
                  </a:lnTo>
                  <a:lnTo>
                    <a:pt x="1142" y="471"/>
                  </a:lnTo>
                  <a:lnTo>
                    <a:pt x="3809" y="471"/>
                  </a:lnTo>
                  <a:cubicBezTo>
                    <a:pt x="3866" y="642"/>
                    <a:pt x="3994" y="771"/>
                    <a:pt x="4165" y="771"/>
                  </a:cubicBezTo>
                  <a:cubicBezTo>
                    <a:pt x="4351" y="771"/>
                    <a:pt x="4522" y="585"/>
                    <a:pt x="4522" y="357"/>
                  </a:cubicBezTo>
                  <a:cubicBezTo>
                    <a:pt x="4522" y="172"/>
                    <a:pt x="4351" y="1"/>
                    <a:pt x="4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89" name="Google Shape;89;p3"/>
          <p:cNvGrpSpPr/>
          <p:nvPr/>
        </p:nvGrpSpPr>
        <p:grpSpPr>
          <a:xfrm rot="10800000" flipH="1">
            <a:off x="1260634" y="4847067"/>
            <a:ext cx="3599700" cy="3511267"/>
            <a:chOff x="661125" y="2751225"/>
            <a:chExt cx="2699775" cy="2633450"/>
          </a:xfrm>
        </p:grpSpPr>
        <p:sp>
          <p:nvSpPr>
            <p:cNvPr id="90" name="Google Shape;90;p3"/>
            <p:cNvSpPr/>
            <p:nvPr/>
          </p:nvSpPr>
          <p:spPr>
            <a:xfrm>
              <a:off x="661125" y="2918175"/>
              <a:ext cx="78450" cy="888175"/>
            </a:xfrm>
            <a:custGeom>
              <a:avLst/>
              <a:gdLst/>
              <a:ahLst/>
              <a:cxnLst/>
              <a:rect l="l" t="t" r="r" b="b"/>
              <a:pathLst>
                <a:path w="3138" h="35527" extrusionOk="0">
                  <a:moveTo>
                    <a:pt x="1429" y="32996"/>
                  </a:moveTo>
                  <a:cubicBezTo>
                    <a:pt x="912" y="33169"/>
                    <a:pt x="534" y="33653"/>
                    <a:pt x="534" y="34228"/>
                  </a:cubicBezTo>
                  <a:cubicBezTo>
                    <a:pt x="534" y="34943"/>
                    <a:pt x="1117" y="35526"/>
                    <a:pt x="1840" y="35526"/>
                  </a:cubicBezTo>
                  <a:cubicBezTo>
                    <a:pt x="2555" y="35526"/>
                    <a:pt x="3138" y="34943"/>
                    <a:pt x="3138" y="34228"/>
                  </a:cubicBezTo>
                  <a:cubicBezTo>
                    <a:pt x="3138" y="33653"/>
                    <a:pt x="2768" y="33169"/>
                    <a:pt x="2243" y="32996"/>
                  </a:cubicBezTo>
                  <a:lnTo>
                    <a:pt x="2243" y="0"/>
                  </a:lnTo>
                  <a:lnTo>
                    <a:pt x="0" y="0"/>
                  </a:lnTo>
                  <a:lnTo>
                    <a:pt x="0" y="822"/>
                  </a:lnTo>
                  <a:lnTo>
                    <a:pt x="1429" y="822"/>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1" name="Google Shape;91;p3"/>
            <p:cNvSpPr/>
            <p:nvPr/>
          </p:nvSpPr>
          <p:spPr>
            <a:xfrm>
              <a:off x="2366975" y="2751225"/>
              <a:ext cx="245625" cy="1823950"/>
            </a:xfrm>
            <a:custGeom>
              <a:avLst/>
              <a:gdLst/>
              <a:ahLst/>
              <a:cxnLst/>
              <a:rect l="l" t="t" r="r" b="b"/>
              <a:pathLst>
                <a:path w="9825" h="72958" extrusionOk="0">
                  <a:moveTo>
                    <a:pt x="822" y="0"/>
                  </a:moveTo>
                  <a:lnTo>
                    <a:pt x="1" y="0"/>
                  </a:lnTo>
                  <a:lnTo>
                    <a:pt x="1" y="13118"/>
                  </a:lnTo>
                  <a:lnTo>
                    <a:pt x="9003" y="22121"/>
                  </a:lnTo>
                  <a:lnTo>
                    <a:pt x="9003" y="49055"/>
                  </a:lnTo>
                  <a:lnTo>
                    <a:pt x="1627" y="56431"/>
                  </a:lnTo>
                  <a:lnTo>
                    <a:pt x="1627" y="70403"/>
                  </a:lnTo>
                  <a:cubicBezTo>
                    <a:pt x="1085" y="70559"/>
                    <a:pt x="682" y="71052"/>
                    <a:pt x="682" y="71652"/>
                  </a:cubicBezTo>
                  <a:cubicBezTo>
                    <a:pt x="682" y="72366"/>
                    <a:pt x="1266" y="72958"/>
                    <a:pt x="1988" y="72958"/>
                  </a:cubicBezTo>
                  <a:cubicBezTo>
                    <a:pt x="2711" y="72958"/>
                    <a:pt x="3294" y="72366"/>
                    <a:pt x="3294" y="71652"/>
                  </a:cubicBezTo>
                  <a:cubicBezTo>
                    <a:pt x="3294" y="71093"/>
                    <a:pt x="2941" y="70617"/>
                    <a:pt x="2440" y="70436"/>
                  </a:cubicBezTo>
                  <a:lnTo>
                    <a:pt x="2440" y="56768"/>
                  </a:lnTo>
                  <a:lnTo>
                    <a:pt x="9825" y="49392"/>
                  </a:lnTo>
                  <a:lnTo>
                    <a:pt x="9825" y="21784"/>
                  </a:lnTo>
                  <a:lnTo>
                    <a:pt x="822" y="12781"/>
                  </a:lnTo>
                  <a:lnTo>
                    <a:pt x="822" y="0"/>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2" name="Google Shape;92;p3"/>
            <p:cNvSpPr/>
            <p:nvPr/>
          </p:nvSpPr>
          <p:spPr>
            <a:xfrm>
              <a:off x="2924300" y="2751225"/>
              <a:ext cx="264325" cy="2033625"/>
            </a:xfrm>
            <a:custGeom>
              <a:avLst/>
              <a:gdLst/>
              <a:ahLst/>
              <a:cxnLst/>
              <a:rect l="l" t="t" r="r" b="b"/>
              <a:pathLst>
                <a:path w="10573" h="81345" extrusionOk="0">
                  <a:moveTo>
                    <a:pt x="9751" y="23591"/>
                  </a:moveTo>
                  <a:lnTo>
                    <a:pt x="896" y="23591"/>
                  </a:lnTo>
                  <a:lnTo>
                    <a:pt x="896" y="78806"/>
                  </a:lnTo>
                  <a:cubicBezTo>
                    <a:pt x="370" y="78979"/>
                    <a:pt x="1" y="79463"/>
                    <a:pt x="1" y="80038"/>
                  </a:cubicBezTo>
                  <a:cubicBezTo>
                    <a:pt x="1" y="80753"/>
                    <a:pt x="584" y="81344"/>
                    <a:pt x="1298" y="81344"/>
                  </a:cubicBezTo>
                  <a:cubicBezTo>
                    <a:pt x="2021" y="81344"/>
                    <a:pt x="2605" y="80753"/>
                    <a:pt x="2605" y="80038"/>
                  </a:cubicBezTo>
                  <a:cubicBezTo>
                    <a:pt x="2605" y="79463"/>
                    <a:pt x="2227" y="78979"/>
                    <a:pt x="1709" y="78806"/>
                  </a:cubicBezTo>
                  <a:lnTo>
                    <a:pt x="1709" y="24404"/>
                  </a:lnTo>
                  <a:lnTo>
                    <a:pt x="10572" y="24404"/>
                  </a:lnTo>
                  <a:lnTo>
                    <a:pt x="10572" y="0"/>
                  </a:lnTo>
                  <a:lnTo>
                    <a:pt x="9751" y="0"/>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 name="Google Shape;93;p3"/>
            <p:cNvSpPr/>
            <p:nvPr/>
          </p:nvSpPr>
          <p:spPr>
            <a:xfrm>
              <a:off x="661125" y="4193000"/>
              <a:ext cx="136575" cy="1191675"/>
            </a:xfrm>
            <a:custGeom>
              <a:avLst/>
              <a:gdLst/>
              <a:ahLst/>
              <a:cxnLst/>
              <a:rect l="l" t="t" r="r" b="b"/>
              <a:pathLst>
                <a:path w="5463" h="47667" extrusionOk="0">
                  <a:moveTo>
                    <a:pt x="4567" y="45129"/>
                  </a:moveTo>
                  <a:lnTo>
                    <a:pt x="4567" y="0"/>
                  </a:lnTo>
                  <a:lnTo>
                    <a:pt x="0" y="0"/>
                  </a:lnTo>
                  <a:lnTo>
                    <a:pt x="0" y="822"/>
                  </a:lnTo>
                  <a:lnTo>
                    <a:pt x="3746" y="822"/>
                  </a:lnTo>
                  <a:lnTo>
                    <a:pt x="3746" y="45129"/>
                  </a:lnTo>
                  <a:cubicBezTo>
                    <a:pt x="3228" y="45301"/>
                    <a:pt x="2850" y="45786"/>
                    <a:pt x="2850" y="46361"/>
                  </a:cubicBezTo>
                  <a:cubicBezTo>
                    <a:pt x="2850" y="47084"/>
                    <a:pt x="3434" y="47667"/>
                    <a:pt x="4157" y="47667"/>
                  </a:cubicBezTo>
                  <a:cubicBezTo>
                    <a:pt x="4879" y="47667"/>
                    <a:pt x="5463" y="47084"/>
                    <a:pt x="5463" y="46361"/>
                  </a:cubicBezTo>
                  <a:cubicBezTo>
                    <a:pt x="5463" y="45786"/>
                    <a:pt x="5085" y="45301"/>
                    <a:pt x="4567" y="45129"/>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4" name="Google Shape;94;p3"/>
            <p:cNvSpPr/>
            <p:nvPr/>
          </p:nvSpPr>
          <p:spPr>
            <a:xfrm>
              <a:off x="661125" y="4097725"/>
              <a:ext cx="210700" cy="779125"/>
            </a:xfrm>
            <a:custGeom>
              <a:avLst/>
              <a:gdLst/>
              <a:ahLst/>
              <a:cxnLst/>
              <a:rect l="l" t="t" r="r" b="b"/>
              <a:pathLst>
                <a:path w="8428" h="31165" extrusionOk="0">
                  <a:moveTo>
                    <a:pt x="7532" y="28626"/>
                  </a:moveTo>
                  <a:lnTo>
                    <a:pt x="7532" y="0"/>
                  </a:lnTo>
                  <a:lnTo>
                    <a:pt x="0" y="0"/>
                  </a:lnTo>
                  <a:lnTo>
                    <a:pt x="0" y="813"/>
                  </a:lnTo>
                  <a:lnTo>
                    <a:pt x="6711" y="813"/>
                  </a:lnTo>
                  <a:lnTo>
                    <a:pt x="6711" y="28626"/>
                  </a:lnTo>
                  <a:cubicBezTo>
                    <a:pt x="6194" y="28799"/>
                    <a:pt x="5816" y="29283"/>
                    <a:pt x="5816" y="29858"/>
                  </a:cubicBezTo>
                  <a:cubicBezTo>
                    <a:pt x="5816" y="30581"/>
                    <a:pt x="6399" y="31164"/>
                    <a:pt x="7122" y="31164"/>
                  </a:cubicBezTo>
                  <a:cubicBezTo>
                    <a:pt x="7845" y="31164"/>
                    <a:pt x="8428" y="30581"/>
                    <a:pt x="8428" y="29858"/>
                  </a:cubicBezTo>
                  <a:cubicBezTo>
                    <a:pt x="8428" y="29283"/>
                    <a:pt x="8050" y="28799"/>
                    <a:pt x="7532" y="28626"/>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5" name="Google Shape;95;p3"/>
            <p:cNvSpPr/>
            <p:nvPr/>
          </p:nvSpPr>
          <p:spPr>
            <a:xfrm>
              <a:off x="661125" y="3995450"/>
              <a:ext cx="293250" cy="1116525"/>
            </a:xfrm>
            <a:custGeom>
              <a:avLst/>
              <a:gdLst/>
              <a:ahLst/>
              <a:cxnLst/>
              <a:rect l="l" t="t" r="r" b="b"/>
              <a:pathLst>
                <a:path w="11730" h="44661" extrusionOk="0">
                  <a:moveTo>
                    <a:pt x="10835" y="42122"/>
                  </a:moveTo>
                  <a:lnTo>
                    <a:pt x="10835" y="0"/>
                  </a:lnTo>
                  <a:lnTo>
                    <a:pt x="0" y="0"/>
                  </a:lnTo>
                  <a:lnTo>
                    <a:pt x="0" y="814"/>
                  </a:lnTo>
                  <a:lnTo>
                    <a:pt x="10021" y="814"/>
                  </a:lnTo>
                  <a:lnTo>
                    <a:pt x="10021" y="42122"/>
                  </a:lnTo>
                  <a:cubicBezTo>
                    <a:pt x="9496" y="42295"/>
                    <a:pt x="9126" y="42780"/>
                    <a:pt x="9126" y="43355"/>
                  </a:cubicBezTo>
                  <a:cubicBezTo>
                    <a:pt x="9126" y="44077"/>
                    <a:pt x="9709" y="44661"/>
                    <a:pt x="10424" y="44661"/>
                  </a:cubicBezTo>
                  <a:cubicBezTo>
                    <a:pt x="11147" y="44661"/>
                    <a:pt x="11730" y="44077"/>
                    <a:pt x="11730" y="43355"/>
                  </a:cubicBezTo>
                  <a:cubicBezTo>
                    <a:pt x="11730" y="42780"/>
                    <a:pt x="11352" y="42295"/>
                    <a:pt x="10835" y="4212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6" name="Google Shape;96;p3"/>
            <p:cNvSpPr/>
            <p:nvPr/>
          </p:nvSpPr>
          <p:spPr>
            <a:xfrm>
              <a:off x="661125" y="3906725"/>
              <a:ext cx="388750" cy="833775"/>
            </a:xfrm>
            <a:custGeom>
              <a:avLst/>
              <a:gdLst/>
              <a:ahLst/>
              <a:cxnLst/>
              <a:rect l="l" t="t" r="r" b="b"/>
              <a:pathLst>
                <a:path w="15550" h="33351" extrusionOk="0">
                  <a:moveTo>
                    <a:pt x="14654" y="30812"/>
                  </a:moveTo>
                  <a:lnTo>
                    <a:pt x="14654" y="1"/>
                  </a:lnTo>
                  <a:lnTo>
                    <a:pt x="0" y="1"/>
                  </a:lnTo>
                  <a:lnTo>
                    <a:pt x="0" y="822"/>
                  </a:lnTo>
                  <a:lnTo>
                    <a:pt x="13833" y="822"/>
                  </a:lnTo>
                  <a:lnTo>
                    <a:pt x="13833" y="30812"/>
                  </a:lnTo>
                  <a:cubicBezTo>
                    <a:pt x="13315" y="30985"/>
                    <a:pt x="12946" y="31469"/>
                    <a:pt x="12946" y="32044"/>
                  </a:cubicBezTo>
                  <a:cubicBezTo>
                    <a:pt x="12946" y="32767"/>
                    <a:pt x="13529" y="33350"/>
                    <a:pt x="14243" y="33350"/>
                  </a:cubicBezTo>
                  <a:cubicBezTo>
                    <a:pt x="14966" y="33350"/>
                    <a:pt x="15549" y="32767"/>
                    <a:pt x="15549" y="32044"/>
                  </a:cubicBezTo>
                  <a:cubicBezTo>
                    <a:pt x="15549" y="31469"/>
                    <a:pt x="15172" y="30985"/>
                    <a:pt x="14654" y="3081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7" name="Google Shape;97;p3"/>
            <p:cNvSpPr/>
            <p:nvPr/>
          </p:nvSpPr>
          <p:spPr>
            <a:xfrm>
              <a:off x="661125" y="2832325"/>
              <a:ext cx="487100" cy="2112700"/>
            </a:xfrm>
            <a:custGeom>
              <a:avLst/>
              <a:gdLst/>
              <a:ahLst/>
              <a:cxnLst/>
              <a:rect l="l" t="t" r="r" b="b"/>
              <a:pathLst>
                <a:path w="19484" h="84508" extrusionOk="0">
                  <a:moveTo>
                    <a:pt x="18589" y="81969"/>
                  </a:moveTo>
                  <a:lnTo>
                    <a:pt x="18589" y="39724"/>
                  </a:lnTo>
                  <a:lnTo>
                    <a:pt x="5191" y="39724"/>
                  </a:lnTo>
                  <a:lnTo>
                    <a:pt x="5191" y="1"/>
                  </a:lnTo>
                  <a:lnTo>
                    <a:pt x="0" y="1"/>
                  </a:lnTo>
                  <a:lnTo>
                    <a:pt x="0" y="814"/>
                  </a:lnTo>
                  <a:lnTo>
                    <a:pt x="4370" y="814"/>
                  </a:lnTo>
                  <a:lnTo>
                    <a:pt x="4370" y="40546"/>
                  </a:lnTo>
                  <a:lnTo>
                    <a:pt x="17767" y="40546"/>
                  </a:lnTo>
                  <a:lnTo>
                    <a:pt x="17767" y="81969"/>
                  </a:lnTo>
                  <a:cubicBezTo>
                    <a:pt x="17250" y="82142"/>
                    <a:pt x="16872" y="82626"/>
                    <a:pt x="16872" y="83201"/>
                  </a:cubicBezTo>
                  <a:cubicBezTo>
                    <a:pt x="16872" y="83924"/>
                    <a:pt x="17463" y="84507"/>
                    <a:pt x="18178" y="84507"/>
                  </a:cubicBezTo>
                  <a:cubicBezTo>
                    <a:pt x="18901" y="84507"/>
                    <a:pt x="19484" y="83924"/>
                    <a:pt x="19484" y="83201"/>
                  </a:cubicBezTo>
                  <a:cubicBezTo>
                    <a:pt x="19484" y="82626"/>
                    <a:pt x="19106" y="82142"/>
                    <a:pt x="18589" y="81969"/>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8" name="Google Shape;98;p3"/>
            <p:cNvSpPr/>
            <p:nvPr/>
          </p:nvSpPr>
          <p:spPr>
            <a:xfrm>
              <a:off x="861750" y="2751225"/>
              <a:ext cx="410725" cy="2406750"/>
            </a:xfrm>
            <a:custGeom>
              <a:avLst/>
              <a:gdLst/>
              <a:ahLst/>
              <a:cxnLst/>
              <a:rect l="l" t="t" r="r" b="b"/>
              <a:pathLst>
                <a:path w="16429" h="96270" extrusionOk="0">
                  <a:moveTo>
                    <a:pt x="15533" y="93731"/>
                  </a:moveTo>
                  <a:lnTo>
                    <a:pt x="15533" y="38730"/>
                  </a:lnTo>
                  <a:lnTo>
                    <a:pt x="822" y="38730"/>
                  </a:lnTo>
                  <a:lnTo>
                    <a:pt x="822" y="0"/>
                  </a:lnTo>
                  <a:lnTo>
                    <a:pt x="0" y="0"/>
                  </a:lnTo>
                  <a:lnTo>
                    <a:pt x="0" y="39543"/>
                  </a:lnTo>
                  <a:lnTo>
                    <a:pt x="14720" y="39543"/>
                  </a:lnTo>
                  <a:lnTo>
                    <a:pt x="14720" y="93731"/>
                  </a:lnTo>
                  <a:cubicBezTo>
                    <a:pt x="14202" y="93904"/>
                    <a:pt x="13825" y="94388"/>
                    <a:pt x="13825" y="94963"/>
                  </a:cubicBezTo>
                  <a:cubicBezTo>
                    <a:pt x="13825" y="95686"/>
                    <a:pt x="14408" y="96270"/>
                    <a:pt x="15131" y="96270"/>
                  </a:cubicBezTo>
                  <a:cubicBezTo>
                    <a:pt x="15845" y="96270"/>
                    <a:pt x="16429" y="95686"/>
                    <a:pt x="16429" y="94963"/>
                  </a:cubicBezTo>
                  <a:cubicBezTo>
                    <a:pt x="16429" y="94388"/>
                    <a:pt x="16051" y="93904"/>
                    <a:pt x="15533" y="9373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9" name="Google Shape;99;p3"/>
            <p:cNvSpPr/>
            <p:nvPr/>
          </p:nvSpPr>
          <p:spPr>
            <a:xfrm>
              <a:off x="949025" y="2751225"/>
              <a:ext cx="421200" cy="1823950"/>
            </a:xfrm>
            <a:custGeom>
              <a:avLst/>
              <a:gdLst/>
              <a:ahLst/>
              <a:cxnLst/>
              <a:rect l="l" t="t" r="r" b="b"/>
              <a:pathLst>
                <a:path w="16848" h="72958" extrusionOk="0">
                  <a:moveTo>
                    <a:pt x="15952" y="70420"/>
                  </a:moveTo>
                  <a:lnTo>
                    <a:pt x="15952" y="33924"/>
                  </a:lnTo>
                  <a:lnTo>
                    <a:pt x="822" y="33924"/>
                  </a:lnTo>
                  <a:lnTo>
                    <a:pt x="822" y="0"/>
                  </a:lnTo>
                  <a:lnTo>
                    <a:pt x="0" y="0"/>
                  </a:lnTo>
                  <a:lnTo>
                    <a:pt x="0" y="34738"/>
                  </a:lnTo>
                  <a:lnTo>
                    <a:pt x="15139" y="34738"/>
                  </a:lnTo>
                  <a:lnTo>
                    <a:pt x="15139" y="70420"/>
                  </a:lnTo>
                  <a:cubicBezTo>
                    <a:pt x="14621" y="70592"/>
                    <a:pt x="14244" y="71077"/>
                    <a:pt x="14244" y="71652"/>
                  </a:cubicBezTo>
                  <a:cubicBezTo>
                    <a:pt x="14244" y="72375"/>
                    <a:pt x="14827" y="72958"/>
                    <a:pt x="15550" y="72958"/>
                  </a:cubicBezTo>
                  <a:cubicBezTo>
                    <a:pt x="16264" y="72958"/>
                    <a:pt x="16847" y="72375"/>
                    <a:pt x="16847" y="71652"/>
                  </a:cubicBezTo>
                  <a:cubicBezTo>
                    <a:pt x="16847" y="71077"/>
                    <a:pt x="16470" y="70592"/>
                    <a:pt x="15952" y="70420"/>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0" name="Google Shape;100;p3"/>
            <p:cNvSpPr/>
            <p:nvPr/>
          </p:nvSpPr>
          <p:spPr>
            <a:xfrm>
              <a:off x="1249050" y="2751225"/>
              <a:ext cx="264500" cy="561050"/>
            </a:xfrm>
            <a:custGeom>
              <a:avLst/>
              <a:gdLst/>
              <a:ahLst/>
              <a:cxnLst/>
              <a:rect l="l" t="t" r="r" b="b"/>
              <a:pathLst>
                <a:path w="10580" h="22442" extrusionOk="0">
                  <a:moveTo>
                    <a:pt x="9274" y="22441"/>
                  </a:moveTo>
                  <a:cubicBezTo>
                    <a:pt x="9997" y="22441"/>
                    <a:pt x="10580" y="21850"/>
                    <a:pt x="10580" y="21135"/>
                  </a:cubicBezTo>
                  <a:cubicBezTo>
                    <a:pt x="10580" y="20412"/>
                    <a:pt x="9997" y="19829"/>
                    <a:pt x="9274" y="19829"/>
                  </a:cubicBezTo>
                  <a:cubicBezTo>
                    <a:pt x="8600" y="19829"/>
                    <a:pt x="8050" y="20338"/>
                    <a:pt x="7984" y="20995"/>
                  </a:cubicBezTo>
                  <a:lnTo>
                    <a:pt x="822" y="20995"/>
                  </a:lnTo>
                  <a:lnTo>
                    <a:pt x="822" y="0"/>
                  </a:lnTo>
                  <a:lnTo>
                    <a:pt x="0" y="0"/>
                  </a:lnTo>
                  <a:lnTo>
                    <a:pt x="0" y="21817"/>
                  </a:lnTo>
                  <a:lnTo>
                    <a:pt x="8165" y="21817"/>
                  </a:lnTo>
                  <a:cubicBezTo>
                    <a:pt x="8395" y="22187"/>
                    <a:pt x="8806" y="22433"/>
                    <a:pt x="9274" y="2244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1" name="Google Shape;101;p3"/>
            <p:cNvSpPr/>
            <p:nvPr/>
          </p:nvSpPr>
          <p:spPr>
            <a:xfrm>
              <a:off x="1966325" y="2751225"/>
              <a:ext cx="65325" cy="499650"/>
            </a:xfrm>
            <a:custGeom>
              <a:avLst/>
              <a:gdLst/>
              <a:ahLst/>
              <a:cxnLst/>
              <a:rect l="l" t="t" r="r" b="b"/>
              <a:pathLst>
                <a:path w="2613" h="19986" extrusionOk="0">
                  <a:moveTo>
                    <a:pt x="1718" y="17447"/>
                  </a:moveTo>
                  <a:lnTo>
                    <a:pt x="1718" y="0"/>
                  </a:lnTo>
                  <a:lnTo>
                    <a:pt x="896" y="0"/>
                  </a:lnTo>
                  <a:lnTo>
                    <a:pt x="896" y="17447"/>
                  </a:lnTo>
                  <a:cubicBezTo>
                    <a:pt x="379" y="17619"/>
                    <a:pt x="1" y="18104"/>
                    <a:pt x="1" y="18679"/>
                  </a:cubicBezTo>
                  <a:cubicBezTo>
                    <a:pt x="1" y="19402"/>
                    <a:pt x="584" y="19985"/>
                    <a:pt x="1307" y="19985"/>
                  </a:cubicBezTo>
                  <a:cubicBezTo>
                    <a:pt x="2030" y="19985"/>
                    <a:pt x="2613" y="19402"/>
                    <a:pt x="2613" y="18679"/>
                  </a:cubicBezTo>
                  <a:cubicBezTo>
                    <a:pt x="2613" y="18104"/>
                    <a:pt x="2235" y="17619"/>
                    <a:pt x="1718" y="17447"/>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2" name="Google Shape;102;p3"/>
            <p:cNvSpPr/>
            <p:nvPr/>
          </p:nvSpPr>
          <p:spPr>
            <a:xfrm>
              <a:off x="2491225" y="2751225"/>
              <a:ext cx="370275" cy="226925"/>
            </a:xfrm>
            <a:custGeom>
              <a:avLst/>
              <a:gdLst/>
              <a:ahLst/>
              <a:cxnLst/>
              <a:rect l="l" t="t" r="r" b="b"/>
              <a:pathLst>
                <a:path w="14811" h="9077" extrusionOk="0">
                  <a:moveTo>
                    <a:pt x="1306" y="9077"/>
                  </a:moveTo>
                  <a:cubicBezTo>
                    <a:pt x="1881" y="9077"/>
                    <a:pt x="2366" y="8699"/>
                    <a:pt x="2538" y="8181"/>
                  </a:cubicBezTo>
                  <a:lnTo>
                    <a:pt x="14810" y="8181"/>
                  </a:lnTo>
                  <a:lnTo>
                    <a:pt x="14810" y="0"/>
                  </a:lnTo>
                  <a:lnTo>
                    <a:pt x="13989" y="0"/>
                  </a:lnTo>
                  <a:lnTo>
                    <a:pt x="13989" y="7360"/>
                  </a:lnTo>
                  <a:lnTo>
                    <a:pt x="2538" y="7360"/>
                  </a:lnTo>
                  <a:cubicBezTo>
                    <a:pt x="2366" y="6843"/>
                    <a:pt x="1881" y="6465"/>
                    <a:pt x="1306" y="6465"/>
                  </a:cubicBezTo>
                  <a:cubicBezTo>
                    <a:pt x="592" y="6465"/>
                    <a:pt x="0" y="7048"/>
                    <a:pt x="0" y="7771"/>
                  </a:cubicBezTo>
                  <a:cubicBezTo>
                    <a:pt x="0" y="8494"/>
                    <a:pt x="583" y="9077"/>
                    <a:pt x="1306" y="9077"/>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3" name="Google Shape;103;p3"/>
            <p:cNvSpPr/>
            <p:nvPr/>
          </p:nvSpPr>
          <p:spPr>
            <a:xfrm>
              <a:off x="2491225" y="2751225"/>
              <a:ext cx="298600" cy="123850"/>
            </a:xfrm>
            <a:custGeom>
              <a:avLst/>
              <a:gdLst/>
              <a:ahLst/>
              <a:cxnLst/>
              <a:rect l="l" t="t" r="r" b="b"/>
              <a:pathLst>
                <a:path w="11944" h="4954" extrusionOk="0">
                  <a:moveTo>
                    <a:pt x="1306" y="4953"/>
                  </a:moveTo>
                  <a:cubicBezTo>
                    <a:pt x="1881" y="4953"/>
                    <a:pt x="2366" y="4584"/>
                    <a:pt x="2538" y="4058"/>
                  </a:cubicBezTo>
                  <a:lnTo>
                    <a:pt x="11943" y="4058"/>
                  </a:lnTo>
                  <a:lnTo>
                    <a:pt x="11943" y="0"/>
                  </a:lnTo>
                  <a:lnTo>
                    <a:pt x="11122" y="0"/>
                  </a:lnTo>
                  <a:lnTo>
                    <a:pt x="11122" y="3245"/>
                  </a:lnTo>
                  <a:lnTo>
                    <a:pt x="2538" y="3245"/>
                  </a:lnTo>
                  <a:cubicBezTo>
                    <a:pt x="2366" y="2727"/>
                    <a:pt x="1881" y="2349"/>
                    <a:pt x="1306" y="2349"/>
                  </a:cubicBezTo>
                  <a:cubicBezTo>
                    <a:pt x="592" y="2349"/>
                    <a:pt x="0" y="2933"/>
                    <a:pt x="0" y="3655"/>
                  </a:cubicBezTo>
                  <a:cubicBezTo>
                    <a:pt x="0" y="4370"/>
                    <a:pt x="583" y="4953"/>
                    <a:pt x="1306" y="495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4" name="Google Shape;104;p3"/>
            <p:cNvSpPr/>
            <p:nvPr/>
          </p:nvSpPr>
          <p:spPr>
            <a:xfrm>
              <a:off x="1328100" y="2751225"/>
              <a:ext cx="333525" cy="123850"/>
            </a:xfrm>
            <a:custGeom>
              <a:avLst/>
              <a:gdLst/>
              <a:ahLst/>
              <a:cxnLst/>
              <a:rect l="l" t="t" r="r" b="b"/>
              <a:pathLst>
                <a:path w="13341" h="4954" extrusionOk="0">
                  <a:moveTo>
                    <a:pt x="1307" y="4953"/>
                  </a:moveTo>
                  <a:cubicBezTo>
                    <a:pt x="1882" y="4953"/>
                    <a:pt x="2366" y="4584"/>
                    <a:pt x="2539" y="4058"/>
                  </a:cubicBezTo>
                  <a:lnTo>
                    <a:pt x="13340" y="4058"/>
                  </a:lnTo>
                  <a:lnTo>
                    <a:pt x="13340" y="0"/>
                  </a:lnTo>
                  <a:lnTo>
                    <a:pt x="12519" y="0"/>
                  </a:lnTo>
                  <a:lnTo>
                    <a:pt x="12519" y="3245"/>
                  </a:lnTo>
                  <a:lnTo>
                    <a:pt x="2539" y="3245"/>
                  </a:lnTo>
                  <a:cubicBezTo>
                    <a:pt x="2366" y="2727"/>
                    <a:pt x="1882" y="2349"/>
                    <a:pt x="1307" y="2349"/>
                  </a:cubicBezTo>
                  <a:cubicBezTo>
                    <a:pt x="584" y="2349"/>
                    <a:pt x="1" y="2933"/>
                    <a:pt x="1" y="3655"/>
                  </a:cubicBezTo>
                  <a:cubicBezTo>
                    <a:pt x="1" y="4370"/>
                    <a:pt x="584" y="4953"/>
                    <a:pt x="1307" y="495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5" name="Google Shape;105;p3"/>
            <p:cNvSpPr/>
            <p:nvPr/>
          </p:nvSpPr>
          <p:spPr>
            <a:xfrm>
              <a:off x="1045750" y="2751225"/>
              <a:ext cx="421600" cy="1989275"/>
            </a:xfrm>
            <a:custGeom>
              <a:avLst/>
              <a:gdLst/>
              <a:ahLst/>
              <a:cxnLst/>
              <a:rect l="l" t="t" r="r" b="b"/>
              <a:pathLst>
                <a:path w="16864" h="79571" extrusionOk="0">
                  <a:moveTo>
                    <a:pt x="15968" y="77032"/>
                  </a:moveTo>
                  <a:lnTo>
                    <a:pt x="15968" y="29628"/>
                  </a:lnTo>
                  <a:lnTo>
                    <a:pt x="822" y="29628"/>
                  </a:lnTo>
                  <a:lnTo>
                    <a:pt x="822" y="0"/>
                  </a:lnTo>
                  <a:lnTo>
                    <a:pt x="0" y="0"/>
                  </a:lnTo>
                  <a:lnTo>
                    <a:pt x="0" y="30442"/>
                  </a:lnTo>
                  <a:lnTo>
                    <a:pt x="15155" y="30442"/>
                  </a:lnTo>
                  <a:lnTo>
                    <a:pt x="15155" y="77032"/>
                  </a:lnTo>
                  <a:cubicBezTo>
                    <a:pt x="14638" y="77205"/>
                    <a:pt x="14260" y="77689"/>
                    <a:pt x="14260" y="78264"/>
                  </a:cubicBezTo>
                  <a:cubicBezTo>
                    <a:pt x="14260" y="78987"/>
                    <a:pt x="14843" y="79570"/>
                    <a:pt x="15566" y="79570"/>
                  </a:cubicBezTo>
                  <a:cubicBezTo>
                    <a:pt x="16280" y="79570"/>
                    <a:pt x="16864" y="78987"/>
                    <a:pt x="16864" y="78264"/>
                  </a:cubicBezTo>
                  <a:cubicBezTo>
                    <a:pt x="16864" y="77689"/>
                    <a:pt x="16486" y="77205"/>
                    <a:pt x="15977" y="7703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6" name="Google Shape;106;p3"/>
            <p:cNvSpPr/>
            <p:nvPr/>
          </p:nvSpPr>
          <p:spPr>
            <a:xfrm>
              <a:off x="1158675" y="2751225"/>
              <a:ext cx="426350" cy="2248225"/>
            </a:xfrm>
            <a:custGeom>
              <a:avLst/>
              <a:gdLst/>
              <a:ahLst/>
              <a:cxnLst/>
              <a:rect l="l" t="t" r="r" b="b"/>
              <a:pathLst>
                <a:path w="17054" h="89929" extrusionOk="0">
                  <a:moveTo>
                    <a:pt x="16158" y="87398"/>
                  </a:moveTo>
                  <a:lnTo>
                    <a:pt x="16158" y="25226"/>
                  </a:lnTo>
                  <a:lnTo>
                    <a:pt x="822" y="25226"/>
                  </a:lnTo>
                  <a:lnTo>
                    <a:pt x="822" y="0"/>
                  </a:lnTo>
                  <a:lnTo>
                    <a:pt x="1" y="0"/>
                  </a:lnTo>
                  <a:lnTo>
                    <a:pt x="1" y="26039"/>
                  </a:lnTo>
                  <a:lnTo>
                    <a:pt x="15345" y="26039"/>
                  </a:lnTo>
                  <a:lnTo>
                    <a:pt x="15345" y="87398"/>
                  </a:lnTo>
                  <a:cubicBezTo>
                    <a:pt x="14819" y="87571"/>
                    <a:pt x="14449" y="88047"/>
                    <a:pt x="14449" y="88630"/>
                  </a:cubicBezTo>
                  <a:cubicBezTo>
                    <a:pt x="14449" y="89345"/>
                    <a:pt x="15033" y="89928"/>
                    <a:pt x="15747" y="89928"/>
                  </a:cubicBezTo>
                  <a:cubicBezTo>
                    <a:pt x="16470" y="89928"/>
                    <a:pt x="17053" y="89345"/>
                    <a:pt x="17053" y="88630"/>
                  </a:cubicBezTo>
                  <a:cubicBezTo>
                    <a:pt x="17053" y="88047"/>
                    <a:pt x="16676" y="87571"/>
                    <a:pt x="16158" y="873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7" name="Google Shape;107;p3"/>
            <p:cNvSpPr/>
            <p:nvPr/>
          </p:nvSpPr>
          <p:spPr>
            <a:xfrm>
              <a:off x="1353975" y="2751225"/>
              <a:ext cx="389575" cy="1484725"/>
            </a:xfrm>
            <a:custGeom>
              <a:avLst/>
              <a:gdLst/>
              <a:ahLst/>
              <a:cxnLst/>
              <a:rect l="l" t="t" r="r" b="b"/>
              <a:pathLst>
                <a:path w="15583" h="59389" extrusionOk="0">
                  <a:moveTo>
                    <a:pt x="14671" y="56850"/>
                  </a:moveTo>
                  <a:lnTo>
                    <a:pt x="14671" y="26022"/>
                  </a:lnTo>
                  <a:lnTo>
                    <a:pt x="822" y="12174"/>
                  </a:lnTo>
                  <a:lnTo>
                    <a:pt x="822" y="7713"/>
                  </a:lnTo>
                  <a:lnTo>
                    <a:pt x="15229" y="7713"/>
                  </a:lnTo>
                  <a:lnTo>
                    <a:pt x="15229" y="0"/>
                  </a:lnTo>
                  <a:lnTo>
                    <a:pt x="14408" y="0"/>
                  </a:lnTo>
                  <a:lnTo>
                    <a:pt x="14408" y="6892"/>
                  </a:lnTo>
                  <a:lnTo>
                    <a:pt x="1" y="6892"/>
                  </a:lnTo>
                  <a:lnTo>
                    <a:pt x="1" y="12510"/>
                  </a:lnTo>
                  <a:lnTo>
                    <a:pt x="13849" y="26359"/>
                  </a:lnTo>
                  <a:lnTo>
                    <a:pt x="13849" y="56858"/>
                  </a:lnTo>
                  <a:cubicBezTo>
                    <a:pt x="13340" y="57031"/>
                    <a:pt x="12979" y="57515"/>
                    <a:pt x="12979" y="58082"/>
                  </a:cubicBezTo>
                  <a:cubicBezTo>
                    <a:pt x="12979" y="58805"/>
                    <a:pt x="13554" y="59388"/>
                    <a:pt x="14277" y="59388"/>
                  </a:cubicBezTo>
                  <a:cubicBezTo>
                    <a:pt x="14999" y="59388"/>
                    <a:pt x="15583" y="58805"/>
                    <a:pt x="15583" y="58082"/>
                  </a:cubicBezTo>
                  <a:cubicBezTo>
                    <a:pt x="15583" y="57499"/>
                    <a:pt x="15197" y="57014"/>
                    <a:pt x="14671" y="56850"/>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8" name="Google Shape;108;p3"/>
            <p:cNvSpPr/>
            <p:nvPr/>
          </p:nvSpPr>
          <p:spPr>
            <a:xfrm>
              <a:off x="1502025" y="2751225"/>
              <a:ext cx="382600" cy="1870775"/>
            </a:xfrm>
            <a:custGeom>
              <a:avLst/>
              <a:gdLst/>
              <a:ahLst/>
              <a:cxnLst/>
              <a:rect l="l" t="t" r="r" b="b"/>
              <a:pathLst>
                <a:path w="15304" h="74831" extrusionOk="0">
                  <a:moveTo>
                    <a:pt x="14408" y="72293"/>
                  </a:moveTo>
                  <a:lnTo>
                    <a:pt x="14408" y="24971"/>
                  </a:lnTo>
                  <a:lnTo>
                    <a:pt x="1980" y="12543"/>
                  </a:lnTo>
                  <a:lnTo>
                    <a:pt x="12856" y="12543"/>
                  </a:lnTo>
                  <a:lnTo>
                    <a:pt x="12856" y="0"/>
                  </a:lnTo>
                  <a:lnTo>
                    <a:pt x="12035" y="0"/>
                  </a:lnTo>
                  <a:lnTo>
                    <a:pt x="12035" y="11730"/>
                  </a:lnTo>
                  <a:lnTo>
                    <a:pt x="1" y="11730"/>
                  </a:lnTo>
                  <a:lnTo>
                    <a:pt x="13587" y="25308"/>
                  </a:lnTo>
                  <a:lnTo>
                    <a:pt x="13587" y="72293"/>
                  </a:lnTo>
                  <a:cubicBezTo>
                    <a:pt x="13069" y="72465"/>
                    <a:pt x="12692" y="72950"/>
                    <a:pt x="12692" y="73525"/>
                  </a:cubicBezTo>
                  <a:cubicBezTo>
                    <a:pt x="12692" y="74247"/>
                    <a:pt x="13283" y="74831"/>
                    <a:pt x="13998" y="74831"/>
                  </a:cubicBezTo>
                  <a:cubicBezTo>
                    <a:pt x="14721" y="74831"/>
                    <a:pt x="15304" y="74247"/>
                    <a:pt x="15304" y="73525"/>
                  </a:cubicBezTo>
                  <a:cubicBezTo>
                    <a:pt x="15304" y="72950"/>
                    <a:pt x="14926" y="72465"/>
                    <a:pt x="14408" y="7229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9" name="Google Shape;109;p3"/>
            <p:cNvSpPr/>
            <p:nvPr/>
          </p:nvSpPr>
          <p:spPr>
            <a:xfrm>
              <a:off x="1725450" y="2751225"/>
              <a:ext cx="288975" cy="1665425"/>
            </a:xfrm>
            <a:custGeom>
              <a:avLst/>
              <a:gdLst/>
              <a:ahLst/>
              <a:cxnLst/>
              <a:rect l="l" t="t" r="r" b="b"/>
              <a:pathLst>
                <a:path w="11559" h="66617" extrusionOk="0">
                  <a:moveTo>
                    <a:pt x="10663" y="64078"/>
                  </a:moveTo>
                  <a:lnTo>
                    <a:pt x="10663" y="24774"/>
                  </a:lnTo>
                  <a:lnTo>
                    <a:pt x="1972" y="16092"/>
                  </a:lnTo>
                  <a:lnTo>
                    <a:pt x="7673" y="16092"/>
                  </a:lnTo>
                  <a:lnTo>
                    <a:pt x="7673" y="0"/>
                  </a:lnTo>
                  <a:lnTo>
                    <a:pt x="6851" y="0"/>
                  </a:lnTo>
                  <a:lnTo>
                    <a:pt x="6851" y="15270"/>
                  </a:lnTo>
                  <a:lnTo>
                    <a:pt x="1" y="15270"/>
                  </a:lnTo>
                  <a:lnTo>
                    <a:pt x="9841" y="25111"/>
                  </a:lnTo>
                  <a:lnTo>
                    <a:pt x="9841" y="64078"/>
                  </a:lnTo>
                  <a:cubicBezTo>
                    <a:pt x="9324" y="64251"/>
                    <a:pt x="8946" y="64736"/>
                    <a:pt x="8946" y="65311"/>
                  </a:cubicBezTo>
                  <a:cubicBezTo>
                    <a:pt x="8946" y="66033"/>
                    <a:pt x="9529" y="66617"/>
                    <a:pt x="10252" y="66617"/>
                  </a:cubicBezTo>
                  <a:cubicBezTo>
                    <a:pt x="10975" y="66617"/>
                    <a:pt x="11558" y="66033"/>
                    <a:pt x="11558" y="65311"/>
                  </a:cubicBezTo>
                  <a:cubicBezTo>
                    <a:pt x="11558" y="64736"/>
                    <a:pt x="11180" y="64251"/>
                    <a:pt x="10663" y="6407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0" name="Google Shape;110;p3"/>
            <p:cNvSpPr/>
            <p:nvPr/>
          </p:nvSpPr>
          <p:spPr>
            <a:xfrm>
              <a:off x="2128975" y="2751225"/>
              <a:ext cx="197150" cy="2033425"/>
            </a:xfrm>
            <a:custGeom>
              <a:avLst/>
              <a:gdLst/>
              <a:ahLst/>
              <a:cxnLst/>
              <a:rect l="l" t="t" r="r" b="b"/>
              <a:pathLst>
                <a:path w="7886" h="81337" extrusionOk="0">
                  <a:moveTo>
                    <a:pt x="1684" y="78798"/>
                  </a:moveTo>
                  <a:lnTo>
                    <a:pt x="1684" y="49318"/>
                  </a:lnTo>
                  <a:lnTo>
                    <a:pt x="7886" y="43116"/>
                  </a:lnTo>
                  <a:lnTo>
                    <a:pt x="7886" y="25061"/>
                  </a:lnTo>
                  <a:lnTo>
                    <a:pt x="1339" y="18515"/>
                  </a:lnTo>
                  <a:lnTo>
                    <a:pt x="1339" y="0"/>
                  </a:lnTo>
                  <a:lnTo>
                    <a:pt x="518" y="0"/>
                  </a:lnTo>
                  <a:lnTo>
                    <a:pt x="518" y="18852"/>
                  </a:lnTo>
                  <a:lnTo>
                    <a:pt x="7065" y="25398"/>
                  </a:lnTo>
                  <a:lnTo>
                    <a:pt x="7065" y="42779"/>
                  </a:lnTo>
                  <a:lnTo>
                    <a:pt x="863" y="48981"/>
                  </a:lnTo>
                  <a:lnTo>
                    <a:pt x="863" y="78815"/>
                  </a:lnTo>
                  <a:cubicBezTo>
                    <a:pt x="362" y="78995"/>
                    <a:pt x="0" y="79472"/>
                    <a:pt x="0" y="80038"/>
                  </a:cubicBezTo>
                  <a:cubicBezTo>
                    <a:pt x="0" y="80753"/>
                    <a:pt x="584" y="81336"/>
                    <a:pt x="1307" y="81336"/>
                  </a:cubicBezTo>
                  <a:cubicBezTo>
                    <a:pt x="2021" y="81336"/>
                    <a:pt x="2604" y="80753"/>
                    <a:pt x="2604" y="80038"/>
                  </a:cubicBezTo>
                  <a:cubicBezTo>
                    <a:pt x="2604" y="79447"/>
                    <a:pt x="2218" y="78962"/>
                    <a:pt x="1684" y="787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1" name="Google Shape;111;p3"/>
            <p:cNvSpPr/>
            <p:nvPr/>
          </p:nvSpPr>
          <p:spPr>
            <a:xfrm>
              <a:off x="2048075" y="2751225"/>
              <a:ext cx="194275" cy="2304475"/>
            </a:xfrm>
            <a:custGeom>
              <a:avLst/>
              <a:gdLst/>
              <a:ahLst/>
              <a:cxnLst/>
              <a:rect l="l" t="t" r="r" b="b"/>
              <a:pathLst>
                <a:path w="7771" h="92179" extrusionOk="0">
                  <a:moveTo>
                    <a:pt x="1709" y="89641"/>
                  </a:moveTo>
                  <a:lnTo>
                    <a:pt x="1709" y="47133"/>
                  </a:lnTo>
                  <a:lnTo>
                    <a:pt x="7771" y="41071"/>
                  </a:lnTo>
                  <a:lnTo>
                    <a:pt x="7771" y="26540"/>
                  </a:lnTo>
                  <a:lnTo>
                    <a:pt x="1380" y="20149"/>
                  </a:lnTo>
                  <a:lnTo>
                    <a:pt x="1380" y="0"/>
                  </a:lnTo>
                  <a:lnTo>
                    <a:pt x="559" y="0"/>
                  </a:lnTo>
                  <a:lnTo>
                    <a:pt x="559" y="20486"/>
                  </a:lnTo>
                  <a:lnTo>
                    <a:pt x="6949" y="26877"/>
                  </a:lnTo>
                  <a:lnTo>
                    <a:pt x="6949" y="40734"/>
                  </a:lnTo>
                  <a:lnTo>
                    <a:pt x="895" y="46796"/>
                  </a:lnTo>
                  <a:lnTo>
                    <a:pt x="895" y="89641"/>
                  </a:lnTo>
                  <a:cubicBezTo>
                    <a:pt x="370" y="89813"/>
                    <a:pt x="0" y="90298"/>
                    <a:pt x="0" y="90873"/>
                  </a:cubicBezTo>
                  <a:cubicBezTo>
                    <a:pt x="0" y="91596"/>
                    <a:pt x="583" y="92179"/>
                    <a:pt x="1298" y="92179"/>
                  </a:cubicBezTo>
                  <a:cubicBezTo>
                    <a:pt x="2021" y="92179"/>
                    <a:pt x="2604" y="91596"/>
                    <a:pt x="2604" y="90873"/>
                  </a:cubicBezTo>
                  <a:cubicBezTo>
                    <a:pt x="2604" y="90298"/>
                    <a:pt x="2226" y="89813"/>
                    <a:pt x="1709" y="8964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2" name="Google Shape;112;p3"/>
            <p:cNvSpPr/>
            <p:nvPr/>
          </p:nvSpPr>
          <p:spPr>
            <a:xfrm>
              <a:off x="2216650" y="2751225"/>
              <a:ext cx="202300" cy="2193800"/>
            </a:xfrm>
            <a:custGeom>
              <a:avLst/>
              <a:gdLst/>
              <a:ahLst/>
              <a:cxnLst/>
              <a:rect l="l" t="t" r="r" b="b"/>
              <a:pathLst>
                <a:path w="8092" h="87752" extrusionOk="0">
                  <a:moveTo>
                    <a:pt x="1685" y="85205"/>
                  </a:moveTo>
                  <a:lnTo>
                    <a:pt x="1685" y="52012"/>
                  </a:lnTo>
                  <a:lnTo>
                    <a:pt x="8092" y="45605"/>
                  </a:lnTo>
                  <a:lnTo>
                    <a:pt x="8092" y="23254"/>
                  </a:lnTo>
                  <a:lnTo>
                    <a:pt x="1028" y="16190"/>
                  </a:lnTo>
                  <a:lnTo>
                    <a:pt x="1028" y="0"/>
                  </a:lnTo>
                  <a:lnTo>
                    <a:pt x="206" y="0"/>
                  </a:lnTo>
                  <a:lnTo>
                    <a:pt x="206" y="16535"/>
                  </a:lnTo>
                  <a:lnTo>
                    <a:pt x="7270" y="23591"/>
                  </a:lnTo>
                  <a:lnTo>
                    <a:pt x="7270" y="45268"/>
                  </a:lnTo>
                  <a:lnTo>
                    <a:pt x="863" y="51675"/>
                  </a:lnTo>
                  <a:lnTo>
                    <a:pt x="863" y="85222"/>
                  </a:lnTo>
                  <a:cubicBezTo>
                    <a:pt x="362" y="85402"/>
                    <a:pt x="1" y="85879"/>
                    <a:pt x="1" y="86445"/>
                  </a:cubicBezTo>
                  <a:cubicBezTo>
                    <a:pt x="1" y="87168"/>
                    <a:pt x="584" y="87751"/>
                    <a:pt x="1307" y="87751"/>
                  </a:cubicBezTo>
                  <a:cubicBezTo>
                    <a:pt x="2030" y="87751"/>
                    <a:pt x="2613" y="87168"/>
                    <a:pt x="2613" y="86445"/>
                  </a:cubicBezTo>
                  <a:cubicBezTo>
                    <a:pt x="2613" y="85854"/>
                    <a:pt x="2219" y="85369"/>
                    <a:pt x="1685" y="85205"/>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3" name="Google Shape;113;p3"/>
            <p:cNvSpPr/>
            <p:nvPr/>
          </p:nvSpPr>
          <p:spPr>
            <a:xfrm>
              <a:off x="2292025" y="2751225"/>
              <a:ext cx="225100" cy="1702800"/>
            </a:xfrm>
            <a:custGeom>
              <a:avLst/>
              <a:gdLst/>
              <a:ahLst/>
              <a:cxnLst/>
              <a:rect l="l" t="t" r="r" b="b"/>
              <a:pathLst>
                <a:path w="9004" h="68112" extrusionOk="0">
                  <a:moveTo>
                    <a:pt x="2744" y="65606"/>
                  </a:moveTo>
                  <a:lnTo>
                    <a:pt x="2744" y="53909"/>
                  </a:lnTo>
                  <a:lnTo>
                    <a:pt x="9003" y="47650"/>
                  </a:lnTo>
                  <a:lnTo>
                    <a:pt x="9003" y="22597"/>
                  </a:lnTo>
                  <a:lnTo>
                    <a:pt x="822" y="14416"/>
                  </a:lnTo>
                  <a:lnTo>
                    <a:pt x="822" y="0"/>
                  </a:lnTo>
                  <a:lnTo>
                    <a:pt x="0" y="0"/>
                  </a:lnTo>
                  <a:lnTo>
                    <a:pt x="0" y="14761"/>
                  </a:lnTo>
                  <a:lnTo>
                    <a:pt x="8182" y="22942"/>
                  </a:lnTo>
                  <a:lnTo>
                    <a:pt x="8182" y="47313"/>
                  </a:lnTo>
                  <a:lnTo>
                    <a:pt x="1931" y="53564"/>
                  </a:lnTo>
                  <a:lnTo>
                    <a:pt x="1931" y="65549"/>
                  </a:lnTo>
                  <a:cubicBezTo>
                    <a:pt x="1372" y="65697"/>
                    <a:pt x="953" y="66206"/>
                    <a:pt x="953" y="66806"/>
                  </a:cubicBezTo>
                  <a:cubicBezTo>
                    <a:pt x="953" y="67528"/>
                    <a:pt x="1536" y="68112"/>
                    <a:pt x="2259" y="68112"/>
                  </a:cubicBezTo>
                  <a:cubicBezTo>
                    <a:pt x="2974" y="68112"/>
                    <a:pt x="3565" y="67528"/>
                    <a:pt x="3565" y="66806"/>
                  </a:cubicBezTo>
                  <a:cubicBezTo>
                    <a:pt x="3565" y="66263"/>
                    <a:pt x="3220" y="65795"/>
                    <a:pt x="2744" y="655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4" name="Google Shape;114;p3"/>
            <p:cNvSpPr/>
            <p:nvPr/>
          </p:nvSpPr>
          <p:spPr>
            <a:xfrm>
              <a:off x="2668425" y="2751225"/>
              <a:ext cx="257750" cy="1525575"/>
            </a:xfrm>
            <a:custGeom>
              <a:avLst/>
              <a:gdLst/>
              <a:ahLst/>
              <a:cxnLst/>
              <a:rect l="l" t="t" r="r" b="b"/>
              <a:pathLst>
                <a:path w="10310" h="61023" extrusionOk="0">
                  <a:moveTo>
                    <a:pt x="1709" y="58485"/>
                  </a:moveTo>
                  <a:lnTo>
                    <a:pt x="1709" y="12272"/>
                  </a:lnTo>
                  <a:lnTo>
                    <a:pt x="10310" y="12272"/>
                  </a:lnTo>
                  <a:lnTo>
                    <a:pt x="10310" y="0"/>
                  </a:lnTo>
                  <a:lnTo>
                    <a:pt x="9488" y="0"/>
                  </a:lnTo>
                  <a:lnTo>
                    <a:pt x="9488" y="11451"/>
                  </a:lnTo>
                  <a:lnTo>
                    <a:pt x="896" y="11451"/>
                  </a:lnTo>
                  <a:lnTo>
                    <a:pt x="896" y="58493"/>
                  </a:lnTo>
                  <a:cubicBezTo>
                    <a:pt x="371" y="58665"/>
                    <a:pt x="1" y="59142"/>
                    <a:pt x="1" y="59725"/>
                  </a:cubicBezTo>
                  <a:cubicBezTo>
                    <a:pt x="1" y="60440"/>
                    <a:pt x="584" y="61023"/>
                    <a:pt x="1299" y="61023"/>
                  </a:cubicBezTo>
                  <a:cubicBezTo>
                    <a:pt x="2022" y="61023"/>
                    <a:pt x="2605" y="60440"/>
                    <a:pt x="2605" y="59725"/>
                  </a:cubicBezTo>
                  <a:cubicBezTo>
                    <a:pt x="2605" y="59142"/>
                    <a:pt x="2227" y="58665"/>
                    <a:pt x="1709" y="5849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5" name="Google Shape;115;p3"/>
            <p:cNvSpPr/>
            <p:nvPr/>
          </p:nvSpPr>
          <p:spPr>
            <a:xfrm>
              <a:off x="2746875" y="2751225"/>
              <a:ext cx="267800" cy="1743875"/>
            </a:xfrm>
            <a:custGeom>
              <a:avLst/>
              <a:gdLst/>
              <a:ahLst/>
              <a:cxnLst/>
              <a:rect l="l" t="t" r="r" b="b"/>
              <a:pathLst>
                <a:path w="10712" h="69755" extrusionOk="0">
                  <a:moveTo>
                    <a:pt x="1717" y="67216"/>
                  </a:moveTo>
                  <a:lnTo>
                    <a:pt x="1717" y="16092"/>
                  </a:lnTo>
                  <a:lnTo>
                    <a:pt x="10712" y="16092"/>
                  </a:lnTo>
                  <a:lnTo>
                    <a:pt x="10712" y="0"/>
                  </a:lnTo>
                  <a:lnTo>
                    <a:pt x="9899" y="0"/>
                  </a:lnTo>
                  <a:lnTo>
                    <a:pt x="9899" y="15270"/>
                  </a:lnTo>
                  <a:lnTo>
                    <a:pt x="896" y="15270"/>
                  </a:lnTo>
                  <a:lnTo>
                    <a:pt x="896" y="67216"/>
                  </a:lnTo>
                  <a:cubicBezTo>
                    <a:pt x="379" y="67389"/>
                    <a:pt x="1" y="67873"/>
                    <a:pt x="1" y="68448"/>
                  </a:cubicBezTo>
                  <a:cubicBezTo>
                    <a:pt x="1" y="69163"/>
                    <a:pt x="584" y="69754"/>
                    <a:pt x="1307" y="69754"/>
                  </a:cubicBezTo>
                  <a:cubicBezTo>
                    <a:pt x="2030" y="69754"/>
                    <a:pt x="2613" y="69163"/>
                    <a:pt x="2613" y="68448"/>
                  </a:cubicBezTo>
                  <a:cubicBezTo>
                    <a:pt x="2613" y="67873"/>
                    <a:pt x="2235" y="67389"/>
                    <a:pt x="1717" y="67216"/>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6" name="Google Shape;116;p3"/>
            <p:cNvSpPr/>
            <p:nvPr/>
          </p:nvSpPr>
          <p:spPr>
            <a:xfrm>
              <a:off x="2842375" y="2751225"/>
              <a:ext cx="250750" cy="1627850"/>
            </a:xfrm>
            <a:custGeom>
              <a:avLst/>
              <a:gdLst/>
              <a:ahLst/>
              <a:cxnLst/>
              <a:rect l="l" t="t" r="r" b="b"/>
              <a:pathLst>
                <a:path w="10030" h="65114" extrusionOk="0">
                  <a:moveTo>
                    <a:pt x="1717" y="62575"/>
                  </a:moveTo>
                  <a:lnTo>
                    <a:pt x="1717" y="20043"/>
                  </a:lnTo>
                  <a:lnTo>
                    <a:pt x="10030" y="20043"/>
                  </a:lnTo>
                  <a:lnTo>
                    <a:pt x="10030" y="0"/>
                  </a:lnTo>
                  <a:lnTo>
                    <a:pt x="9216" y="0"/>
                  </a:lnTo>
                  <a:lnTo>
                    <a:pt x="9216" y="19221"/>
                  </a:lnTo>
                  <a:lnTo>
                    <a:pt x="896" y="19221"/>
                  </a:lnTo>
                  <a:lnTo>
                    <a:pt x="896" y="62575"/>
                  </a:lnTo>
                  <a:cubicBezTo>
                    <a:pt x="378" y="62748"/>
                    <a:pt x="0" y="63232"/>
                    <a:pt x="0" y="63807"/>
                  </a:cubicBezTo>
                  <a:cubicBezTo>
                    <a:pt x="0" y="64530"/>
                    <a:pt x="583" y="65113"/>
                    <a:pt x="1306" y="65113"/>
                  </a:cubicBezTo>
                  <a:cubicBezTo>
                    <a:pt x="2029" y="65113"/>
                    <a:pt x="2612" y="64530"/>
                    <a:pt x="2612" y="63807"/>
                  </a:cubicBezTo>
                  <a:cubicBezTo>
                    <a:pt x="2612" y="63232"/>
                    <a:pt x="2234" y="62748"/>
                    <a:pt x="1717" y="62575"/>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7" name="Google Shape;117;p3"/>
            <p:cNvSpPr/>
            <p:nvPr/>
          </p:nvSpPr>
          <p:spPr>
            <a:xfrm>
              <a:off x="3227600" y="2751225"/>
              <a:ext cx="65125" cy="1413050"/>
            </a:xfrm>
            <a:custGeom>
              <a:avLst/>
              <a:gdLst/>
              <a:ahLst/>
              <a:cxnLst/>
              <a:rect l="l" t="t" r="r" b="b"/>
              <a:pathLst>
                <a:path w="2605" h="56522" extrusionOk="0">
                  <a:moveTo>
                    <a:pt x="1709" y="53992"/>
                  </a:moveTo>
                  <a:lnTo>
                    <a:pt x="1709" y="0"/>
                  </a:lnTo>
                  <a:lnTo>
                    <a:pt x="896" y="0"/>
                  </a:lnTo>
                  <a:lnTo>
                    <a:pt x="896" y="53992"/>
                  </a:lnTo>
                  <a:cubicBezTo>
                    <a:pt x="379" y="54164"/>
                    <a:pt x="1" y="54649"/>
                    <a:pt x="1" y="55224"/>
                  </a:cubicBezTo>
                  <a:cubicBezTo>
                    <a:pt x="1" y="55938"/>
                    <a:pt x="584" y="56521"/>
                    <a:pt x="1307" y="56521"/>
                  </a:cubicBezTo>
                  <a:cubicBezTo>
                    <a:pt x="2022" y="56521"/>
                    <a:pt x="2605" y="55938"/>
                    <a:pt x="2605" y="55224"/>
                  </a:cubicBezTo>
                  <a:cubicBezTo>
                    <a:pt x="2605" y="54649"/>
                    <a:pt x="2235" y="54164"/>
                    <a:pt x="1718" y="5399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8" name="Google Shape;118;p3"/>
            <p:cNvSpPr/>
            <p:nvPr/>
          </p:nvSpPr>
          <p:spPr>
            <a:xfrm>
              <a:off x="3295775" y="2751225"/>
              <a:ext cx="65125" cy="1089200"/>
            </a:xfrm>
            <a:custGeom>
              <a:avLst/>
              <a:gdLst/>
              <a:ahLst/>
              <a:cxnLst/>
              <a:rect l="l" t="t" r="r" b="b"/>
              <a:pathLst>
                <a:path w="2605" h="43568" extrusionOk="0">
                  <a:moveTo>
                    <a:pt x="1709" y="41038"/>
                  </a:moveTo>
                  <a:lnTo>
                    <a:pt x="1709" y="0"/>
                  </a:lnTo>
                  <a:lnTo>
                    <a:pt x="896" y="0"/>
                  </a:lnTo>
                  <a:lnTo>
                    <a:pt x="896" y="41038"/>
                  </a:lnTo>
                  <a:cubicBezTo>
                    <a:pt x="379" y="41210"/>
                    <a:pt x="1" y="41695"/>
                    <a:pt x="1" y="42270"/>
                  </a:cubicBezTo>
                  <a:cubicBezTo>
                    <a:pt x="1" y="42985"/>
                    <a:pt x="584" y="43568"/>
                    <a:pt x="1307" y="43568"/>
                  </a:cubicBezTo>
                  <a:cubicBezTo>
                    <a:pt x="2022" y="43568"/>
                    <a:pt x="2605" y="42985"/>
                    <a:pt x="2605" y="42270"/>
                  </a:cubicBezTo>
                  <a:cubicBezTo>
                    <a:pt x="2605" y="41695"/>
                    <a:pt x="2227" y="41210"/>
                    <a:pt x="1709" y="4103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19" name="Google Shape;119;p3"/>
          <p:cNvSpPr txBox="1">
            <a:spLocks noGrp="1"/>
          </p:cNvSpPr>
          <p:nvPr>
            <p:ph type="title"/>
          </p:nvPr>
        </p:nvSpPr>
        <p:spPr>
          <a:xfrm>
            <a:off x="950967" y="2812233"/>
            <a:ext cx="5495600" cy="1122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64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120" name="Google Shape;120;p3"/>
          <p:cNvSpPr txBox="1">
            <a:spLocks noGrp="1"/>
          </p:cNvSpPr>
          <p:nvPr>
            <p:ph type="title" idx="2" hasCustomPrompt="1"/>
          </p:nvPr>
        </p:nvSpPr>
        <p:spPr>
          <a:xfrm>
            <a:off x="950967" y="1540585"/>
            <a:ext cx="1514400" cy="1122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80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21" name="Google Shape;121;p3"/>
          <p:cNvSpPr txBox="1">
            <a:spLocks noGrp="1"/>
          </p:cNvSpPr>
          <p:nvPr>
            <p:ph type="subTitle" idx="1"/>
          </p:nvPr>
        </p:nvSpPr>
        <p:spPr>
          <a:xfrm>
            <a:off x="950967" y="3955457"/>
            <a:ext cx="5495600" cy="4928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267534405"/>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dea principal">
  <p:cSld name="Idea principal">
    <p:bg>
      <p:bgPr>
        <a:solidFill>
          <a:schemeClr val="dk1"/>
        </a:solidFill>
        <a:effectLst/>
      </p:bgPr>
    </p:bg>
    <p:spTree>
      <p:nvGrpSpPr>
        <p:cNvPr id="1" name="Shape 106"/>
        <p:cNvGrpSpPr/>
        <p:nvPr/>
      </p:nvGrpSpPr>
      <p:grpSpPr>
        <a:xfrm>
          <a:off x="0" y="0"/>
          <a:ext cx="0" cy="0"/>
          <a:chOff x="0" y="0"/>
          <a:chExt cx="0" cy="0"/>
        </a:xfrm>
      </p:grpSpPr>
      <p:sp>
        <p:nvSpPr>
          <p:cNvPr id="107" name="Google Shape;107;p9"/>
          <p:cNvSpPr/>
          <p:nvPr/>
        </p:nvSpPr>
        <p:spPr>
          <a:xfrm flipH="1">
            <a:off x="36" y="430712"/>
            <a:ext cx="1578320" cy="473753"/>
          </a:xfrm>
          <a:custGeom>
            <a:avLst/>
            <a:gdLst/>
            <a:ahLst/>
            <a:cxnLst/>
            <a:rect l="l" t="t" r="r" b="b"/>
            <a:pathLst>
              <a:path w="9205" h="2763" extrusionOk="0">
                <a:moveTo>
                  <a:pt x="1" y="0"/>
                </a:moveTo>
                <a:lnTo>
                  <a:pt x="1" y="2762"/>
                </a:lnTo>
                <a:lnTo>
                  <a:pt x="9204" y="2762"/>
                </a:lnTo>
                <a:lnTo>
                  <a:pt x="9204"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8" name="Google Shape;108;p9"/>
          <p:cNvSpPr/>
          <p:nvPr/>
        </p:nvSpPr>
        <p:spPr>
          <a:xfrm flipH="1">
            <a:off x="4" y="1216701"/>
            <a:ext cx="4102093" cy="47373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9" name="Google Shape;109;p9"/>
          <p:cNvSpPr/>
          <p:nvPr/>
        </p:nvSpPr>
        <p:spPr>
          <a:xfrm flipH="1">
            <a:off x="-5" y="2786601"/>
            <a:ext cx="2355605" cy="47580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0" name="Google Shape;110;p9"/>
          <p:cNvSpPr/>
          <p:nvPr/>
        </p:nvSpPr>
        <p:spPr>
          <a:xfrm flipH="1">
            <a:off x="8953501" y="2786601"/>
            <a:ext cx="2762335" cy="47580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1" name="Google Shape;111;p9"/>
          <p:cNvSpPr/>
          <p:nvPr/>
        </p:nvSpPr>
        <p:spPr>
          <a:xfrm flipH="1">
            <a:off x="1639292" y="2000600"/>
            <a:ext cx="1472205" cy="475829"/>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2" name="Google Shape;112;p9"/>
          <p:cNvSpPr/>
          <p:nvPr/>
        </p:nvSpPr>
        <p:spPr>
          <a:xfrm flipH="1">
            <a:off x="89" y="3572400"/>
            <a:ext cx="2997073" cy="473933"/>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3" name="Google Shape;113;p9"/>
          <p:cNvSpPr/>
          <p:nvPr/>
        </p:nvSpPr>
        <p:spPr>
          <a:xfrm flipH="1">
            <a:off x="31" y="2000600"/>
            <a:ext cx="1384397" cy="475829"/>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4" name="Google Shape;114;p9"/>
          <p:cNvSpPr/>
          <p:nvPr/>
        </p:nvSpPr>
        <p:spPr>
          <a:xfrm flipH="1">
            <a:off x="39" y="4358371"/>
            <a:ext cx="1472184" cy="473924"/>
          </a:xfrm>
          <a:custGeom>
            <a:avLst/>
            <a:gdLst/>
            <a:ahLst/>
            <a:cxnLst/>
            <a:rect l="l" t="t" r="r" b="b"/>
            <a:pathLst>
              <a:path w="8586" h="2764" extrusionOk="0">
                <a:moveTo>
                  <a:pt x="1" y="1"/>
                </a:moveTo>
                <a:lnTo>
                  <a:pt x="1" y="2763"/>
                </a:lnTo>
                <a:lnTo>
                  <a:pt x="8585" y="2763"/>
                </a:lnTo>
                <a:lnTo>
                  <a:pt x="8585" y="1"/>
                </a:lnTo>
                <a:close/>
              </a:path>
            </a:pathLst>
          </a:custGeom>
          <a:solidFill>
            <a:srgbClr val="FFFFFF">
              <a:alpha val="19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5" name="Google Shape;115;p9"/>
          <p:cNvSpPr/>
          <p:nvPr/>
        </p:nvSpPr>
        <p:spPr>
          <a:xfrm flipH="1">
            <a:off x="1733256" y="4358367"/>
            <a:ext cx="654345" cy="473933"/>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6" name="Google Shape;116;p9"/>
          <p:cNvSpPr/>
          <p:nvPr/>
        </p:nvSpPr>
        <p:spPr>
          <a:xfrm flipH="1">
            <a:off x="18" y="5144333"/>
            <a:ext cx="1943081" cy="473763"/>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7" name="Google Shape;117;p9"/>
          <p:cNvSpPr/>
          <p:nvPr/>
        </p:nvSpPr>
        <p:spPr>
          <a:xfrm flipH="1">
            <a:off x="9836270" y="5144333"/>
            <a:ext cx="2355605" cy="473763"/>
          </a:xfrm>
          <a:custGeom>
            <a:avLst/>
            <a:gdLst/>
            <a:ahLst/>
            <a:cxnLst/>
            <a:rect l="l" t="t" r="r" b="b"/>
            <a:pathLst>
              <a:path w="15325" h="2763" extrusionOk="0">
                <a:moveTo>
                  <a:pt x="1" y="1"/>
                </a:moveTo>
                <a:lnTo>
                  <a:pt x="1" y="2763"/>
                </a:lnTo>
                <a:lnTo>
                  <a:pt x="15324" y="2763"/>
                </a:lnTo>
                <a:lnTo>
                  <a:pt x="15324"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8" name="Google Shape;118;p9"/>
          <p:cNvSpPr/>
          <p:nvPr/>
        </p:nvSpPr>
        <p:spPr>
          <a:xfrm flipH="1">
            <a:off x="9984809" y="3572400"/>
            <a:ext cx="2207056" cy="473933"/>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9" name="Google Shape;119;p9"/>
          <p:cNvSpPr/>
          <p:nvPr/>
        </p:nvSpPr>
        <p:spPr>
          <a:xfrm flipH="1">
            <a:off x="10807446" y="4358367"/>
            <a:ext cx="1384397" cy="47393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0" name="Google Shape;120;p9"/>
          <p:cNvSpPr/>
          <p:nvPr/>
        </p:nvSpPr>
        <p:spPr>
          <a:xfrm flipH="1">
            <a:off x="10719669" y="2000608"/>
            <a:ext cx="1472184" cy="475811"/>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1" name="Google Shape;121;p9"/>
          <p:cNvSpPr/>
          <p:nvPr/>
        </p:nvSpPr>
        <p:spPr>
          <a:xfrm flipH="1">
            <a:off x="7304333" y="2000608"/>
            <a:ext cx="3154240" cy="475811"/>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2" name="Google Shape;122;p9"/>
          <p:cNvSpPr/>
          <p:nvPr/>
        </p:nvSpPr>
        <p:spPr>
          <a:xfrm flipH="1">
            <a:off x="9194808" y="1216701"/>
            <a:ext cx="2997065" cy="473735"/>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3" name="Google Shape;123;p9"/>
          <p:cNvSpPr/>
          <p:nvPr/>
        </p:nvSpPr>
        <p:spPr>
          <a:xfrm flipH="1">
            <a:off x="5194310" y="430700"/>
            <a:ext cx="6426191" cy="473763"/>
          </a:xfrm>
          <a:custGeom>
            <a:avLst/>
            <a:gdLst/>
            <a:ahLst/>
            <a:cxnLst/>
            <a:rect l="l" t="t" r="r" b="b"/>
            <a:pathLst>
              <a:path w="18087" h="2763" extrusionOk="0">
                <a:moveTo>
                  <a:pt x="1" y="0"/>
                </a:moveTo>
                <a:lnTo>
                  <a:pt x="1" y="2762"/>
                </a:lnTo>
                <a:lnTo>
                  <a:pt x="18087" y="2762"/>
                </a:lnTo>
                <a:lnTo>
                  <a:pt x="18087"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 name="Google Shape;124;p9"/>
          <p:cNvSpPr/>
          <p:nvPr/>
        </p:nvSpPr>
        <p:spPr>
          <a:xfrm flipH="1">
            <a:off x="3481658" y="5928268"/>
            <a:ext cx="8710343" cy="47580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5" name="Google Shape;125;p9"/>
          <p:cNvSpPr/>
          <p:nvPr/>
        </p:nvSpPr>
        <p:spPr>
          <a:xfrm>
            <a:off x="2792091" y="1497524"/>
            <a:ext cx="6607452" cy="4016455"/>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6" name="Google Shape;126;p9"/>
          <p:cNvSpPr/>
          <p:nvPr/>
        </p:nvSpPr>
        <p:spPr>
          <a:xfrm>
            <a:off x="5703651" y="2060967"/>
            <a:ext cx="254691" cy="397895"/>
          </a:xfrm>
          <a:custGeom>
            <a:avLst/>
            <a:gdLst/>
            <a:ahLst/>
            <a:cxnLst/>
            <a:rect l="l" t="t" r="r" b="b"/>
            <a:pathLst>
              <a:path w="5846" h="9133" extrusionOk="0">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7" name="Google Shape;127;p9"/>
          <p:cNvSpPr/>
          <p:nvPr/>
        </p:nvSpPr>
        <p:spPr>
          <a:xfrm>
            <a:off x="6232725" y="2060967"/>
            <a:ext cx="255257" cy="397895"/>
          </a:xfrm>
          <a:custGeom>
            <a:avLst/>
            <a:gdLst/>
            <a:ahLst/>
            <a:cxnLst/>
            <a:rect l="l" t="t" r="r" b="b"/>
            <a:pathLst>
              <a:path w="5859" h="9133" extrusionOk="0">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8" name="Google Shape;128;p9"/>
          <p:cNvSpPr/>
          <p:nvPr/>
        </p:nvSpPr>
        <p:spPr>
          <a:xfrm>
            <a:off x="6010708" y="2021540"/>
            <a:ext cx="169648" cy="477273"/>
          </a:xfrm>
          <a:custGeom>
            <a:avLst/>
            <a:gdLst/>
            <a:ahLst/>
            <a:cxnLst/>
            <a:rect l="l" t="t" r="r" b="b"/>
            <a:pathLst>
              <a:path w="3894" h="10955" extrusionOk="0">
                <a:moveTo>
                  <a:pt x="2108" y="1"/>
                </a:moveTo>
                <a:lnTo>
                  <a:pt x="1" y="10597"/>
                </a:lnTo>
                <a:lnTo>
                  <a:pt x="1786" y="10955"/>
                </a:lnTo>
                <a:lnTo>
                  <a:pt x="3894" y="358"/>
                </a:lnTo>
                <a:lnTo>
                  <a:pt x="2108"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9" name="Google Shape;129;p9"/>
          <p:cNvSpPr/>
          <p:nvPr/>
        </p:nvSpPr>
        <p:spPr>
          <a:xfrm flipH="1">
            <a:off x="2197083" y="5144333"/>
            <a:ext cx="2355584" cy="473763"/>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0" name="Google Shape;130;p9"/>
          <p:cNvSpPr/>
          <p:nvPr/>
        </p:nvSpPr>
        <p:spPr>
          <a:xfrm flipH="1">
            <a:off x="8890023" y="4358367"/>
            <a:ext cx="1662511" cy="473933"/>
          </a:xfrm>
          <a:custGeom>
            <a:avLst/>
            <a:gdLst/>
            <a:ahLst/>
            <a:cxnLst/>
            <a:rect l="l" t="t" r="r" b="b"/>
            <a:pathLst>
              <a:path w="18027" h="2764" extrusionOk="0">
                <a:moveTo>
                  <a:pt x="1" y="1"/>
                </a:moveTo>
                <a:lnTo>
                  <a:pt x="1" y="2763"/>
                </a:lnTo>
                <a:lnTo>
                  <a:pt x="18027" y="2763"/>
                </a:lnTo>
                <a:lnTo>
                  <a:pt x="18027"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1" name="Google Shape;131;p9"/>
          <p:cNvSpPr/>
          <p:nvPr/>
        </p:nvSpPr>
        <p:spPr>
          <a:xfrm flipH="1">
            <a:off x="7639223" y="1216701"/>
            <a:ext cx="1314271" cy="473735"/>
          </a:xfrm>
          <a:custGeom>
            <a:avLst/>
            <a:gdLst/>
            <a:ahLst/>
            <a:cxnLst/>
            <a:rect l="l" t="t" r="r" b="b"/>
            <a:pathLst>
              <a:path w="12443" h="2763" extrusionOk="0">
                <a:moveTo>
                  <a:pt x="1" y="0"/>
                </a:moveTo>
                <a:lnTo>
                  <a:pt x="1" y="2762"/>
                </a:lnTo>
                <a:lnTo>
                  <a:pt x="12443" y="2762"/>
                </a:lnTo>
                <a:lnTo>
                  <a:pt x="12443"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2" name="Google Shape;132;p9"/>
          <p:cNvSpPr txBox="1">
            <a:spLocks noGrp="1"/>
          </p:cNvSpPr>
          <p:nvPr>
            <p:ph type="subTitle" idx="1"/>
          </p:nvPr>
        </p:nvSpPr>
        <p:spPr>
          <a:xfrm flipH="1">
            <a:off x="3362400" y="3120432"/>
            <a:ext cx="5467200" cy="1078000"/>
          </a:xfrm>
          <a:prstGeom prst="rect">
            <a:avLst/>
          </a:prstGeom>
        </p:spPr>
        <p:txBody>
          <a:bodyPr spcFirstLastPara="1" wrap="square" lIns="91425" tIns="0" rIns="91425" bIns="0" anchor="ctr" anchorCtr="0">
            <a:noAutofit/>
          </a:bodyPr>
          <a:lstStyle>
            <a:lvl1pPr lvl="0" algn="ctr" rtl="0">
              <a:lnSpc>
                <a:spcPct val="100000"/>
              </a:lnSpc>
              <a:spcBef>
                <a:spcPts val="0"/>
              </a:spcBef>
              <a:spcAft>
                <a:spcPts val="0"/>
              </a:spcAft>
              <a:buClr>
                <a:schemeClr val="dk1"/>
              </a:buClr>
              <a:buSzPts val="1800"/>
              <a:buFont typeface="Overpass Mono"/>
              <a:buNone/>
              <a:defRPr sz="2133" b="1">
                <a:solidFill>
                  <a:schemeClr val="dk1"/>
                </a:solidFill>
                <a:latin typeface="Overpass Mono"/>
                <a:ea typeface="Overpass Mono"/>
                <a:cs typeface="Overpass Mono"/>
                <a:sym typeface="Overpass Mono"/>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133" name="Google Shape;133;p9"/>
          <p:cNvSpPr txBox="1">
            <a:spLocks noGrp="1"/>
          </p:cNvSpPr>
          <p:nvPr>
            <p:ph type="title"/>
          </p:nvPr>
        </p:nvSpPr>
        <p:spPr>
          <a:xfrm>
            <a:off x="3362400" y="4294967"/>
            <a:ext cx="5467200" cy="537200"/>
          </a:xfrm>
          <a:prstGeom prst="rect">
            <a:avLst/>
          </a:prstGeom>
        </p:spPr>
        <p:txBody>
          <a:bodyPr spcFirstLastPara="1" wrap="square" lIns="91425" tIns="0" rIns="91425" bIns="91425" anchor="t" anchorCtr="0">
            <a:noAutofit/>
          </a:bodyPr>
          <a:lstStyle>
            <a:lvl1pPr lvl="0" algn="ctr" rtl="0">
              <a:spcBef>
                <a:spcPts val="0"/>
              </a:spcBef>
              <a:spcAft>
                <a:spcPts val="0"/>
              </a:spcAft>
              <a:buNone/>
              <a:defRPr sz="2933" b="0">
                <a:solidFill>
                  <a:schemeClr val="dk1"/>
                </a:solidFill>
                <a:latin typeface="Anaheim"/>
                <a:ea typeface="Anaheim"/>
                <a:cs typeface="Anaheim"/>
                <a:sym typeface="Anaheim"/>
              </a:defRPr>
            </a:lvl1pPr>
            <a:lvl2pPr lvl="1" algn="ctr" rtl="0">
              <a:spcBef>
                <a:spcPts val="0"/>
              </a:spcBef>
              <a:spcAft>
                <a:spcPts val="0"/>
              </a:spcAft>
              <a:buNone/>
              <a:defRPr sz="4000"/>
            </a:lvl2pPr>
            <a:lvl3pPr lvl="2" algn="ctr" rtl="0">
              <a:spcBef>
                <a:spcPts val="0"/>
              </a:spcBef>
              <a:spcAft>
                <a:spcPts val="0"/>
              </a:spcAft>
              <a:buNone/>
              <a:defRPr sz="4000"/>
            </a:lvl3pPr>
            <a:lvl4pPr lvl="3" algn="ctr" rtl="0">
              <a:spcBef>
                <a:spcPts val="0"/>
              </a:spcBef>
              <a:spcAft>
                <a:spcPts val="0"/>
              </a:spcAft>
              <a:buNone/>
              <a:defRPr sz="4000"/>
            </a:lvl4pPr>
            <a:lvl5pPr lvl="4" algn="ctr" rtl="0">
              <a:spcBef>
                <a:spcPts val="0"/>
              </a:spcBef>
              <a:spcAft>
                <a:spcPts val="0"/>
              </a:spcAft>
              <a:buNone/>
              <a:defRPr sz="4000"/>
            </a:lvl5pPr>
            <a:lvl6pPr lvl="5" algn="ctr" rtl="0">
              <a:spcBef>
                <a:spcPts val="0"/>
              </a:spcBef>
              <a:spcAft>
                <a:spcPts val="0"/>
              </a:spcAft>
              <a:buNone/>
              <a:defRPr sz="4000"/>
            </a:lvl6pPr>
            <a:lvl7pPr lvl="6" algn="ctr" rtl="0">
              <a:spcBef>
                <a:spcPts val="0"/>
              </a:spcBef>
              <a:spcAft>
                <a:spcPts val="0"/>
              </a:spcAft>
              <a:buNone/>
              <a:defRPr sz="4000"/>
            </a:lvl7pPr>
            <a:lvl8pPr lvl="7" algn="ctr" rtl="0">
              <a:spcBef>
                <a:spcPts val="0"/>
              </a:spcBef>
              <a:spcAft>
                <a:spcPts val="0"/>
              </a:spcAft>
              <a:buNone/>
              <a:defRPr sz="4000"/>
            </a:lvl8pPr>
            <a:lvl9pPr lvl="8" algn="ctr" rtl="0">
              <a:spcBef>
                <a:spcPts val="0"/>
              </a:spcBef>
              <a:spcAft>
                <a:spcPts val="0"/>
              </a:spcAft>
              <a:buNone/>
              <a:defRPr sz="4000"/>
            </a:lvl9pPr>
          </a:lstStyle>
          <a:p>
            <a:r>
              <a:rPr lang="en-US"/>
              <a:t>Click to edit Master title style</a:t>
            </a:r>
            <a:endParaRPr/>
          </a:p>
        </p:txBody>
      </p:sp>
    </p:spTree>
    <p:extLst>
      <p:ext uri="{BB962C8B-B14F-4D97-AF65-F5344CB8AC3E}">
        <p14:creationId xmlns:p14="http://schemas.microsoft.com/office/powerpoint/2010/main" val="3905853581"/>
      </p:ext>
    </p:extLst>
  </p:cSld>
  <p:clrMapOvr>
    <a:masterClrMapping/>
  </p:clrMapOvr>
  <p:transition spd="med">
    <p:pull/>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22"/>
        <p:cNvGrpSpPr/>
        <p:nvPr/>
      </p:nvGrpSpPr>
      <p:grpSpPr>
        <a:xfrm>
          <a:off x="0" y="0"/>
          <a:ext cx="0" cy="0"/>
          <a:chOff x="0" y="0"/>
          <a:chExt cx="0" cy="0"/>
        </a:xfrm>
      </p:grpSpPr>
      <p:sp>
        <p:nvSpPr>
          <p:cNvPr id="123" name="Google Shape;123;p4"/>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4" name="Google Shape;124;p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sp>
        <p:nvSpPr>
          <p:cNvPr id="125" name="Google Shape;125;p4"/>
          <p:cNvSpPr txBox="1">
            <a:spLocks noGrp="1"/>
          </p:cNvSpPr>
          <p:nvPr>
            <p:ph type="body" idx="1"/>
          </p:nvPr>
        </p:nvSpPr>
        <p:spPr>
          <a:xfrm>
            <a:off x="960000" y="1621003"/>
            <a:ext cx="10272000" cy="4555200"/>
          </a:xfrm>
          <a:prstGeom prst="rect">
            <a:avLst/>
          </a:prstGeom>
        </p:spPr>
        <p:txBody>
          <a:bodyPr spcFirstLastPara="1" wrap="square" lIns="91425" tIns="91425" rIns="91425" bIns="91425" anchor="t" anchorCtr="0">
            <a:noAutofit/>
          </a:bodyPr>
          <a:lstStyle>
            <a:lvl1pPr marL="609585" lvl="0" indent="-423323" rtl="0">
              <a:lnSpc>
                <a:spcPct val="100000"/>
              </a:lnSpc>
              <a:spcBef>
                <a:spcPts val="0"/>
              </a:spcBef>
              <a:spcAft>
                <a:spcPts val="0"/>
              </a:spcAft>
              <a:buSzPts val="1400"/>
              <a:buFont typeface="Nunito Light"/>
              <a:buChar char="●"/>
              <a:defRPr sz="1667"/>
            </a:lvl1pPr>
            <a:lvl2pPr marL="1219170" lvl="1" indent="-423323" rtl="0">
              <a:lnSpc>
                <a:spcPct val="115000"/>
              </a:lnSpc>
              <a:spcBef>
                <a:spcPts val="2133"/>
              </a:spcBef>
              <a:spcAft>
                <a:spcPts val="0"/>
              </a:spcAft>
              <a:buSzPts val="1400"/>
              <a:buFont typeface="Nunito Light"/>
              <a:buChar char="○"/>
              <a:defRPr/>
            </a:lvl2pPr>
            <a:lvl3pPr marL="1828754" lvl="2" indent="-423323" rtl="0">
              <a:lnSpc>
                <a:spcPct val="115000"/>
              </a:lnSpc>
              <a:spcBef>
                <a:spcPts val="2133"/>
              </a:spcBef>
              <a:spcAft>
                <a:spcPts val="0"/>
              </a:spcAft>
              <a:buSzPts val="1400"/>
              <a:buFont typeface="Nunito Light"/>
              <a:buChar char="■"/>
              <a:defRPr/>
            </a:lvl3pPr>
            <a:lvl4pPr marL="2438339" lvl="3" indent="-423323" rtl="0">
              <a:lnSpc>
                <a:spcPct val="115000"/>
              </a:lnSpc>
              <a:spcBef>
                <a:spcPts val="2133"/>
              </a:spcBef>
              <a:spcAft>
                <a:spcPts val="0"/>
              </a:spcAft>
              <a:buSzPts val="1400"/>
              <a:buFont typeface="Nunito Light"/>
              <a:buChar char="●"/>
              <a:defRPr/>
            </a:lvl4pPr>
            <a:lvl5pPr marL="3047924" lvl="4" indent="-423323" rtl="0">
              <a:lnSpc>
                <a:spcPct val="115000"/>
              </a:lnSpc>
              <a:spcBef>
                <a:spcPts val="2133"/>
              </a:spcBef>
              <a:spcAft>
                <a:spcPts val="0"/>
              </a:spcAft>
              <a:buSzPts val="1400"/>
              <a:buFont typeface="Nunito Light"/>
              <a:buChar char="○"/>
              <a:defRPr/>
            </a:lvl5pPr>
            <a:lvl6pPr marL="3657509" lvl="5" indent="-423323" rtl="0">
              <a:lnSpc>
                <a:spcPct val="115000"/>
              </a:lnSpc>
              <a:spcBef>
                <a:spcPts val="2133"/>
              </a:spcBef>
              <a:spcAft>
                <a:spcPts val="0"/>
              </a:spcAft>
              <a:buSzPts val="1400"/>
              <a:buFont typeface="Nunito Light"/>
              <a:buChar char="■"/>
              <a:defRPr/>
            </a:lvl6pPr>
            <a:lvl7pPr marL="4267093" lvl="6" indent="-423323" rtl="0">
              <a:lnSpc>
                <a:spcPct val="115000"/>
              </a:lnSpc>
              <a:spcBef>
                <a:spcPts val="2133"/>
              </a:spcBef>
              <a:spcAft>
                <a:spcPts val="0"/>
              </a:spcAft>
              <a:buSzPts val="1400"/>
              <a:buFont typeface="Nunito Light"/>
              <a:buChar char="●"/>
              <a:defRPr/>
            </a:lvl7pPr>
            <a:lvl8pPr marL="4876678" lvl="7" indent="-423323" rtl="0">
              <a:lnSpc>
                <a:spcPct val="115000"/>
              </a:lnSpc>
              <a:spcBef>
                <a:spcPts val="2133"/>
              </a:spcBef>
              <a:spcAft>
                <a:spcPts val="0"/>
              </a:spcAft>
              <a:buSzPts val="1400"/>
              <a:buFont typeface="Nunito Light"/>
              <a:buChar char="○"/>
              <a:defRPr/>
            </a:lvl8pPr>
            <a:lvl9pPr marL="5486263" lvl="8" indent="-423323" rtl="0">
              <a:lnSpc>
                <a:spcPct val="115000"/>
              </a:lnSpc>
              <a:spcBef>
                <a:spcPts val="2133"/>
              </a:spcBef>
              <a:spcAft>
                <a:spcPts val="2133"/>
              </a:spcAft>
              <a:buSzPts val="1400"/>
              <a:buFont typeface="Nunito Light"/>
              <a:buChar char="■"/>
              <a:defRPr/>
            </a:lvl9pPr>
          </a:lstStyle>
          <a:p>
            <a:pPr lvl="0"/>
            <a:r>
              <a:rPr lang="en-US"/>
              <a:t>Click to edit Master text styles</a:t>
            </a:r>
          </a:p>
        </p:txBody>
      </p:sp>
      <p:grpSp>
        <p:nvGrpSpPr>
          <p:cNvPr id="126" name="Google Shape;126;p4"/>
          <p:cNvGrpSpPr/>
          <p:nvPr/>
        </p:nvGrpSpPr>
        <p:grpSpPr>
          <a:xfrm>
            <a:off x="10295757" y="3747574"/>
            <a:ext cx="1003020" cy="3241285"/>
            <a:chOff x="2474121" y="2891575"/>
            <a:chExt cx="439279" cy="1419541"/>
          </a:xfrm>
        </p:grpSpPr>
        <p:sp>
          <p:nvSpPr>
            <p:cNvPr id="127" name="Google Shape;127;p4"/>
            <p:cNvSpPr/>
            <p:nvPr/>
          </p:nvSpPr>
          <p:spPr>
            <a:xfrm rot="-5400000">
              <a:off x="1917918" y="3535251"/>
              <a:ext cx="1419541" cy="132189"/>
            </a:xfrm>
            <a:custGeom>
              <a:avLst/>
              <a:gdLst/>
              <a:ahLst/>
              <a:cxnLst/>
              <a:rect l="l" t="t" r="r" b="b"/>
              <a:pathLst>
                <a:path w="32635" h="3039" extrusionOk="0">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8" name="Google Shape;128;p4"/>
            <p:cNvSpPr/>
            <p:nvPr/>
          </p:nvSpPr>
          <p:spPr>
            <a:xfrm rot="-5400000">
              <a:off x="2568095" y="3965811"/>
              <a:ext cx="504441" cy="186169"/>
            </a:xfrm>
            <a:custGeom>
              <a:avLst/>
              <a:gdLst/>
              <a:ahLst/>
              <a:cxnLst/>
              <a:rect l="l" t="t" r="r" b="b"/>
              <a:pathLst>
                <a:path w="11597" h="4280" extrusionOk="0">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9" name="Google Shape;129;p4"/>
            <p:cNvSpPr/>
            <p:nvPr/>
          </p:nvSpPr>
          <p:spPr>
            <a:xfrm rot="-5400000">
              <a:off x="2612136" y="4009852"/>
              <a:ext cx="452331" cy="150197"/>
            </a:xfrm>
            <a:custGeom>
              <a:avLst/>
              <a:gdLst/>
              <a:ahLst/>
              <a:cxnLst/>
              <a:rect l="l" t="t" r="r" b="b"/>
              <a:pathLst>
                <a:path w="10399" h="3453" extrusionOk="0">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0" name="Google Shape;130;p4"/>
            <p:cNvSpPr/>
            <p:nvPr/>
          </p:nvSpPr>
          <p:spPr>
            <a:xfrm rot="-5400000">
              <a:off x="2177879" y="3666157"/>
              <a:ext cx="1160818" cy="129101"/>
            </a:xfrm>
            <a:custGeom>
              <a:avLst/>
              <a:gdLst/>
              <a:ahLst/>
              <a:cxnLst/>
              <a:rect l="l" t="t" r="r" b="b"/>
              <a:pathLst>
                <a:path w="26687" h="2968" extrusionOk="0">
                  <a:moveTo>
                    <a:pt x="1" y="0"/>
                  </a:moveTo>
                  <a:lnTo>
                    <a:pt x="1" y="243"/>
                  </a:lnTo>
                  <a:lnTo>
                    <a:pt x="12310" y="243"/>
                  </a:lnTo>
                  <a:lnTo>
                    <a:pt x="12310" y="2739"/>
                  </a:lnTo>
                  <a:lnTo>
                    <a:pt x="25973" y="2739"/>
                  </a:lnTo>
                  <a:cubicBezTo>
                    <a:pt x="26030" y="2910"/>
                    <a:pt x="26159" y="2967"/>
                    <a:pt x="26330" y="2967"/>
                  </a:cubicBezTo>
                  <a:cubicBezTo>
                    <a:pt x="26572" y="2967"/>
                    <a:pt x="26687" y="2853"/>
                    <a:pt x="26687" y="2611"/>
                  </a:cubicBezTo>
                  <a:cubicBezTo>
                    <a:pt x="26687" y="2439"/>
                    <a:pt x="26572" y="2254"/>
                    <a:pt x="26330" y="2254"/>
                  </a:cubicBezTo>
                  <a:cubicBezTo>
                    <a:pt x="26159" y="2254"/>
                    <a:pt x="26030" y="2382"/>
                    <a:pt x="25973" y="2496"/>
                  </a:cubicBezTo>
                  <a:lnTo>
                    <a:pt x="12538" y="2496"/>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1" name="Google Shape;131;p4"/>
            <p:cNvSpPr/>
            <p:nvPr/>
          </p:nvSpPr>
          <p:spPr>
            <a:xfrm rot="-5400000">
              <a:off x="2081076" y="3607849"/>
              <a:ext cx="1271867" cy="134668"/>
            </a:xfrm>
            <a:custGeom>
              <a:avLst/>
              <a:gdLst/>
              <a:ahLst/>
              <a:cxnLst/>
              <a:rect l="l" t="t" r="r" b="b"/>
              <a:pathLst>
                <a:path w="29240" h="3096" extrusionOk="0">
                  <a:moveTo>
                    <a:pt x="1" y="1"/>
                  </a:moveTo>
                  <a:lnTo>
                    <a:pt x="1" y="243"/>
                  </a:lnTo>
                  <a:lnTo>
                    <a:pt x="13436" y="243"/>
                  </a:lnTo>
                  <a:lnTo>
                    <a:pt x="13436" y="2853"/>
                  </a:lnTo>
                  <a:lnTo>
                    <a:pt x="28526" y="2853"/>
                  </a:lnTo>
                  <a:cubicBezTo>
                    <a:pt x="28526" y="2967"/>
                    <a:pt x="28712" y="3096"/>
                    <a:pt x="28883" y="3096"/>
                  </a:cubicBezTo>
                  <a:cubicBezTo>
                    <a:pt x="29068" y="3096"/>
                    <a:pt x="29240" y="2910"/>
                    <a:pt x="29240" y="2739"/>
                  </a:cubicBezTo>
                  <a:cubicBezTo>
                    <a:pt x="29240" y="2497"/>
                    <a:pt x="29068" y="2326"/>
                    <a:pt x="28883" y="2326"/>
                  </a:cubicBezTo>
                  <a:cubicBezTo>
                    <a:pt x="28712" y="2326"/>
                    <a:pt x="28526" y="2440"/>
                    <a:pt x="28526" y="2611"/>
                  </a:cubicBezTo>
                  <a:lnTo>
                    <a:pt x="13679" y="2611"/>
                  </a:lnTo>
                  <a:lnTo>
                    <a:pt x="1367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2" name="Google Shape;132;p4"/>
            <p:cNvSpPr/>
            <p:nvPr/>
          </p:nvSpPr>
          <p:spPr>
            <a:xfrm rot="-5400000">
              <a:off x="2065591" y="3641342"/>
              <a:ext cx="1212319" cy="127230"/>
            </a:xfrm>
            <a:custGeom>
              <a:avLst/>
              <a:gdLst/>
              <a:ahLst/>
              <a:cxnLst/>
              <a:rect l="l" t="t" r="r" b="b"/>
              <a:pathLst>
                <a:path w="27871" h="2925" extrusionOk="0">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3" name="Google Shape;133;p4"/>
            <p:cNvSpPr/>
            <p:nvPr/>
          </p:nvSpPr>
          <p:spPr>
            <a:xfrm rot="-5400000">
              <a:off x="1972508" y="3742473"/>
              <a:ext cx="1103749" cy="33537"/>
            </a:xfrm>
            <a:custGeom>
              <a:avLst/>
              <a:gdLst/>
              <a:ahLst/>
              <a:cxnLst/>
              <a:rect l="l" t="t" r="r" b="b"/>
              <a:pathLst>
                <a:path w="25375" h="771" extrusionOk="0">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4" name="Google Shape;134;p4"/>
            <p:cNvSpPr/>
            <p:nvPr/>
          </p:nvSpPr>
          <p:spPr>
            <a:xfrm rot="-5400000">
              <a:off x="2020290" y="3823748"/>
              <a:ext cx="941199" cy="33537"/>
            </a:xfrm>
            <a:custGeom>
              <a:avLst/>
              <a:gdLst/>
              <a:ahLst/>
              <a:cxnLst/>
              <a:rect l="l" t="t" r="r" b="b"/>
              <a:pathLst>
                <a:path w="21638" h="771" extrusionOk="0">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35" name="Google Shape;135;p4"/>
          <p:cNvGrpSpPr/>
          <p:nvPr/>
        </p:nvGrpSpPr>
        <p:grpSpPr>
          <a:xfrm>
            <a:off x="11123803" y="3311290"/>
            <a:ext cx="1062512" cy="3942471"/>
            <a:chOff x="4128096" y="2589445"/>
            <a:chExt cx="465334" cy="1726630"/>
          </a:xfrm>
        </p:grpSpPr>
        <p:sp>
          <p:nvSpPr>
            <p:cNvPr id="136" name="Google Shape;136;p4"/>
            <p:cNvSpPr/>
            <p:nvPr/>
          </p:nvSpPr>
          <p:spPr>
            <a:xfrm rot="-5400000">
              <a:off x="4350516" y="3592343"/>
              <a:ext cx="447328" cy="38495"/>
            </a:xfrm>
            <a:custGeom>
              <a:avLst/>
              <a:gdLst/>
              <a:ahLst/>
              <a:cxnLst/>
              <a:rect l="l" t="t" r="r" b="b"/>
              <a:pathLst>
                <a:path w="10284" h="885" extrusionOk="0">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7" name="Google Shape;137;p4"/>
            <p:cNvSpPr/>
            <p:nvPr/>
          </p:nvSpPr>
          <p:spPr>
            <a:xfrm rot="-5400000">
              <a:off x="4258650" y="2857151"/>
              <a:ext cx="602484" cy="67073"/>
            </a:xfrm>
            <a:custGeom>
              <a:avLst/>
              <a:gdLst/>
              <a:ahLst/>
              <a:cxnLst/>
              <a:rect l="l" t="t" r="r" b="b"/>
              <a:pathLst>
                <a:path w="13851" h="1542" extrusionOk="0">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8" name="Google Shape;138;p4"/>
            <p:cNvSpPr/>
            <p:nvPr/>
          </p:nvSpPr>
          <p:spPr>
            <a:xfrm rot="-5400000">
              <a:off x="4342753" y="2990231"/>
              <a:ext cx="395827" cy="105525"/>
            </a:xfrm>
            <a:custGeom>
              <a:avLst/>
              <a:gdLst/>
              <a:ahLst/>
              <a:cxnLst/>
              <a:rect l="l" t="t" r="r" b="b"/>
              <a:pathLst>
                <a:path w="9100" h="2426" extrusionOk="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9" name="Google Shape;139;p4"/>
            <p:cNvSpPr/>
            <p:nvPr/>
          </p:nvSpPr>
          <p:spPr>
            <a:xfrm rot="-5400000">
              <a:off x="4236967" y="2935946"/>
              <a:ext cx="565859" cy="147065"/>
            </a:xfrm>
            <a:custGeom>
              <a:avLst/>
              <a:gdLst/>
              <a:ahLst/>
              <a:cxnLst/>
              <a:rect l="l" t="t" r="r" b="b"/>
              <a:pathLst>
                <a:path w="13009" h="3381" extrusionOk="0">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0" name="Google Shape;140;p4"/>
            <p:cNvSpPr/>
            <p:nvPr/>
          </p:nvSpPr>
          <p:spPr>
            <a:xfrm rot="-5400000">
              <a:off x="4284728" y="3027769"/>
              <a:ext cx="421317" cy="196087"/>
            </a:xfrm>
            <a:custGeom>
              <a:avLst/>
              <a:gdLst/>
              <a:ahLst/>
              <a:cxnLst/>
              <a:rect l="l" t="t" r="r" b="b"/>
              <a:pathLst>
                <a:path w="9686" h="4508" extrusionOk="0">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1" name="Google Shape;141;p4"/>
            <p:cNvSpPr/>
            <p:nvPr/>
          </p:nvSpPr>
          <p:spPr>
            <a:xfrm rot="-5400000">
              <a:off x="3936988" y="3222875"/>
              <a:ext cx="1067777" cy="245108"/>
            </a:xfrm>
            <a:custGeom>
              <a:avLst/>
              <a:gdLst/>
              <a:ahLst/>
              <a:cxnLst/>
              <a:rect l="l" t="t" r="r" b="b"/>
              <a:pathLst>
                <a:path w="24548" h="5635" extrusionOk="0">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2" name="Google Shape;142;p4"/>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3" name="Google Shape;143;p4"/>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4" name="Google Shape;144;p4"/>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5" name="Google Shape;145;p4"/>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6" name="Google Shape;146;p4"/>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47" name="Google Shape;147;p4"/>
          <p:cNvGrpSpPr/>
          <p:nvPr/>
        </p:nvGrpSpPr>
        <p:grpSpPr>
          <a:xfrm rot="10800000">
            <a:off x="10770154" y="-1519704"/>
            <a:ext cx="1416156" cy="3396807"/>
            <a:chOff x="3117442" y="2754471"/>
            <a:chExt cx="648978" cy="1556645"/>
          </a:xfrm>
        </p:grpSpPr>
        <p:sp>
          <p:nvSpPr>
            <p:cNvPr id="148" name="Google Shape;148;p4"/>
            <p:cNvSpPr/>
            <p:nvPr/>
          </p:nvSpPr>
          <p:spPr>
            <a:xfrm rot="-5400000">
              <a:off x="2522788" y="3592320"/>
              <a:ext cx="1313451" cy="124142"/>
            </a:xfrm>
            <a:custGeom>
              <a:avLst/>
              <a:gdLst/>
              <a:ahLst/>
              <a:cxnLst/>
              <a:rect l="l" t="t" r="r" b="b"/>
              <a:pathLst>
                <a:path w="30196" h="2854" extrusionOk="0">
                  <a:moveTo>
                    <a:pt x="15276" y="1"/>
                  </a:moveTo>
                  <a:lnTo>
                    <a:pt x="12666" y="2625"/>
                  </a:lnTo>
                  <a:lnTo>
                    <a:pt x="1" y="2625"/>
                  </a:lnTo>
                  <a:lnTo>
                    <a:pt x="1" y="2854"/>
                  </a:lnTo>
                  <a:lnTo>
                    <a:pt x="12780" y="2854"/>
                  </a:lnTo>
                  <a:lnTo>
                    <a:pt x="15390" y="243"/>
                  </a:lnTo>
                  <a:lnTo>
                    <a:pt x="23235" y="243"/>
                  </a:lnTo>
                  <a:lnTo>
                    <a:pt x="25374" y="2383"/>
                  </a:lnTo>
                  <a:lnTo>
                    <a:pt x="29425" y="2383"/>
                  </a:lnTo>
                  <a:cubicBezTo>
                    <a:pt x="29482" y="2554"/>
                    <a:pt x="29596" y="2625"/>
                    <a:pt x="29782" y="2625"/>
                  </a:cubicBezTo>
                  <a:cubicBezTo>
                    <a:pt x="30010" y="2625"/>
                    <a:pt x="30195" y="2497"/>
                    <a:pt x="30195" y="2269"/>
                  </a:cubicBezTo>
                  <a:cubicBezTo>
                    <a:pt x="30195" y="2083"/>
                    <a:pt x="30010" y="1912"/>
                    <a:pt x="29782" y="1912"/>
                  </a:cubicBezTo>
                  <a:cubicBezTo>
                    <a:pt x="29653" y="1912"/>
                    <a:pt x="29482" y="1969"/>
                    <a:pt x="29425" y="2140"/>
                  </a:cubicBezTo>
                  <a:lnTo>
                    <a:pt x="25503" y="2140"/>
                  </a:lnTo>
                  <a:lnTo>
                    <a:pt x="23306"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9" name="Google Shape;149;p4"/>
            <p:cNvSpPr/>
            <p:nvPr/>
          </p:nvSpPr>
          <p:spPr>
            <a:xfrm rot="-5400000">
              <a:off x="3104412" y="3972336"/>
              <a:ext cx="644024" cy="33537"/>
            </a:xfrm>
            <a:custGeom>
              <a:avLst/>
              <a:gdLst/>
              <a:ahLst/>
              <a:cxnLst/>
              <a:rect l="l" t="t" r="r" b="b"/>
              <a:pathLst>
                <a:path w="14806" h="771" extrusionOk="0">
                  <a:moveTo>
                    <a:pt x="14392" y="1"/>
                  </a:moveTo>
                  <a:cubicBezTo>
                    <a:pt x="14264" y="1"/>
                    <a:pt x="14092" y="115"/>
                    <a:pt x="14035" y="300"/>
                  </a:cubicBezTo>
                  <a:lnTo>
                    <a:pt x="1" y="300"/>
                  </a:lnTo>
                  <a:lnTo>
                    <a:pt x="1" y="543"/>
                  </a:lnTo>
                  <a:lnTo>
                    <a:pt x="14035" y="543"/>
                  </a:lnTo>
                  <a:cubicBezTo>
                    <a:pt x="14092" y="657"/>
                    <a:pt x="14264" y="771"/>
                    <a:pt x="14392" y="771"/>
                  </a:cubicBezTo>
                  <a:cubicBezTo>
                    <a:pt x="14620" y="771"/>
                    <a:pt x="14806" y="600"/>
                    <a:pt x="14806" y="414"/>
                  </a:cubicBezTo>
                  <a:cubicBezTo>
                    <a:pt x="14806" y="186"/>
                    <a:pt x="14620" y="1"/>
                    <a:pt x="1439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0" name="Google Shape;150;p4"/>
            <p:cNvSpPr/>
            <p:nvPr/>
          </p:nvSpPr>
          <p:spPr>
            <a:xfrm rot="-5400000">
              <a:off x="3456174" y="4000870"/>
              <a:ext cx="452331" cy="168161"/>
            </a:xfrm>
            <a:custGeom>
              <a:avLst/>
              <a:gdLst/>
              <a:ahLst/>
              <a:cxnLst/>
              <a:rect l="l" t="t" r="r" b="b"/>
              <a:pathLst>
                <a:path w="10399" h="3866" extrusionOk="0">
                  <a:moveTo>
                    <a:pt x="1" y="1"/>
                  </a:moveTo>
                  <a:lnTo>
                    <a:pt x="1" y="243"/>
                  </a:lnTo>
                  <a:lnTo>
                    <a:pt x="9928" y="243"/>
                  </a:lnTo>
                  <a:lnTo>
                    <a:pt x="9928" y="3153"/>
                  </a:lnTo>
                  <a:cubicBezTo>
                    <a:pt x="9757" y="3153"/>
                    <a:pt x="9628" y="3338"/>
                    <a:pt x="9628" y="3509"/>
                  </a:cubicBezTo>
                  <a:cubicBezTo>
                    <a:pt x="9628" y="3695"/>
                    <a:pt x="9814" y="3866"/>
                    <a:pt x="10042" y="3866"/>
                  </a:cubicBezTo>
                  <a:cubicBezTo>
                    <a:pt x="10227" y="3866"/>
                    <a:pt x="10398" y="3695"/>
                    <a:pt x="10398" y="3509"/>
                  </a:cubicBezTo>
                  <a:cubicBezTo>
                    <a:pt x="10398" y="3338"/>
                    <a:pt x="10284" y="3153"/>
                    <a:pt x="10170" y="3153"/>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1" name="Google Shape;151;p4"/>
            <p:cNvSpPr/>
            <p:nvPr/>
          </p:nvSpPr>
          <p:spPr>
            <a:xfrm rot="-5400000">
              <a:off x="3085206" y="3642908"/>
              <a:ext cx="1140330" cy="196087"/>
            </a:xfrm>
            <a:custGeom>
              <a:avLst/>
              <a:gdLst/>
              <a:ahLst/>
              <a:cxnLst/>
              <a:rect l="l" t="t" r="r" b="b"/>
              <a:pathLst>
                <a:path w="26216" h="4508" extrusionOk="0">
                  <a:moveTo>
                    <a:pt x="25859" y="0"/>
                  </a:moveTo>
                  <a:cubicBezTo>
                    <a:pt x="25674" y="0"/>
                    <a:pt x="25560" y="114"/>
                    <a:pt x="25503" y="229"/>
                  </a:cubicBezTo>
                  <a:lnTo>
                    <a:pt x="16531" y="229"/>
                  </a:lnTo>
                  <a:lnTo>
                    <a:pt x="12481" y="4279"/>
                  </a:lnTo>
                  <a:lnTo>
                    <a:pt x="11240" y="4279"/>
                  </a:lnTo>
                  <a:lnTo>
                    <a:pt x="11240" y="57"/>
                  </a:lnTo>
                  <a:lnTo>
                    <a:pt x="1" y="57"/>
                  </a:lnTo>
                  <a:lnTo>
                    <a:pt x="1" y="286"/>
                  </a:lnTo>
                  <a:lnTo>
                    <a:pt x="10997" y="286"/>
                  </a:lnTo>
                  <a:lnTo>
                    <a:pt x="10997" y="4507"/>
                  </a:lnTo>
                  <a:lnTo>
                    <a:pt x="12609" y="4507"/>
                  </a:lnTo>
                  <a:lnTo>
                    <a:pt x="16645" y="471"/>
                  </a:lnTo>
                  <a:lnTo>
                    <a:pt x="25503" y="471"/>
                  </a:lnTo>
                  <a:cubicBezTo>
                    <a:pt x="25560" y="642"/>
                    <a:pt x="25674" y="771"/>
                    <a:pt x="25859" y="771"/>
                  </a:cubicBezTo>
                  <a:cubicBezTo>
                    <a:pt x="26087" y="771"/>
                    <a:pt x="26216" y="585"/>
                    <a:pt x="26216" y="357"/>
                  </a:cubicBezTo>
                  <a:cubicBezTo>
                    <a:pt x="26216" y="171"/>
                    <a:pt x="26087" y="0"/>
                    <a:pt x="2585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2" name="Google Shape;152;p4"/>
            <p:cNvSpPr/>
            <p:nvPr/>
          </p:nvSpPr>
          <p:spPr>
            <a:xfrm rot="-5400000">
              <a:off x="2913348" y="3546126"/>
              <a:ext cx="1336374" cy="193607"/>
            </a:xfrm>
            <a:custGeom>
              <a:avLst/>
              <a:gdLst/>
              <a:ahLst/>
              <a:cxnLst/>
              <a:rect l="l" t="t" r="r" b="b"/>
              <a:pathLst>
                <a:path w="30723" h="4451" extrusionOk="0">
                  <a:moveTo>
                    <a:pt x="30309" y="1"/>
                  </a:moveTo>
                  <a:cubicBezTo>
                    <a:pt x="30195" y="1"/>
                    <a:pt x="30010" y="115"/>
                    <a:pt x="29953" y="300"/>
                  </a:cubicBezTo>
                  <a:lnTo>
                    <a:pt x="16232" y="300"/>
                  </a:lnTo>
                  <a:lnTo>
                    <a:pt x="12609" y="3866"/>
                  </a:lnTo>
                  <a:lnTo>
                    <a:pt x="12609" y="714"/>
                  </a:lnTo>
                  <a:lnTo>
                    <a:pt x="1" y="714"/>
                  </a:lnTo>
                  <a:lnTo>
                    <a:pt x="1" y="956"/>
                  </a:lnTo>
                  <a:lnTo>
                    <a:pt x="12367" y="956"/>
                  </a:lnTo>
                  <a:lnTo>
                    <a:pt x="12367" y="4451"/>
                  </a:lnTo>
                  <a:lnTo>
                    <a:pt x="16346" y="528"/>
                  </a:lnTo>
                  <a:lnTo>
                    <a:pt x="29953" y="528"/>
                  </a:lnTo>
                  <a:cubicBezTo>
                    <a:pt x="30010" y="657"/>
                    <a:pt x="30195" y="771"/>
                    <a:pt x="30309" y="771"/>
                  </a:cubicBezTo>
                  <a:cubicBezTo>
                    <a:pt x="30552" y="771"/>
                    <a:pt x="30723" y="600"/>
                    <a:pt x="30723" y="414"/>
                  </a:cubicBezTo>
                  <a:cubicBezTo>
                    <a:pt x="30723" y="172"/>
                    <a:pt x="30552" y="1"/>
                    <a:pt x="3030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3" name="Google Shape;153;p4"/>
            <p:cNvSpPr/>
            <p:nvPr/>
          </p:nvSpPr>
          <p:spPr>
            <a:xfrm rot="-5400000">
              <a:off x="2875811" y="3622116"/>
              <a:ext cx="1233415" cy="144586"/>
            </a:xfrm>
            <a:custGeom>
              <a:avLst/>
              <a:gdLst/>
              <a:ahLst/>
              <a:cxnLst/>
              <a:rect l="l" t="t" r="r" b="b"/>
              <a:pathLst>
                <a:path w="28356" h="3324" extrusionOk="0">
                  <a:moveTo>
                    <a:pt x="27942" y="0"/>
                  </a:moveTo>
                  <a:cubicBezTo>
                    <a:pt x="27813" y="0"/>
                    <a:pt x="27642" y="114"/>
                    <a:pt x="27585" y="228"/>
                  </a:cubicBezTo>
                  <a:lnTo>
                    <a:pt x="16175" y="228"/>
                  </a:lnTo>
                  <a:lnTo>
                    <a:pt x="13679" y="2796"/>
                  </a:lnTo>
                  <a:lnTo>
                    <a:pt x="13679" y="1127"/>
                  </a:lnTo>
                  <a:lnTo>
                    <a:pt x="1" y="1127"/>
                  </a:lnTo>
                  <a:lnTo>
                    <a:pt x="1" y="1369"/>
                  </a:lnTo>
                  <a:lnTo>
                    <a:pt x="13436" y="1369"/>
                  </a:lnTo>
                  <a:lnTo>
                    <a:pt x="13436" y="3323"/>
                  </a:lnTo>
                  <a:lnTo>
                    <a:pt x="16289" y="471"/>
                  </a:lnTo>
                  <a:lnTo>
                    <a:pt x="27585" y="471"/>
                  </a:lnTo>
                  <a:cubicBezTo>
                    <a:pt x="27642" y="656"/>
                    <a:pt x="27813" y="770"/>
                    <a:pt x="27942" y="770"/>
                  </a:cubicBezTo>
                  <a:cubicBezTo>
                    <a:pt x="28170" y="770"/>
                    <a:pt x="28355" y="585"/>
                    <a:pt x="28355" y="357"/>
                  </a:cubicBezTo>
                  <a:cubicBezTo>
                    <a:pt x="28355" y="171"/>
                    <a:pt x="28170" y="0"/>
                    <a:pt x="2794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4" name="Google Shape;154;p4"/>
            <p:cNvSpPr/>
            <p:nvPr/>
          </p:nvSpPr>
          <p:spPr>
            <a:xfrm rot="-5400000">
              <a:off x="2601887" y="3552324"/>
              <a:ext cx="1419541" cy="98043"/>
            </a:xfrm>
            <a:custGeom>
              <a:avLst/>
              <a:gdLst/>
              <a:ahLst/>
              <a:cxnLst/>
              <a:rect l="l" t="t" r="r" b="b"/>
              <a:pathLst>
                <a:path w="32635" h="2254" extrusionOk="0">
                  <a:moveTo>
                    <a:pt x="16289" y="0"/>
                  </a:moveTo>
                  <a:lnTo>
                    <a:pt x="14321" y="1897"/>
                  </a:lnTo>
                  <a:lnTo>
                    <a:pt x="1" y="1897"/>
                  </a:lnTo>
                  <a:lnTo>
                    <a:pt x="1" y="2140"/>
                  </a:lnTo>
                  <a:lnTo>
                    <a:pt x="14449" y="2140"/>
                  </a:lnTo>
                  <a:lnTo>
                    <a:pt x="16346" y="229"/>
                  </a:lnTo>
                  <a:lnTo>
                    <a:pt x="21395" y="229"/>
                  </a:lnTo>
                  <a:lnTo>
                    <a:pt x="23178" y="2012"/>
                  </a:lnTo>
                  <a:lnTo>
                    <a:pt x="31864" y="2012"/>
                  </a:lnTo>
                  <a:cubicBezTo>
                    <a:pt x="31921" y="2197"/>
                    <a:pt x="32092" y="2254"/>
                    <a:pt x="32221" y="2254"/>
                  </a:cubicBezTo>
                  <a:cubicBezTo>
                    <a:pt x="32449" y="2254"/>
                    <a:pt x="32634" y="2140"/>
                    <a:pt x="32634" y="1897"/>
                  </a:cubicBezTo>
                  <a:cubicBezTo>
                    <a:pt x="32634" y="1655"/>
                    <a:pt x="32449" y="1541"/>
                    <a:pt x="32221" y="1541"/>
                  </a:cubicBezTo>
                  <a:cubicBezTo>
                    <a:pt x="32035" y="1541"/>
                    <a:pt x="31921" y="1655"/>
                    <a:pt x="31864" y="1783"/>
                  </a:cubicBezTo>
                  <a:lnTo>
                    <a:pt x="23306" y="1783"/>
                  </a:lnTo>
                  <a:lnTo>
                    <a:pt x="2152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5" name="Google Shape;155;p4"/>
            <p:cNvSpPr/>
            <p:nvPr/>
          </p:nvSpPr>
          <p:spPr>
            <a:xfrm rot="-5400000">
              <a:off x="2574592" y="3483446"/>
              <a:ext cx="1556645" cy="98696"/>
            </a:xfrm>
            <a:custGeom>
              <a:avLst/>
              <a:gdLst/>
              <a:ahLst/>
              <a:cxnLst/>
              <a:rect l="l" t="t" r="r" b="b"/>
              <a:pathLst>
                <a:path w="35787" h="2269" extrusionOk="0">
                  <a:moveTo>
                    <a:pt x="16703" y="1"/>
                  </a:moveTo>
                  <a:lnTo>
                    <a:pt x="14806" y="1841"/>
                  </a:lnTo>
                  <a:lnTo>
                    <a:pt x="1" y="1841"/>
                  </a:lnTo>
                  <a:lnTo>
                    <a:pt x="1" y="2083"/>
                  </a:lnTo>
                  <a:lnTo>
                    <a:pt x="14920" y="2083"/>
                  </a:lnTo>
                  <a:lnTo>
                    <a:pt x="16760" y="243"/>
                  </a:lnTo>
                  <a:lnTo>
                    <a:pt x="20810" y="243"/>
                  </a:lnTo>
                  <a:lnTo>
                    <a:pt x="22593" y="2026"/>
                  </a:lnTo>
                  <a:lnTo>
                    <a:pt x="35002" y="2026"/>
                  </a:lnTo>
                  <a:cubicBezTo>
                    <a:pt x="35073" y="2140"/>
                    <a:pt x="35244" y="2269"/>
                    <a:pt x="35358" y="2269"/>
                  </a:cubicBezTo>
                  <a:cubicBezTo>
                    <a:pt x="35601" y="2269"/>
                    <a:pt x="35786" y="2083"/>
                    <a:pt x="35786" y="1912"/>
                  </a:cubicBezTo>
                  <a:cubicBezTo>
                    <a:pt x="35786" y="1670"/>
                    <a:pt x="35601" y="1484"/>
                    <a:pt x="35358" y="1484"/>
                  </a:cubicBezTo>
                  <a:cubicBezTo>
                    <a:pt x="35244" y="1484"/>
                    <a:pt x="35073" y="1613"/>
                    <a:pt x="35002" y="1784"/>
                  </a:cubicBezTo>
                  <a:lnTo>
                    <a:pt x="22650" y="1784"/>
                  </a:lnTo>
                  <a:lnTo>
                    <a:pt x="2092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6" name="Google Shape;156;p4"/>
            <p:cNvSpPr/>
            <p:nvPr/>
          </p:nvSpPr>
          <p:spPr>
            <a:xfrm rot="-5400000">
              <a:off x="2516589" y="3511045"/>
              <a:ext cx="1499576" cy="100566"/>
            </a:xfrm>
            <a:custGeom>
              <a:avLst/>
              <a:gdLst/>
              <a:ahLst/>
              <a:cxnLst/>
              <a:rect l="l" t="t" r="r" b="b"/>
              <a:pathLst>
                <a:path w="34475" h="2312" extrusionOk="0">
                  <a:moveTo>
                    <a:pt x="15747" y="1"/>
                  </a:moveTo>
                  <a:lnTo>
                    <a:pt x="13679" y="2012"/>
                  </a:lnTo>
                  <a:lnTo>
                    <a:pt x="1" y="2012"/>
                  </a:lnTo>
                  <a:lnTo>
                    <a:pt x="1" y="2254"/>
                  </a:lnTo>
                  <a:lnTo>
                    <a:pt x="13793" y="2254"/>
                  </a:lnTo>
                  <a:lnTo>
                    <a:pt x="15818" y="229"/>
                  </a:lnTo>
                  <a:lnTo>
                    <a:pt x="22108" y="229"/>
                  </a:lnTo>
                  <a:lnTo>
                    <a:pt x="24019" y="2069"/>
                  </a:lnTo>
                  <a:lnTo>
                    <a:pt x="33761" y="2069"/>
                  </a:lnTo>
                  <a:cubicBezTo>
                    <a:pt x="33818" y="2197"/>
                    <a:pt x="33932" y="2311"/>
                    <a:pt x="34117" y="2311"/>
                  </a:cubicBezTo>
                  <a:cubicBezTo>
                    <a:pt x="34289" y="2311"/>
                    <a:pt x="34474" y="2140"/>
                    <a:pt x="34474" y="1955"/>
                  </a:cubicBezTo>
                  <a:cubicBezTo>
                    <a:pt x="34474" y="1712"/>
                    <a:pt x="34289" y="1541"/>
                    <a:pt x="34117" y="1541"/>
                  </a:cubicBezTo>
                  <a:cubicBezTo>
                    <a:pt x="33932" y="1541"/>
                    <a:pt x="33761" y="1655"/>
                    <a:pt x="33761" y="1841"/>
                  </a:cubicBezTo>
                  <a:lnTo>
                    <a:pt x="24076" y="1841"/>
                  </a:lnTo>
                  <a:lnTo>
                    <a:pt x="2223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7" name="Google Shape;157;p4"/>
            <p:cNvSpPr/>
            <p:nvPr/>
          </p:nvSpPr>
          <p:spPr>
            <a:xfrm rot="-5400000">
              <a:off x="2595407" y="3628314"/>
              <a:ext cx="1251380" cy="114224"/>
            </a:xfrm>
            <a:custGeom>
              <a:avLst/>
              <a:gdLst/>
              <a:ahLst/>
              <a:cxnLst/>
              <a:rect l="l" t="t" r="r" b="b"/>
              <a:pathLst>
                <a:path w="28769" h="2626" extrusionOk="0">
                  <a:moveTo>
                    <a:pt x="15519" y="1"/>
                  </a:moveTo>
                  <a:lnTo>
                    <a:pt x="13137" y="2383"/>
                  </a:lnTo>
                  <a:lnTo>
                    <a:pt x="1" y="2383"/>
                  </a:lnTo>
                  <a:lnTo>
                    <a:pt x="1" y="2625"/>
                  </a:lnTo>
                  <a:lnTo>
                    <a:pt x="13251" y="2625"/>
                  </a:lnTo>
                  <a:lnTo>
                    <a:pt x="15633" y="243"/>
                  </a:lnTo>
                  <a:lnTo>
                    <a:pt x="22707" y="243"/>
                  </a:lnTo>
                  <a:lnTo>
                    <a:pt x="24547" y="2083"/>
                  </a:lnTo>
                  <a:lnTo>
                    <a:pt x="28056" y="2083"/>
                  </a:lnTo>
                  <a:cubicBezTo>
                    <a:pt x="28056" y="2268"/>
                    <a:pt x="28227" y="2383"/>
                    <a:pt x="28412" y="2383"/>
                  </a:cubicBezTo>
                  <a:cubicBezTo>
                    <a:pt x="28583" y="2383"/>
                    <a:pt x="28769" y="2197"/>
                    <a:pt x="28769" y="1969"/>
                  </a:cubicBezTo>
                  <a:cubicBezTo>
                    <a:pt x="28769" y="1784"/>
                    <a:pt x="28583" y="1612"/>
                    <a:pt x="28412" y="1612"/>
                  </a:cubicBezTo>
                  <a:cubicBezTo>
                    <a:pt x="28227" y="1612"/>
                    <a:pt x="28113" y="1726"/>
                    <a:pt x="28056" y="1841"/>
                  </a:cubicBezTo>
                  <a:lnTo>
                    <a:pt x="24661" y="1841"/>
                  </a:lnTo>
                  <a:lnTo>
                    <a:pt x="22821"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3654427456"/>
      </p:ext>
    </p:extLst>
  </p:cSld>
  <p:clrMapOvr>
    <a:masterClrMapping/>
  </p:clrMapOvr>
  <p:transition spd="med">
    <p:pull/>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58"/>
        <p:cNvGrpSpPr/>
        <p:nvPr/>
      </p:nvGrpSpPr>
      <p:grpSpPr>
        <a:xfrm>
          <a:off x="0" y="0"/>
          <a:ext cx="0" cy="0"/>
          <a:chOff x="0" y="0"/>
          <a:chExt cx="0" cy="0"/>
        </a:xfrm>
      </p:grpSpPr>
      <p:sp>
        <p:nvSpPr>
          <p:cNvPr id="159" name="Google Shape;159;p5"/>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60" name="Google Shape;160;p5"/>
          <p:cNvGrpSpPr/>
          <p:nvPr/>
        </p:nvGrpSpPr>
        <p:grpSpPr>
          <a:xfrm rot="10800000">
            <a:off x="528401" y="-929099"/>
            <a:ext cx="1628736" cy="3496147"/>
            <a:chOff x="5452016" y="2824589"/>
            <a:chExt cx="689908" cy="1480916"/>
          </a:xfrm>
        </p:grpSpPr>
        <p:sp>
          <p:nvSpPr>
            <p:cNvPr id="161" name="Google Shape;161;p5"/>
            <p:cNvSpPr/>
            <p:nvPr/>
          </p:nvSpPr>
          <p:spPr>
            <a:xfrm rot="-5400000">
              <a:off x="5392462" y="3556043"/>
              <a:ext cx="1325804" cy="173120"/>
            </a:xfrm>
            <a:custGeom>
              <a:avLst/>
              <a:gdLst/>
              <a:ahLst/>
              <a:cxnLst/>
              <a:rect l="l" t="t" r="r" b="b"/>
              <a:pathLst>
                <a:path w="30480" h="3980" extrusionOk="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2" name="Google Shape;162;p5"/>
            <p:cNvSpPr/>
            <p:nvPr/>
          </p:nvSpPr>
          <p:spPr>
            <a:xfrm rot="-5400000">
              <a:off x="5265885" y="3473528"/>
              <a:ext cx="1480916" cy="183037"/>
            </a:xfrm>
            <a:custGeom>
              <a:avLst/>
              <a:gdLst/>
              <a:ahLst/>
              <a:cxnLst/>
              <a:rect l="l" t="t" r="r" b="b"/>
              <a:pathLst>
                <a:path w="34046" h="4208" extrusionOk="0">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3" name="Google Shape;163;p5"/>
            <p:cNvSpPr/>
            <p:nvPr/>
          </p:nvSpPr>
          <p:spPr>
            <a:xfrm rot="-5400000">
              <a:off x="5330414" y="3589558"/>
              <a:ext cx="1245768" cy="186126"/>
            </a:xfrm>
            <a:custGeom>
              <a:avLst/>
              <a:gdLst/>
              <a:ahLst/>
              <a:cxnLst/>
              <a:rect l="l" t="t" r="r" b="b"/>
              <a:pathLst>
                <a:path w="28640" h="4279" extrusionOk="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4" name="Google Shape;164;p5"/>
            <p:cNvSpPr/>
            <p:nvPr/>
          </p:nvSpPr>
          <p:spPr>
            <a:xfrm rot="-5400000">
              <a:off x="5370411" y="3676053"/>
              <a:ext cx="1059686" cy="199219"/>
            </a:xfrm>
            <a:custGeom>
              <a:avLst/>
              <a:gdLst/>
              <a:ahLst/>
              <a:cxnLst/>
              <a:rect l="l" t="t" r="r" b="b"/>
              <a:pathLst>
                <a:path w="24362" h="4580" extrusionOk="0">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5" name="Google Shape;165;p5"/>
            <p:cNvSpPr/>
            <p:nvPr/>
          </p:nvSpPr>
          <p:spPr>
            <a:xfrm rot="-5400000">
              <a:off x="5334134" y="3789929"/>
              <a:ext cx="935588" cy="95564"/>
            </a:xfrm>
            <a:custGeom>
              <a:avLst/>
              <a:gdLst/>
              <a:ahLst/>
              <a:cxnLst/>
              <a:rect l="l" t="t" r="r" b="b"/>
              <a:pathLst>
                <a:path w="21509" h="2197" extrusionOk="0">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6" name="Google Shape;166;p5"/>
            <p:cNvSpPr/>
            <p:nvPr/>
          </p:nvSpPr>
          <p:spPr>
            <a:xfrm rot="-5400000">
              <a:off x="5331634" y="3818442"/>
              <a:ext cx="868602" cy="105525"/>
            </a:xfrm>
            <a:custGeom>
              <a:avLst/>
              <a:gdLst/>
              <a:ahLst/>
              <a:cxnLst/>
              <a:rect l="l" t="t" r="r" b="b"/>
              <a:pathLst>
                <a:path w="19969" h="2426" extrusionOk="0">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7" name="Google Shape;167;p5"/>
            <p:cNvSpPr/>
            <p:nvPr/>
          </p:nvSpPr>
          <p:spPr>
            <a:xfrm rot="-5400000">
              <a:off x="5163516" y="3683817"/>
              <a:ext cx="1119234" cy="124142"/>
            </a:xfrm>
            <a:custGeom>
              <a:avLst/>
              <a:gdLst/>
              <a:ahLst/>
              <a:cxnLst/>
              <a:rect l="l" t="t" r="r" b="b"/>
              <a:pathLst>
                <a:path w="25731" h="2854" extrusionOk="0">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8" name="Google Shape;168;p5"/>
            <p:cNvSpPr/>
            <p:nvPr/>
          </p:nvSpPr>
          <p:spPr>
            <a:xfrm rot="-5400000">
              <a:off x="5189572" y="3740886"/>
              <a:ext cx="982130" cy="147109"/>
            </a:xfrm>
            <a:custGeom>
              <a:avLst/>
              <a:gdLst/>
              <a:ahLst/>
              <a:cxnLst/>
              <a:rect l="l" t="t" r="r" b="b"/>
              <a:pathLst>
                <a:path w="22579" h="3382" extrusionOk="0">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9" name="Google Shape;169;p5"/>
            <p:cNvSpPr/>
            <p:nvPr/>
          </p:nvSpPr>
          <p:spPr>
            <a:xfrm rot="-5400000">
              <a:off x="5194836" y="3787124"/>
              <a:ext cx="868602" cy="168161"/>
            </a:xfrm>
            <a:custGeom>
              <a:avLst/>
              <a:gdLst/>
              <a:ahLst/>
              <a:cxnLst/>
              <a:rect l="l" t="t" r="r" b="b"/>
              <a:pathLst>
                <a:path w="19969" h="3866" extrusionOk="0">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0" name="Google Shape;170;p5"/>
            <p:cNvSpPr/>
            <p:nvPr/>
          </p:nvSpPr>
          <p:spPr>
            <a:xfrm rot="-5400000">
              <a:off x="5215324" y="3849151"/>
              <a:ext cx="733977" cy="178731"/>
            </a:xfrm>
            <a:custGeom>
              <a:avLst/>
              <a:gdLst/>
              <a:ahLst/>
              <a:cxnLst/>
              <a:rect l="l" t="t" r="r" b="b"/>
              <a:pathLst>
                <a:path w="16874" h="4109" extrusionOk="0">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1" name="Google Shape;171;p5"/>
            <p:cNvSpPr/>
            <p:nvPr/>
          </p:nvSpPr>
          <p:spPr>
            <a:xfrm rot="-5400000">
              <a:off x="5841900" y="4018530"/>
              <a:ext cx="465336" cy="108613"/>
            </a:xfrm>
            <a:custGeom>
              <a:avLst/>
              <a:gdLst/>
              <a:ahLst/>
              <a:cxnLst/>
              <a:rect l="l" t="t" r="r" b="b"/>
              <a:pathLst>
                <a:path w="10698" h="2497" extrusionOk="0">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2" name="Google Shape;172;p5"/>
            <p:cNvSpPr/>
            <p:nvPr/>
          </p:nvSpPr>
          <p:spPr>
            <a:xfrm rot="-5400000">
              <a:off x="5874501" y="4051132"/>
              <a:ext cx="431191" cy="77556"/>
            </a:xfrm>
            <a:custGeom>
              <a:avLst/>
              <a:gdLst/>
              <a:ahLst/>
              <a:cxnLst/>
              <a:rect l="l" t="t" r="r" b="b"/>
              <a:pathLst>
                <a:path w="9913" h="1783" extrusionOk="0">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3" name="Google Shape;173;p5"/>
            <p:cNvSpPr/>
            <p:nvPr/>
          </p:nvSpPr>
          <p:spPr>
            <a:xfrm rot="-5400000">
              <a:off x="5229613" y="3907503"/>
              <a:ext cx="620405" cy="175599"/>
            </a:xfrm>
            <a:custGeom>
              <a:avLst/>
              <a:gdLst/>
              <a:ahLst/>
              <a:cxnLst/>
              <a:rect l="l" t="t" r="r" b="b"/>
              <a:pathLst>
                <a:path w="14263" h="4037" extrusionOk="0">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74" name="Google Shape;174;p5"/>
          <p:cNvGrpSpPr/>
          <p:nvPr/>
        </p:nvGrpSpPr>
        <p:grpSpPr>
          <a:xfrm>
            <a:off x="9301670" y="4997614"/>
            <a:ext cx="2268324" cy="3667533"/>
            <a:chOff x="6976252" y="2907160"/>
            <a:chExt cx="1701243" cy="2750650"/>
          </a:xfrm>
        </p:grpSpPr>
        <p:grpSp>
          <p:nvGrpSpPr>
            <p:cNvPr id="175" name="Google Shape;175;p5"/>
            <p:cNvGrpSpPr/>
            <p:nvPr/>
          </p:nvGrpSpPr>
          <p:grpSpPr>
            <a:xfrm>
              <a:off x="6976252" y="2907160"/>
              <a:ext cx="847022" cy="2750650"/>
              <a:chOff x="6278982" y="2751992"/>
              <a:chExt cx="478381" cy="1553513"/>
            </a:xfrm>
          </p:grpSpPr>
          <p:sp>
            <p:nvSpPr>
              <p:cNvPr id="176" name="Google Shape;176;p5"/>
              <p:cNvSpPr/>
              <p:nvPr/>
            </p:nvSpPr>
            <p:spPr>
              <a:xfrm rot="-5400000">
                <a:off x="6192439" y="3740581"/>
                <a:ext cx="1059686" cy="70161"/>
              </a:xfrm>
              <a:custGeom>
                <a:avLst/>
                <a:gdLst/>
                <a:ahLst/>
                <a:cxnLst/>
                <a:rect l="l" t="t" r="r" b="b"/>
                <a:pathLst>
                  <a:path w="24362" h="1613" extrusionOk="0">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7" name="Google Shape;177;p5"/>
              <p:cNvSpPr/>
              <p:nvPr/>
            </p:nvSpPr>
            <p:spPr>
              <a:xfrm rot="-5400000">
                <a:off x="6010359" y="3607522"/>
                <a:ext cx="1325804" cy="70161"/>
              </a:xfrm>
              <a:custGeom>
                <a:avLst/>
                <a:gdLst/>
                <a:ahLst/>
                <a:cxnLst/>
                <a:rect l="l" t="t" r="r" b="b"/>
                <a:pathLst>
                  <a:path w="30480" h="1613" extrusionOk="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8" name="Google Shape;178;p5"/>
              <p:cNvSpPr/>
              <p:nvPr/>
            </p:nvSpPr>
            <p:spPr>
              <a:xfrm rot="-5400000">
                <a:off x="6022147" y="3665853"/>
                <a:ext cx="1214755" cy="64550"/>
              </a:xfrm>
              <a:custGeom>
                <a:avLst/>
                <a:gdLst/>
                <a:ahLst/>
                <a:cxnLst/>
                <a:rect l="l" t="t" r="r" b="b"/>
                <a:pathLst>
                  <a:path w="27927" h="1484" extrusionOk="0">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9" name="Google Shape;179;p5"/>
              <p:cNvSpPr/>
              <p:nvPr/>
            </p:nvSpPr>
            <p:spPr>
              <a:xfrm rot="-5400000">
                <a:off x="5843461" y="3619310"/>
                <a:ext cx="1279305" cy="93085"/>
              </a:xfrm>
              <a:custGeom>
                <a:avLst/>
                <a:gdLst/>
                <a:ahLst/>
                <a:cxnLst/>
                <a:rect l="l" t="t" r="r" b="b"/>
                <a:pathLst>
                  <a:path w="29411" h="2140" extrusionOk="0">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0" name="Google Shape;180;p5"/>
              <p:cNvSpPr/>
              <p:nvPr/>
            </p:nvSpPr>
            <p:spPr>
              <a:xfrm rot="-5400000">
                <a:off x="5753204" y="3565025"/>
                <a:ext cx="1374825" cy="106134"/>
              </a:xfrm>
              <a:custGeom>
                <a:avLst/>
                <a:gdLst/>
                <a:ahLst/>
                <a:cxnLst/>
                <a:rect l="l" t="t" r="r" b="b"/>
                <a:pathLst>
                  <a:path w="31607" h="2440" extrusionOk="0">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1" name="Google Shape;181;p5"/>
              <p:cNvSpPr/>
              <p:nvPr/>
            </p:nvSpPr>
            <p:spPr>
              <a:xfrm rot="-5400000">
                <a:off x="5618885" y="3466677"/>
                <a:ext cx="1553513" cy="124142"/>
              </a:xfrm>
              <a:custGeom>
                <a:avLst/>
                <a:gdLst/>
                <a:ahLst/>
                <a:cxnLst/>
                <a:rect l="l" t="t" r="r" b="b"/>
                <a:pathLst>
                  <a:path w="35715" h="2854" extrusionOk="0">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2" name="Google Shape;182;p5"/>
              <p:cNvSpPr/>
              <p:nvPr/>
            </p:nvSpPr>
            <p:spPr>
              <a:xfrm rot="-5400000">
                <a:off x="5790418" y="3674835"/>
                <a:ext cx="1119234" cy="142106"/>
              </a:xfrm>
              <a:custGeom>
                <a:avLst/>
                <a:gdLst/>
                <a:ahLst/>
                <a:cxnLst/>
                <a:rect l="l" t="t" r="r" b="b"/>
                <a:pathLst>
                  <a:path w="25731" h="3267" extrusionOk="0">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3" name="Google Shape;183;p5"/>
              <p:cNvSpPr/>
              <p:nvPr/>
            </p:nvSpPr>
            <p:spPr>
              <a:xfrm rot="-5400000">
                <a:off x="6430370" y="3978513"/>
                <a:ext cx="620405" cy="33580"/>
              </a:xfrm>
              <a:custGeom>
                <a:avLst/>
                <a:gdLst/>
                <a:ahLst/>
                <a:cxnLst/>
                <a:rect l="l" t="t" r="r" b="b"/>
                <a:pathLst>
                  <a:path w="14263" h="772" extrusionOk="0">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4" name="Google Shape;184;p5"/>
              <p:cNvSpPr/>
              <p:nvPr/>
            </p:nvSpPr>
            <p:spPr>
              <a:xfrm rot="-5400000">
                <a:off x="5858989" y="3544234"/>
                <a:ext cx="1460429" cy="62114"/>
              </a:xfrm>
              <a:custGeom>
                <a:avLst/>
                <a:gdLst/>
                <a:ahLst/>
                <a:cxnLst/>
                <a:rect l="l" t="t" r="r" b="b"/>
                <a:pathLst>
                  <a:path w="33575" h="1428" extrusionOk="0">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85" name="Google Shape;185;p5"/>
            <p:cNvGrpSpPr/>
            <p:nvPr/>
          </p:nvGrpSpPr>
          <p:grpSpPr>
            <a:xfrm>
              <a:off x="7899710" y="3118109"/>
              <a:ext cx="777786" cy="2539702"/>
              <a:chOff x="6961407" y="2871131"/>
              <a:chExt cx="439278" cy="1434374"/>
            </a:xfrm>
          </p:grpSpPr>
          <p:sp>
            <p:nvSpPr>
              <p:cNvPr id="186" name="Google Shape;186;p5"/>
              <p:cNvSpPr/>
              <p:nvPr/>
            </p:nvSpPr>
            <p:spPr>
              <a:xfrm rot="-5400000">
                <a:off x="6647504" y="3552324"/>
                <a:ext cx="1374825" cy="131536"/>
              </a:xfrm>
              <a:custGeom>
                <a:avLst/>
                <a:gdLst/>
                <a:ahLst/>
                <a:cxnLst/>
                <a:rect l="l" t="t" r="r" b="b"/>
                <a:pathLst>
                  <a:path w="31607" h="3024" extrusionOk="0">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7" name="Google Shape;187;p5"/>
              <p:cNvSpPr/>
              <p:nvPr/>
            </p:nvSpPr>
            <p:spPr>
              <a:xfrm rot="-5400000">
                <a:off x="6677278" y="3618071"/>
                <a:ext cx="1230283" cy="144586"/>
              </a:xfrm>
              <a:custGeom>
                <a:avLst/>
                <a:gdLst/>
                <a:ahLst/>
                <a:cxnLst/>
                <a:rect l="l" t="t" r="r" b="b"/>
                <a:pathLst>
                  <a:path w="28284" h="3324" extrusionOk="0">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8" name="Google Shape;188;p5"/>
              <p:cNvSpPr/>
              <p:nvPr/>
            </p:nvSpPr>
            <p:spPr>
              <a:xfrm rot="-5400000">
                <a:off x="6529931" y="3512306"/>
                <a:ext cx="1434374" cy="152024"/>
              </a:xfrm>
              <a:custGeom>
                <a:avLst/>
                <a:gdLst/>
                <a:ahLst/>
                <a:cxnLst/>
                <a:rect l="l" t="t" r="r" b="b"/>
                <a:pathLst>
                  <a:path w="32976" h="3495" extrusionOk="0">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9" name="Google Shape;189;p5"/>
              <p:cNvSpPr/>
              <p:nvPr/>
            </p:nvSpPr>
            <p:spPr>
              <a:xfrm rot="-5400000">
                <a:off x="6645331" y="3671116"/>
                <a:ext cx="1098138" cy="170641"/>
              </a:xfrm>
              <a:custGeom>
                <a:avLst/>
                <a:gdLst/>
                <a:ahLst/>
                <a:cxnLst/>
                <a:rect l="l" t="t" r="r" b="b"/>
                <a:pathLst>
                  <a:path w="25246" h="3923" extrusionOk="0">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0" name="Google Shape;190;p5"/>
              <p:cNvSpPr/>
              <p:nvPr/>
            </p:nvSpPr>
            <p:spPr>
              <a:xfrm rot="-5400000">
                <a:off x="6506661" y="3582076"/>
                <a:ext cx="1284264" cy="162594"/>
              </a:xfrm>
              <a:custGeom>
                <a:avLst/>
                <a:gdLst/>
                <a:ahLst/>
                <a:cxnLst/>
                <a:rect l="l" t="t" r="r" b="b"/>
                <a:pathLst>
                  <a:path w="29525" h="3738" extrusionOk="0">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1" name="Google Shape;191;p5"/>
              <p:cNvSpPr/>
              <p:nvPr/>
            </p:nvSpPr>
            <p:spPr>
              <a:xfrm rot="-5400000">
                <a:off x="6617711" y="3742147"/>
                <a:ext cx="953596" cy="173120"/>
              </a:xfrm>
              <a:custGeom>
                <a:avLst/>
                <a:gdLst/>
                <a:ahLst/>
                <a:cxnLst/>
                <a:rect l="l" t="t" r="r" b="b"/>
                <a:pathLst>
                  <a:path w="21923" h="3980" extrusionOk="0">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2" name="Google Shape;192;p5"/>
              <p:cNvSpPr/>
              <p:nvPr/>
            </p:nvSpPr>
            <p:spPr>
              <a:xfrm rot="-5400000">
                <a:off x="6516884" y="3690342"/>
                <a:ext cx="1059686" cy="170641"/>
              </a:xfrm>
              <a:custGeom>
                <a:avLst/>
                <a:gdLst/>
                <a:ahLst/>
                <a:cxnLst/>
                <a:rect l="l" t="t" r="r" b="b"/>
                <a:pathLst>
                  <a:path w="24362" h="3923" extrusionOk="0">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193" name="Google Shape;193;p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194" name="Google Shape;194;p5"/>
          <p:cNvSpPr txBox="1">
            <a:spLocks noGrp="1"/>
          </p:cNvSpPr>
          <p:nvPr>
            <p:ph type="subTitle" idx="1"/>
          </p:nvPr>
        </p:nvSpPr>
        <p:spPr>
          <a:xfrm>
            <a:off x="6720077" y="3119712"/>
            <a:ext cx="3414000" cy="161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8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195" name="Google Shape;195;p5"/>
          <p:cNvSpPr txBox="1">
            <a:spLocks noGrp="1"/>
          </p:cNvSpPr>
          <p:nvPr>
            <p:ph type="subTitle" idx="2"/>
          </p:nvPr>
        </p:nvSpPr>
        <p:spPr>
          <a:xfrm>
            <a:off x="2057933" y="3119712"/>
            <a:ext cx="3414000" cy="161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8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196" name="Google Shape;196;p5"/>
          <p:cNvSpPr txBox="1">
            <a:spLocks noGrp="1"/>
          </p:cNvSpPr>
          <p:nvPr>
            <p:ph type="subTitle" idx="3"/>
          </p:nvPr>
        </p:nvSpPr>
        <p:spPr>
          <a:xfrm>
            <a:off x="6720068" y="2576200"/>
            <a:ext cx="3414000" cy="6784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197" name="Google Shape;197;p5"/>
          <p:cNvSpPr txBox="1">
            <a:spLocks noGrp="1"/>
          </p:cNvSpPr>
          <p:nvPr>
            <p:ph type="subTitle" idx="4"/>
          </p:nvPr>
        </p:nvSpPr>
        <p:spPr>
          <a:xfrm>
            <a:off x="2057933" y="2576200"/>
            <a:ext cx="3414000" cy="6784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Tree>
    <p:extLst>
      <p:ext uri="{BB962C8B-B14F-4D97-AF65-F5344CB8AC3E}">
        <p14:creationId xmlns:p14="http://schemas.microsoft.com/office/powerpoint/2010/main" val="679598130"/>
      </p:ext>
    </p:extLst>
  </p:cSld>
  <p:clrMapOvr>
    <a:masterClrMapping/>
  </p:clrMapOvr>
  <p:transition spd="med">
    <p:pull/>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98"/>
        <p:cNvGrpSpPr/>
        <p:nvPr/>
      </p:nvGrpSpPr>
      <p:grpSpPr>
        <a:xfrm>
          <a:off x="0" y="0"/>
          <a:ext cx="0" cy="0"/>
          <a:chOff x="0" y="0"/>
          <a:chExt cx="0" cy="0"/>
        </a:xfrm>
      </p:grpSpPr>
      <p:sp>
        <p:nvSpPr>
          <p:cNvPr id="199" name="Google Shape;199;p6"/>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00" name="Google Shape;200;p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grpSp>
        <p:nvGrpSpPr>
          <p:cNvPr id="201" name="Google Shape;201;p6"/>
          <p:cNvGrpSpPr/>
          <p:nvPr/>
        </p:nvGrpSpPr>
        <p:grpSpPr>
          <a:xfrm rot="5400000">
            <a:off x="1553088" y="4701592"/>
            <a:ext cx="279499" cy="3385448"/>
            <a:chOff x="9" y="2835115"/>
            <a:chExt cx="134668" cy="1631069"/>
          </a:xfrm>
        </p:grpSpPr>
        <p:sp>
          <p:nvSpPr>
            <p:cNvPr id="202" name="Google Shape;202;p6"/>
            <p:cNvSpPr/>
            <p:nvPr/>
          </p:nvSpPr>
          <p:spPr>
            <a:xfrm rot="-5400000">
              <a:off x="-655129" y="3676378"/>
              <a:ext cx="1497053" cy="82558"/>
            </a:xfrm>
            <a:custGeom>
              <a:avLst/>
              <a:gdLst/>
              <a:ahLst/>
              <a:cxnLst/>
              <a:rect l="l" t="t" r="r" b="b"/>
              <a:pathLst>
                <a:path w="34417" h="1898" extrusionOk="0">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3" name="Google Shape;203;p6"/>
            <p:cNvSpPr/>
            <p:nvPr/>
          </p:nvSpPr>
          <p:spPr>
            <a:xfrm rot="-5400000">
              <a:off x="-420003" y="3973575"/>
              <a:ext cx="912621" cy="72597"/>
            </a:xfrm>
            <a:custGeom>
              <a:avLst/>
              <a:gdLst/>
              <a:ahLst/>
              <a:cxnLst/>
              <a:rect l="l" t="t" r="r" b="b"/>
              <a:pathLst>
                <a:path w="20981" h="1669" extrusionOk="0">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4" name="Google Shape;204;p6"/>
            <p:cNvSpPr/>
            <p:nvPr/>
          </p:nvSpPr>
          <p:spPr>
            <a:xfrm rot="-5400000">
              <a:off x="-388076" y="4029078"/>
              <a:ext cx="843156" cy="31057"/>
            </a:xfrm>
            <a:custGeom>
              <a:avLst/>
              <a:gdLst/>
              <a:ahLst/>
              <a:cxnLst/>
              <a:rect l="l" t="t" r="r" b="b"/>
              <a:pathLst>
                <a:path w="19384" h="714" extrusionOk="0">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5" name="Google Shape;205;p6"/>
            <p:cNvSpPr/>
            <p:nvPr/>
          </p:nvSpPr>
          <p:spPr>
            <a:xfrm rot="-5400000">
              <a:off x="-758457" y="3604107"/>
              <a:ext cx="1631069" cy="93085"/>
            </a:xfrm>
            <a:custGeom>
              <a:avLst/>
              <a:gdLst/>
              <a:ahLst/>
              <a:cxnLst/>
              <a:rect l="l" t="t" r="r" b="b"/>
              <a:pathLst>
                <a:path w="37498" h="2140" extrusionOk="0">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06" name="Google Shape;206;p6"/>
          <p:cNvGrpSpPr/>
          <p:nvPr/>
        </p:nvGrpSpPr>
        <p:grpSpPr>
          <a:xfrm rot="-5400000" flipH="1">
            <a:off x="10936249" y="-905477"/>
            <a:ext cx="609544" cy="3080308"/>
            <a:chOff x="1015564" y="2912672"/>
            <a:chExt cx="276730" cy="1398445"/>
          </a:xfrm>
        </p:grpSpPr>
        <p:sp>
          <p:nvSpPr>
            <p:cNvPr id="207" name="Google Shape;207;p6"/>
            <p:cNvSpPr/>
            <p:nvPr/>
          </p:nvSpPr>
          <p:spPr>
            <a:xfrm rot="-5400000">
              <a:off x="99601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8" name="Google Shape;208;p6"/>
            <p:cNvSpPr/>
            <p:nvPr/>
          </p:nvSpPr>
          <p:spPr>
            <a:xfrm rot="-5400000">
              <a:off x="96127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9" name="Google Shape;209;p6"/>
            <p:cNvSpPr/>
            <p:nvPr/>
          </p:nvSpPr>
          <p:spPr>
            <a:xfrm rot="-5400000">
              <a:off x="53600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0" name="Google Shape;210;p6"/>
            <p:cNvSpPr/>
            <p:nvPr/>
          </p:nvSpPr>
          <p:spPr>
            <a:xfrm rot="-5400000">
              <a:off x="48698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1" name="Google Shape;211;p6"/>
            <p:cNvSpPr/>
            <p:nvPr/>
          </p:nvSpPr>
          <p:spPr>
            <a:xfrm rot="-5400000">
              <a:off x="49350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3831735118"/>
      </p:ext>
    </p:extLst>
  </p:cSld>
  <p:clrMapOvr>
    <a:masterClrMapping/>
  </p:clrMapOvr>
  <p:transition spd="med">
    <p:pull/>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12"/>
        <p:cNvGrpSpPr/>
        <p:nvPr/>
      </p:nvGrpSpPr>
      <p:grpSpPr>
        <a:xfrm>
          <a:off x="0" y="0"/>
          <a:ext cx="0" cy="0"/>
          <a:chOff x="0" y="0"/>
          <a:chExt cx="0" cy="0"/>
        </a:xfrm>
      </p:grpSpPr>
      <p:sp>
        <p:nvSpPr>
          <p:cNvPr id="213" name="Google Shape;213;p7"/>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14" name="Google Shape;214;p7"/>
          <p:cNvSpPr txBox="1">
            <a:spLocks noGrp="1"/>
          </p:cNvSpPr>
          <p:nvPr>
            <p:ph type="subTitle" idx="1"/>
          </p:nvPr>
        </p:nvSpPr>
        <p:spPr>
          <a:xfrm>
            <a:off x="950833" y="1684500"/>
            <a:ext cx="10290400" cy="5344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999999"/>
              </a:buClr>
              <a:buSzPts val="800"/>
              <a:buFont typeface="Open Sans"/>
              <a:buChar char="●"/>
              <a:defRPr sz="1867"/>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0"/>
              </a:spcBef>
              <a:spcAft>
                <a:spcPts val="0"/>
              </a:spcAft>
              <a:buClr>
                <a:srgbClr val="999999"/>
              </a:buClr>
              <a:buSzPts val="800"/>
              <a:buFont typeface="Open Sans"/>
              <a:buChar char="■"/>
              <a:defRPr/>
            </a:lvl3pPr>
            <a:lvl4pPr lvl="3" algn="ctr" rtl="0">
              <a:lnSpc>
                <a:spcPct val="100000"/>
              </a:lnSpc>
              <a:spcBef>
                <a:spcPts val="0"/>
              </a:spcBef>
              <a:spcAft>
                <a:spcPts val="0"/>
              </a:spcAft>
              <a:buClr>
                <a:srgbClr val="999999"/>
              </a:buClr>
              <a:buSzPts val="800"/>
              <a:buFont typeface="Open Sans"/>
              <a:buChar char="●"/>
              <a:defRPr/>
            </a:lvl4pPr>
            <a:lvl5pPr lvl="4" algn="ctr" rtl="0">
              <a:lnSpc>
                <a:spcPct val="100000"/>
              </a:lnSpc>
              <a:spcBef>
                <a:spcPts val="0"/>
              </a:spcBef>
              <a:spcAft>
                <a:spcPts val="0"/>
              </a:spcAft>
              <a:buClr>
                <a:srgbClr val="999999"/>
              </a:buClr>
              <a:buSzPts val="1200"/>
              <a:buFont typeface="Open Sans"/>
              <a:buChar char="○"/>
              <a:defRPr/>
            </a:lvl5pPr>
            <a:lvl6pPr lvl="5" algn="ctr" rtl="0">
              <a:lnSpc>
                <a:spcPct val="100000"/>
              </a:lnSpc>
              <a:spcBef>
                <a:spcPts val="0"/>
              </a:spcBef>
              <a:spcAft>
                <a:spcPts val="0"/>
              </a:spcAft>
              <a:buClr>
                <a:srgbClr val="999999"/>
              </a:buClr>
              <a:buSzPts val="1200"/>
              <a:buFont typeface="Open Sans"/>
              <a:buChar char="■"/>
              <a:defRPr/>
            </a:lvl6pPr>
            <a:lvl7pPr lvl="6" algn="ctr" rtl="0">
              <a:lnSpc>
                <a:spcPct val="100000"/>
              </a:lnSpc>
              <a:spcBef>
                <a:spcPts val="0"/>
              </a:spcBef>
              <a:spcAft>
                <a:spcPts val="0"/>
              </a:spcAft>
              <a:buClr>
                <a:srgbClr val="999999"/>
              </a:buClr>
              <a:buSzPts val="700"/>
              <a:buFont typeface="Open Sans"/>
              <a:buChar char="●"/>
              <a:defRPr/>
            </a:lvl7pPr>
            <a:lvl8pPr lvl="7" algn="ctr" rtl="0">
              <a:lnSpc>
                <a:spcPct val="100000"/>
              </a:lnSpc>
              <a:spcBef>
                <a:spcPts val="0"/>
              </a:spcBef>
              <a:spcAft>
                <a:spcPts val="0"/>
              </a:spcAft>
              <a:buClr>
                <a:srgbClr val="999999"/>
              </a:buClr>
              <a:buSzPts val="700"/>
              <a:buFont typeface="Open Sans"/>
              <a:buChar char="○"/>
              <a:defRPr/>
            </a:lvl8pPr>
            <a:lvl9pPr lvl="8" algn="ctr" rtl="0">
              <a:lnSpc>
                <a:spcPct val="100000"/>
              </a:lnSpc>
              <a:spcBef>
                <a:spcPts val="0"/>
              </a:spcBef>
              <a:spcAft>
                <a:spcPts val="0"/>
              </a:spcAft>
              <a:buClr>
                <a:srgbClr val="999999"/>
              </a:buClr>
              <a:buSzPts val="600"/>
              <a:buFont typeface="Open Sans"/>
              <a:buChar char="■"/>
              <a:defRPr/>
            </a:lvl9pPr>
          </a:lstStyle>
          <a:p>
            <a:r>
              <a:rPr lang="en-US"/>
              <a:t>Click to edit Master subtitle style</a:t>
            </a:r>
            <a:endParaRPr/>
          </a:p>
        </p:txBody>
      </p:sp>
      <p:sp>
        <p:nvSpPr>
          <p:cNvPr id="215" name="Google Shape;215;p7"/>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1549881342"/>
      </p:ext>
    </p:extLst>
  </p:cSld>
  <p:clrMapOvr>
    <a:masterClrMapping/>
  </p:clrMapOvr>
  <p:transition spd="med">
    <p:pull/>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16"/>
        <p:cNvGrpSpPr/>
        <p:nvPr/>
      </p:nvGrpSpPr>
      <p:grpSpPr>
        <a:xfrm>
          <a:off x="0" y="0"/>
          <a:ext cx="0" cy="0"/>
          <a:chOff x="0" y="0"/>
          <a:chExt cx="0" cy="0"/>
        </a:xfrm>
      </p:grpSpPr>
      <p:sp>
        <p:nvSpPr>
          <p:cNvPr id="217" name="Google Shape;217;p8"/>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18" name="Google Shape;218;p8"/>
          <p:cNvSpPr txBox="1">
            <a:spLocks noGrp="1"/>
          </p:cNvSpPr>
          <p:nvPr>
            <p:ph type="title"/>
          </p:nvPr>
        </p:nvSpPr>
        <p:spPr>
          <a:xfrm>
            <a:off x="2031467" y="2334167"/>
            <a:ext cx="8129200" cy="16868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80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Tree>
    <p:extLst>
      <p:ext uri="{BB962C8B-B14F-4D97-AF65-F5344CB8AC3E}">
        <p14:creationId xmlns:p14="http://schemas.microsoft.com/office/powerpoint/2010/main" val="1195223797"/>
      </p:ext>
    </p:extLst>
  </p:cSld>
  <p:clrMapOvr>
    <a:masterClrMapping/>
  </p:clrMapOvr>
  <p:transition spd="med">
    <p:pull/>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19"/>
        <p:cNvGrpSpPr/>
        <p:nvPr/>
      </p:nvGrpSpPr>
      <p:grpSpPr>
        <a:xfrm>
          <a:off x="0" y="0"/>
          <a:ext cx="0" cy="0"/>
          <a:chOff x="0" y="0"/>
          <a:chExt cx="0" cy="0"/>
        </a:xfrm>
      </p:grpSpPr>
      <p:sp>
        <p:nvSpPr>
          <p:cNvPr id="220" name="Google Shape;220;p9"/>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221" name="Google Shape;221;p9"/>
          <p:cNvGrpSpPr/>
          <p:nvPr/>
        </p:nvGrpSpPr>
        <p:grpSpPr>
          <a:xfrm>
            <a:off x="344110" y="3076349"/>
            <a:ext cx="798997" cy="3781665"/>
            <a:chOff x="6333570" y="2751992"/>
            <a:chExt cx="328229" cy="1553513"/>
          </a:xfrm>
        </p:grpSpPr>
        <p:sp>
          <p:nvSpPr>
            <p:cNvPr id="222" name="Google Shape;222;p9"/>
            <p:cNvSpPr/>
            <p:nvPr/>
          </p:nvSpPr>
          <p:spPr>
            <a:xfrm rot="-5400000">
              <a:off x="6022147" y="3665853"/>
              <a:ext cx="1214755" cy="64550"/>
            </a:xfrm>
            <a:custGeom>
              <a:avLst/>
              <a:gdLst/>
              <a:ahLst/>
              <a:cxnLst/>
              <a:rect l="l" t="t" r="r" b="b"/>
              <a:pathLst>
                <a:path w="27927" h="1484" extrusionOk="0">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3" name="Google Shape;223;p9"/>
            <p:cNvSpPr/>
            <p:nvPr/>
          </p:nvSpPr>
          <p:spPr>
            <a:xfrm rot="-5400000">
              <a:off x="5843461" y="3619310"/>
              <a:ext cx="1279305" cy="93085"/>
            </a:xfrm>
            <a:custGeom>
              <a:avLst/>
              <a:gdLst/>
              <a:ahLst/>
              <a:cxnLst/>
              <a:rect l="l" t="t" r="r" b="b"/>
              <a:pathLst>
                <a:path w="29411" h="2140" extrusionOk="0">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4" name="Google Shape;224;p9"/>
            <p:cNvSpPr/>
            <p:nvPr/>
          </p:nvSpPr>
          <p:spPr>
            <a:xfrm rot="-5400000">
              <a:off x="5753204" y="3565025"/>
              <a:ext cx="1374825" cy="106134"/>
            </a:xfrm>
            <a:custGeom>
              <a:avLst/>
              <a:gdLst/>
              <a:ahLst/>
              <a:cxnLst/>
              <a:rect l="l" t="t" r="r" b="b"/>
              <a:pathLst>
                <a:path w="31607" h="2440" extrusionOk="0">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5" name="Google Shape;225;p9"/>
            <p:cNvSpPr/>
            <p:nvPr/>
          </p:nvSpPr>
          <p:spPr>
            <a:xfrm rot="-5400000">
              <a:off x="5618885" y="3466677"/>
              <a:ext cx="1553513" cy="124142"/>
            </a:xfrm>
            <a:custGeom>
              <a:avLst/>
              <a:gdLst/>
              <a:ahLst/>
              <a:cxnLst/>
              <a:rect l="l" t="t" r="r" b="b"/>
              <a:pathLst>
                <a:path w="35715" h="2854" extrusionOk="0">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6" name="Google Shape;226;p9"/>
            <p:cNvSpPr/>
            <p:nvPr/>
          </p:nvSpPr>
          <p:spPr>
            <a:xfrm rot="-5400000">
              <a:off x="5858989" y="3544234"/>
              <a:ext cx="1460429" cy="62114"/>
            </a:xfrm>
            <a:custGeom>
              <a:avLst/>
              <a:gdLst/>
              <a:ahLst/>
              <a:cxnLst/>
              <a:rect l="l" t="t" r="r" b="b"/>
              <a:pathLst>
                <a:path w="33575" h="1428" extrusionOk="0">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27" name="Google Shape;227;p9"/>
          <p:cNvGrpSpPr/>
          <p:nvPr/>
        </p:nvGrpSpPr>
        <p:grpSpPr>
          <a:xfrm rot="10800000">
            <a:off x="11071686" y="-1"/>
            <a:ext cx="956132" cy="3346692"/>
            <a:chOff x="7780935" y="2930680"/>
            <a:chExt cx="392780" cy="1374825"/>
          </a:xfrm>
        </p:grpSpPr>
        <p:sp>
          <p:nvSpPr>
            <p:cNvPr id="228" name="Google Shape;228;p9"/>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9" name="Google Shape;229;p9"/>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0" name="Google Shape;230;p9"/>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1" name="Google Shape;231;p9"/>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2" name="Google Shape;232;p9"/>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3" name="Google Shape;233;p9"/>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234" name="Google Shape;234;p9"/>
          <p:cNvSpPr txBox="1">
            <a:spLocks noGrp="1"/>
          </p:cNvSpPr>
          <p:nvPr>
            <p:ph type="title"/>
          </p:nvPr>
        </p:nvSpPr>
        <p:spPr>
          <a:xfrm>
            <a:off x="1699400" y="1455033"/>
            <a:ext cx="4276400" cy="2119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235" name="Google Shape;235;p9"/>
          <p:cNvSpPr txBox="1">
            <a:spLocks noGrp="1"/>
          </p:cNvSpPr>
          <p:nvPr>
            <p:ph type="subTitle" idx="1"/>
          </p:nvPr>
        </p:nvSpPr>
        <p:spPr>
          <a:xfrm>
            <a:off x="1699400" y="3574133"/>
            <a:ext cx="4276400" cy="1933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999999"/>
              </a:buClr>
              <a:buSzPts val="800"/>
              <a:buFont typeface="Open Sans"/>
              <a:buChar char="●"/>
              <a:defRPr/>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0"/>
              </a:spcBef>
              <a:spcAft>
                <a:spcPts val="0"/>
              </a:spcAft>
              <a:buClr>
                <a:srgbClr val="999999"/>
              </a:buClr>
              <a:buSzPts val="800"/>
              <a:buFont typeface="Open Sans"/>
              <a:buChar char="■"/>
              <a:defRPr/>
            </a:lvl3pPr>
            <a:lvl4pPr lvl="3" algn="ctr" rtl="0">
              <a:lnSpc>
                <a:spcPct val="100000"/>
              </a:lnSpc>
              <a:spcBef>
                <a:spcPts val="0"/>
              </a:spcBef>
              <a:spcAft>
                <a:spcPts val="0"/>
              </a:spcAft>
              <a:buClr>
                <a:srgbClr val="999999"/>
              </a:buClr>
              <a:buSzPts val="800"/>
              <a:buFont typeface="Open Sans"/>
              <a:buChar char="●"/>
              <a:defRPr/>
            </a:lvl4pPr>
            <a:lvl5pPr lvl="4" algn="ctr" rtl="0">
              <a:lnSpc>
                <a:spcPct val="100000"/>
              </a:lnSpc>
              <a:spcBef>
                <a:spcPts val="0"/>
              </a:spcBef>
              <a:spcAft>
                <a:spcPts val="0"/>
              </a:spcAft>
              <a:buClr>
                <a:srgbClr val="999999"/>
              </a:buClr>
              <a:buSzPts val="1200"/>
              <a:buFont typeface="Open Sans"/>
              <a:buChar char="○"/>
              <a:defRPr/>
            </a:lvl5pPr>
            <a:lvl6pPr lvl="5" algn="ctr" rtl="0">
              <a:lnSpc>
                <a:spcPct val="100000"/>
              </a:lnSpc>
              <a:spcBef>
                <a:spcPts val="0"/>
              </a:spcBef>
              <a:spcAft>
                <a:spcPts val="0"/>
              </a:spcAft>
              <a:buClr>
                <a:srgbClr val="999999"/>
              </a:buClr>
              <a:buSzPts val="1200"/>
              <a:buFont typeface="Open Sans"/>
              <a:buChar char="■"/>
              <a:defRPr/>
            </a:lvl6pPr>
            <a:lvl7pPr lvl="6" algn="ctr" rtl="0">
              <a:lnSpc>
                <a:spcPct val="100000"/>
              </a:lnSpc>
              <a:spcBef>
                <a:spcPts val="0"/>
              </a:spcBef>
              <a:spcAft>
                <a:spcPts val="0"/>
              </a:spcAft>
              <a:buClr>
                <a:srgbClr val="999999"/>
              </a:buClr>
              <a:buSzPts val="700"/>
              <a:buFont typeface="Open Sans"/>
              <a:buChar char="●"/>
              <a:defRPr/>
            </a:lvl7pPr>
            <a:lvl8pPr lvl="7" algn="ctr" rtl="0">
              <a:lnSpc>
                <a:spcPct val="100000"/>
              </a:lnSpc>
              <a:spcBef>
                <a:spcPts val="0"/>
              </a:spcBef>
              <a:spcAft>
                <a:spcPts val="0"/>
              </a:spcAft>
              <a:buClr>
                <a:srgbClr val="999999"/>
              </a:buClr>
              <a:buSzPts val="700"/>
              <a:buFont typeface="Open Sans"/>
              <a:buChar char="○"/>
              <a:defRPr/>
            </a:lvl8pPr>
            <a:lvl9pPr lvl="8" algn="ctr" rtl="0">
              <a:lnSpc>
                <a:spcPct val="100000"/>
              </a:lnSpc>
              <a:spcBef>
                <a:spcPts val="0"/>
              </a:spcBef>
              <a:spcAft>
                <a:spcPts val="0"/>
              </a:spcAft>
              <a:buClr>
                <a:srgbClr val="999999"/>
              </a:buClr>
              <a:buSzPts val="600"/>
              <a:buFont typeface="Open Sans"/>
              <a:buChar char="■"/>
              <a:defRPr/>
            </a:lvl9pPr>
          </a:lstStyle>
          <a:p>
            <a:r>
              <a:rPr lang="en-US"/>
              <a:t>Click to edit Master subtitle style</a:t>
            </a:r>
            <a:endParaRPr/>
          </a:p>
        </p:txBody>
      </p:sp>
      <p:sp>
        <p:nvSpPr>
          <p:cNvPr id="236" name="Google Shape;236;p9"/>
          <p:cNvSpPr>
            <a:spLocks noGrp="1"/>
          </p:cNvSpPr>
          <p:nvPr>
            <p:ph type="pic" idx="2"/>
          </p:nvPr>
        </p:nvSpPr>
        <p:spPr>
          <a:xfrm>
            <a:off x="6860033" y="802600"/>
            <a:ext cx="4033600" cy="5252800"/>
          </a:xfrm>
          <a:prstGeom prst="rect">
            <a:avLst/>
          </a:prstGeom>
          <a:noFill/>
          <a:ln>
            <a:noFill/>
          </a:ln>
        </p:spPr>
      </p:sp>
    </p:spTree>
    <p:extLst>
      <p:ext uri="{BB962C8B-B14F-4D97-AF65-F5344CB8AC3E}">
        <p14:creationId xmlns:p14="http://schemas.microsoft.com/office/powerpoint/2010/main" val="1083587314"/>
      </p:ext>
    </p:extLst>
  </p:cSld>
  <p:clrMapOvr>
    <a:masterClrMapping/>
  </p:clrMapOvr>
  <p:transition spd="med">
    <p:pull/>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37"/>
        <p:cNvGrpSpPr/>
        <p:nvPr/>
      </p:nvGrpSpPr>
      <p:grpSpPr>
        <a:xfrm>
          <a:off x="0" y="0"/>
          <a:ext cx="0" cy="0"/>
          <a:chOff x="0" y="0"/>
          <a:chExt cx="0" cy="0"/>
        </a:xfrm>
      </p:grpSpPr>
      <p:sp>
        <p:nvSpPr>
          <p:cNvPr id="238" name="Google Shape;238;p10"/>
          <p:cNvSpPr>
            <a:spLocks noGrp="1"/>
          </p:cNvSpPr>
          <p:nvPr>
            <p:ph type="pic" idx="2"/>
          </p:nvPr>
        </p:nvSpPr>
        <p:spPr>
          <a:xfrm>
            <a:off x="0" y="0"/>
            <a:ext cx="12192000" cy="6858000"/>
          </a:xfrm>
          <a:prstGeom prst="rect">
            <a:avLst/>
          </a:prstGeom>
          <a:noFill/>
          <a:ln>
            <a:noFill/>
          </a:ln>
        </p:spPr>
      </p:sp>
      <p:sp>
        <p:nvSpPr>
          <p:cNvPr id="239" name="Google Shape;239;p10"/>
          <p:cNvSpPr txBox="1">
            <a:spLocks noGrp="1"/>
          </p:cNvSpPr>
          <p:nvPr>
            <p:ph type="title"/>
          </p:nvPr>
        </p:nvSpPr>
        <p:spPr>
          <a:xfrm>
            <a:off x="960000" y="5149400"/>
            <a:ext cx="10272000" cy="7636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3324493153"/>
      </p:ext>
    </p:extLst>
  </p:cSld>
  <p:clrMapOvr>
    <a:masterClrMapping/>
  </p:clrMapOvr>
  <p:transition spd="med">
    <p:pull/>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40"/>
        <p:cNvGrpSpPr/>
        <p:nvPr/>
      </p:nvGrpSpPr>
      <p:grpSpPr>
        <a:xfrm>
          <a:off x="0" y="0"/>
          <a:ext cx="0" cy="0"/>
          <a:chOff x="0" y="0"/>
          <a:chExt cx="0" cy="0"/>
        </a:xfrm>
      </p:grpSpPr>
      <p:sp>
        <p:nvSpPr>
          <p:cNvPr id="241" name="Google Shape;241;p11"/>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242" name="Google Shape;242;p11"/>
          <p:cNvGrpSpPr/>
          <p:nvPr/>
        </p:nvGrpSpPr>
        <p:grpSpPr>
          <a:xfrm>
            <a:off x="9092265" y="5429974"/>
            <a:ext cx="674851" cy="2930557"/>
            <a:chOff x="4792514" y="2979701"/>
            <a:chExt cx="305307" cy="1325804"/>
          </a:xfrm>
        </p:grpSpPr>
        <p:sp>
          <p:nvSpPr>
            <p:cNvPr id="243" name="Google Shape;243;p11"/>
            <p:cNvSpPr/>
            <p:nvPr/>
          </p:nvSpPr>
          <p:spPr>
            <a:xfrm rot="-5400000">
              <a:off x="4409125" y="3616809"/>
              <a:ext cx="1266256" cy="111136"/>
            </a:xfrm>
            <a:custGeom>
              <a:avLst/>
              <a:gdLst/>
              <a:ahLst/>
              <a:cxnLst/>
              <a:rect l="l" t="t" r="r" b="b"/>
              <a:pathLst>
                <a:path w="29111" h="2555" extrusionOk="0">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4" name="Google Shape;244;p11"/>
            <p:cNvSpPr/>
            <p:nvPr/>
          </p:nvSpPr>
          <p:spPr>
            <a:xfrm rot="-5400000">
              <a:off x="4335310" y="3589536"/>
              <a:ext cx="1325804" cy="106134"/>
            </a:xfrm>
            <a:custGeom>
              <a:avLst/>
              <a:gdLst/>
              <a:ahLst/>
              <a:cxnLst/>
              <a:rect l="l" t="t" r="r" b="b"/>
              <a:pathLst>
                <a:path w="30480" h="2440" extrusionOk="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5" name="Google Shape;245;p11"/>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6" name="Google Shape;246;p11"/>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7" name="Google Shape;247;p11"/>
            <p:cNvSpPr/>
            <p:nvPr/>
          </p:nvSpPr>
          <p:spPr>
            <a:xfrm rot="-5400000">
              <a:off x="4328765" y="3810699"/>
              <a:ext cx="958554" cy="31057"/>
            </a:xfrm>
            <a:custGeom>
              <a:avLst/>
              <a:gdLst/>
              <a:ahLst/>
              <a:cxnLst/>
              <a:rect l="l" t="t" r="r" b="b"/>
              <a:pathLst>
                <a:path w="22037" h="714" extrusionOk="0">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48" name="Google Shape;248;p11"/>
          <p:cNvGrpSpPr/>
          <p:nvPr/>
        </p:nvGrpSpPr>
        <p:grpSpPr>
          <a:xfrm>
            <a:off x="3740127" y="4537828"/>
            <a:ext cx="1057413" cy="3433885"/>
            <a:chOff x="6278982" y="2751992"/>
            <a:chExt cx="478381" cy="1553513"/>
          </a:xfrm>
        </p:grpSpPr>
        <p:sp>
          <p:nvSpPr>
            <p:cNvPr id="249" name="Google Shape;249;p11"/>
            <p:cNvSpPr/>
            <p:nvPr/>
          </p:nvSpPr>
          <p:spPr>
            <a:xfrm rot="-5400000">
              <a:off x="6192439" y="3740581"/>
              <a:ext cx="1059686" cy="70161"/>
            </a:xfrm>
            <a:custGeom>
              <a:avLst/>
              <a:gdLst/>
              <a:ahLst/>
              <a:cxnLst/>
              <a:rect l="l" t="t" r="r" b="b"/>
              <a:pathLst>
                <a:path w="24362" h="1613" extrusionOk="0">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0" name="Google Shape;250;p11"/>
            <p:cNvSpPr/>
            <p:nvPr/>
          </p:nvSpPr>
          <p:spPr>
            <a:xfrm rot="-5400000">
              <a:off x="6010359" y="3607522"/>
              <a:ext cx="1325804" cy="70161"/>
            </a:xfrm>
            <a:custGeom>
              <a:avLst/>
              <a:gdLst/>
              <a:ahLst/>
              <a:cxnLst/>
              <a:rect l="l" t="t" r="r" b="b"/>
              <a:pathLst>
                <a:path w="30480" h="1613" extrusionOk="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1" name="Google Shape;251;p11"/>
            <p:cNvSpPr/>
            <p:nvPr/>
          </p:nvSpPr>
          <p:spPr>
            <a:xfrm rot="-5400000">
              <a:off x="6022147" y="3665853"/>
              <a:ext cx="1214755" cy="64550"/>
            </a:xfrm>
            <a:custGeom>
              <a:avLst/>
              <a:gdLst/>
              <a:ahLst/>
              <a:cxnLst/>
              <a:rect l="l" t="t" r="r" b="b"/>
              <a:pathLst>
                <a:path w="27927" h="1484" extrusionOk="0">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2" name="Google Shape;252;p11"/>
            <p:cNvSpPr/>
            <p:nvPr/>
          </p:nvSpPr>
          <p:spPr>
            <a:xfrm rot="-5400000">
              <a:off x="5843461" y="3619310"/>
              <a:ext cx="1279305" cy="93085"/>
            </a:xfrm>
            <a:custGeom>
              <a:avLst/>
              <a:gdLst/>
              <a:ahLst/>
              <a:cxnLst/>
              <a:rect l="l" t="t" r="r" b="b"/>
              <a:pathLst>
                <a:path w="29411" h="2140" extrusionOk="0">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3" name="Google Shape;253;p11"/>
            <p:cNvSpPr/>
            <p:nvPr/>
          </p:nvSpPr>
          <p:spPr>
            <a:xfrm rot="-5400000">
              <a:off x="5753204" y="3565025"/>
              <a:ext cx="1374825" cy="106134"/>
            </a:xfrm>
            <a:custGeom>
              <a:avLst/>
              <a:gdLst/>
              <a:ahLst/>
              <a:cxnLst/>
              <a:rect l="l" t="t" r="r" b="b"/>
              <a:pathLst>
                <a:path w="31607" h="2440" extrusionOk="0">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4" name="Google Shape;254;p11"/>
            <p:cNvSpPr/>
            <p:nvPr/>
          </p:nvSpPr>
          <p:spPr>
            <a:xfrm rot="-5400000">
              <a:off x="5618885" y="3466677"/>
              <a:ext cx="1553513" cy="124142"/>
            </a:xfrm>
            <a:custGeom>
              <a:avLst/>
              <a:gdLst/>
              <a:ahLst/>
              <a:cxnLst/>
              <a:rect l="l" t="t" r="r" b="b"/>
              <a:pathLst>
                <a:path w="35715" h="2854" extrusionOk="0">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5" name="Google Shape;255;p11"/>
            <p:cNvSpPr/>
            <p:nvPr/>
          </p:nvSpPr>
          <p:spPr>
            <a:xfrm rot="-5400000">
              <a:off x="5790418" y="3674835"/>
              <a:ext cx="1119234" cy="142106"/>
            </a:xfrm>
            <a:custGeom>
              <a:avLst/>
              <a:gdLst/>
              <a:ahLst/>
              <a:cxnLst/>
              <a:rect l="l" t="t" r="r" b="b"/>
              <a:pathLst>
                <a:path w="25731" h="3267" extrusionOk="0">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6" name="Google Shape;256;p11"/>
            <p:cNvSpPr/>
            <p:nvPr/>
          </p:nvSpPr>
          <p:spPr>
            <a:xfrm rot="-5400000">
              <a:off x="6430370" y="3978513"/>
              <a:ext cx="620405" cy="33580"/>
            </a:xfrm>
            <a:custGeom>
              <a:avLst/>
              <a:gdLst/>
              <a:ahLst/>
              <a:cxnLst/>
              <a:rect l="l" t="t" r="r" b="b"/>
              <a:pathLst>
                <a:path w="14263" h="772" extrusionOk="0">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7" name="Google Shape;257;p11"/>
            <p:cNvSpPr/>
            <p:nvPr/>
          </p:nvSpPr>
          <p:spPr>
            <a:xfrm rot="-5400000">
              <a:off x="5858989" y="3544234"/>
              <a:ext cx="1460429" cy="62114"/>
            </a:xfrm>
            <a:custGeom>
              <a:avLst/>
              <a:gdLst/>
              <a:ahLst/>
              <a:cxnLst/>
              <a:rect l="l" t="t" r="r" b="b"/>
              <a:pathLst>
                <a:path w="33575" h="1428" extrusionOk="0">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58" name="Google Shape;258;p11"/>
          <p:cNvGrpSpPr/>
          <p:nvPr/>
        </p:nvGrpSpPr>
        <p:grpSpPr>
          <a:xfrm>
            <a:off x="2424868" y="4698296"/>
            <a:ext cx="1524973" cy="3273416"/>
            <a:chOff x="5452016" y="2824589"/>
            <a:chExt cx="689908" cy="1480916"/>
          </a:xfrm>
        </p:grpSpPr>
        <p:sp>
          <p:nvSpPr>
            <p:cNvPr id="259" name="Google Shape;259;p11"/>
            <p:cNvSpPr/>
            <p:nvPr/>
          </p:nvSpPr>
          <p:spPr>
            <a:xfrm rot="-5400000">
              <a:off x="5392462" y="3556043"/>
              <a:ext cx="1325804" cy="173120"/>
            </a:xfrm>
            <a:custGeom>
              <a:avLst/>
              <a:gdLst/>
              <a:ahLst/>
              <a:cxnLst/>
              <a:rect l="l" t="t" r="r" b="b"/>
              <a:pathLst>
                <a:path w="30480" h="3980" extrusionOk="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0" name="Google Shape;260;p11"/>
            <p:cNvSpPr/>
            <p:nvPr/>
          </p:nvSpPr>
          <p:spPr>
            <a:xfrm rot="-5400000">
              <a:off x="5265885" y="3473528"/>
              <a:ext cx="1480916" cy="183037"/>
            </a:xfrm>
            <a:custGeom>
              <a:avLst/>
              <a:gdLst/>
              <a:ahLst/>
              <a:cxnLst/>
              <a:rect l="l" t="t" r="r" b="b"/>
              <a:pathLst>
                <a:path w="34046" h="4208" extrusionOk="0">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1" name="Google Shape;261;p11"/>
            <p:cNvSpPr/>
            <p:nvPr/>
          </p:nvSpPr>
          <p:spPr>
            <a:xfrm rot="-5400000">
              <a:off x="5330414" y="3589558"/>
              <a:ext cx="1245768" cy="186126"/>
            </a:xfrm>
            <a:custGeom>
              <a:avLst/>
              <a:gdLst/>
              <a:ahLst/>
              <a:cxnLst/>
              <a:rect l="l" t="t" r="r" b="b"/>
              <a:pathLst>
                <a:path w="28640" h="4279" extrusionOk="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2" name="Google Shape;262;p11"/>
            <p:cNvSpPr/>
            <p:nvPr/>
          </p:nvSpPr>
          <p:spPr>
            <a:xfrm rot="-5400000">
              <a:off x="5370411" y="3676053"/>
              <a:ext cx="1059686" cy="199219"/>
            </a:xfrm>
            <a:custGeom>
              <a:avLst/>
              <a:gdLst/>
              <a:ahLst/>
              <a:cxnLst/>
              <a:rect l="l" t="t" r="r" b="b"/>
              <a:pathLst>
                <a:path w="24362" h="4580" extrusionOk="0">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3" name="Google Shape;263;p11"/>
            <p:cNvSpPr/>
            <p:nvPr/>
          </p:nvSpPr>
          <p:spPr>
            <a:xfrm rot="-5400000">
              <a:off x="5334134" y="3789929"/>
              <a:ext cx="935588" cy="95564"/>
            </a:xfrm>
            <a:custGeom>
              <a:avLst/>
              <a:gdLst/>
              <a:ahLst/>
              <a:cxnLst/>
              <a:rect l="l" t="t" r="r" b="b"/>
              <a:pathLst>
                <a:path w="21509" h="2197" extrusionOk="0">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4" name="Google Shape;264;p11"/>
            <p:cNvSpPr/>
            <p:nvPr/>
          </p:nvSpPr>
          <p:spPr>
            <a:xfrm rot="-5400000">
              <a:off x="5331634" y="3818442"/>
              <a:ext cx="868602" cy="105525"/>
            </a:xfrm>
            <a:custGeom>
              <a:avLst/>
              <a:gdLst/>
              <a:ahLst/>
              <a:cxnLst/>
              <a:rect l="l" t="t" r="r" b="b"/>
              <a:pathLst>
                <a:path w="19969" h="2426" extrusionOk="0">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5" name="Google Shape;265;p11"/>
            <p:cNvSpPr/>
            <p:nvPr/>
          </p:nvSpPr>
          <p:spPr>
            <a:xfrm rot="-5400000">
              <a:off x="5163516" y="3683817"/>
              <a:ext cx="1119234" cy="124142"/>
            </a:xfrm>
            <a:custGeom>
              <a:avLst/>
              <a:gdLst/>
              <a:ahLst/>
              <a:cxnLst/>
              <a:rect l="l" t="t" r="r" b="b"/>
              <a:pathLst>
                <a:path w="25731" h="2854" extrusionOk="0">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6" name="Google Shape;266;p11"/>
            <p:cNvSpPr/>
            <p:nvPr/>
          </p:nvSpPr>
          <p:spPr>
            <a:xfrm rot="-5400000">
              <a:off x="5189572" y="3740886"/>
              <a:ext cx="982130" cy="147109"/>
            </a:xfrm>
            <a:custGeom>
              <a:avLst/>
              <a:gdLst/>
              <a:ahLst/>
              <a:cxnLst/>
              <a:rect l="l" t="t" r="r" b="b"/>
              <a:pathLst>
                <a:path w="22579" h="3382" extrusionOk="0">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7" name="Google Shape;267;p11"/>
            <p:cNvSpPr/>
            <p:nvPr/>
          </p:nvSpPr>
          <p:spPr>
            <a:xfrm rot="-5400000">
              <a:off x="5194836" y="3787124"/>
              <a:ext cx="868602" cy="168161"/>
            </a:xfrm>
            <a:custGeom>
              <a:avLst/>
              <a:gdLst/>
              <a:ahLst/>
              <a:cxnLst/>
              <a:rect l="l" t="t" r="r" b="b"/>
              <a:pathLst>
                <a:path w="19969" h="3866" extrusionOk="0">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8" name="Google Shape;268;p11"/>
            <p:cNvSpPr/>
            <p:nvPr/>
          </p:nvSpPr>
          <p:spPr>
            <a:xfrm rot="-5400000">
              <a:off x="5215324" y="3849151"/>
              <a:ext cx="733977" cy="178731"/>
            </a:xfrm>
            <a:custGeom>
              <a:avLst/>
              <a:gdLst/>
              <a:ahLst/>
              <a:cxnLst/>
              <a:rect l="l" t="t" r="r" b="b"/>
              <a:pathLst>
                <a:path w="16874" h="4109" extrusionOk="0">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9" name="Google Shape;269;p11"/>
            <p:cNvSpPr/>
            <p:nvPr/>
          </p:nvSpPr>
          <p:spPr>
            <a:xfrm rot="-5400000">
              <a:off x="5841900" y="4018530"/>
              <a:ext cx="465336" cy="108613"/>
            </a:xfrm>
            <a:custGeom>
              <a:avLst/>
              <a:gdLst/>
              <a:ahLst/>
              <a:cxnLst/>
              <a:rect l="l" t="t" r="r" b="b"/>
              <a:pathLst>
                <a:path w="10698" h="2497" extrusionOk="0">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0" name="Google Shape;270;p11"/>
            <p:cNvSpPr/>
            <p:nvPr/>
          </p:nvSpPr>
          <p:spPr>
            <a:xfrm rot="-5400000">
              <a:off x="5874501" y="4051132"/>
              <a:ext cx="431191" cy="77556"/>
            </a:xfrm>
            <a:custGeom>
              <a:avLst/>
              <a:gdLst/>
              <a:ahLst/>
              <a:cxnLst/>
              <a:rect l="l" t="t" r="r" b="b"/>
              <a:pathLst>
                <a:path w="9913" h="1783" extrusionOk="0">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1" name="Google Shape;271;p11"/>
            <p:cNvSpPr/>
            <p:nvPr/>
          </p:nvSpPr>
          <p:spPr>
            <a:xfrm rot="-5400000">
              <a:off x="5229613" y="3907503"/>
              <a:ext cx="620405" cy="175599"/>
            </a:xfrm>
            <a:custGeom>
              <a:avLst/>
              <a:gdLst/>
              <a:ahLst/>
              <a:cxnLst/>
              <a:rect l="l" t="t" r="r" b="b"/>
              <a:pathLst>
                <a:path w="14263" h="4037" extrusionOk="0">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72" name="Google Shape;272;p11"/>
          <p:cNvGrpSpPr/>
          <p:nvPr/>
        </p:nvGrpSpPr>
        <p:grpSpPr>
          <a:xfrm>
            <a:off x="4882935" y="4801173"/>
            <a:ext cx="970980" cy="3170539"/>
            <a:chOff x="6961407" y="2871131"/>
            <a:chExt cx="439278" cy="1434374"/>
          </a:xfrm>
        </p:grpSpPr>
        <p:sp>
          <p:nvSpPr>
            <p:cNvPr id="273" name="Google Shape;273;p11"/>
            <p:cNvSpPr/>
            <p:nvPr/>
          </p:nvSpPr>
          <p:spPr>
            <a:xfrm rot="-5400000">
              <a:off x="6647504" y="3552324"/>
              <a:ext cx="1374825" cy="131536"/>
            </a:xfrm>
            <a:custGeom>
              <a:avLst/>
              <a:gdLst/>
              <a:ahLst/>
              <a:cxnLst/>
              <a:rect l="l" t="t" r="r" b="b"/>
              <a:pathLst>
                <a:path w="31607" h="3024" extrusionOk="0">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4" name="Google Shape;274;p11"/>
            <p:cNvSpPr/>
            <p:nvPr/>
          </p:nvSpPr>
          <p:spPr>
            <a:xfrm rot="-5400000">
              <a:off x="6677278" y="3618071"/>
              <a:ext cx="1230283" cy="144586"/>
            </a:xfrm>
            <a:custGeom>
              <a:avLst/>
              <a:gdLst/>
              <a:ahLst/>
              <a:cxnLst/>
              <a:rect l="l" t="t" r="r" b="b"/>
              <a:pathLst>
                <a:path w="28284" h="3324" extrusionOk="0">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5" name="Google Shape;275;p11"/>
            <p:cNvSpPr/>
            <p:nvPr/>
          </p:nvSpPr>
          <p:spPr>
            <a:xfrm rot="-5400000">
              <a:off x="6529931" y="3512306"/>
              <a:ext cx="1434374" cy="152024"/>
            </a:xfrm>
            <a:custGeom>
              <a:avLst/>
              <a:gdLst/>
              <a:ahLst/>
              <a:cxnLst/>
              <a:rect l="l" t="t" r="r" b="b"/>
              <a:pathLst>
                <a:path w="32976" h="3495" extrusionOk="0">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6" name="Google Shape;276;p11"/>
            <p:cNvSpPr/>
            <p:nvPr/>
          </p:nvSpPr>
          <p:spPr>
            <a:xfrm rot="-5400000">
              <a:off x="6645331" y="3671116"/>
              <a:ext cx="1098138" cy="170641"/>
            </a:xfrm>
            <a:custGeom>
              <a:avLst/>
              <a:gdLst/>
              <a:ahLst/>
              <a:cxnLst/>
              <a:rect l="l" t="t" r="r" b="b"/>
              <a:pathLst>
                <a:path w="25246" h="3923" extrusionOk="0">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7" name="Google Shape;277;p11"/>
            <p:cNvSpPr/>
            <p:nvPr/>
          </p:nvSpPr>
          <p:spPr>
            <a:xfrm rot="-5400000">
              <a:off x="6506661" y="3582076"/>
              <a:ext cx="1284264" cy="162594"/>
            </a:xfrm>
            <a:custGeom>
              <a:avLst/>
              <a:gdLst/>
              <a:ahLst/>
              <a:cxnLst/>
              <a:rect l="l" t="t" r="r" b="b"/>
              <a:pathLst>
                <a:path w="29525" h="3738" extrusionOk="0">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8" name="Google Shape;278;p11"/>
            <p:cNvSpPr/>
            <p:nvPr/>
          </p:nvSpPr>
          <p:spPr>
            <a:xfrm rot="-5400000">
              <a:off x="6617711" y="3742147"/>
              <a:ext cx="953596" cy="173120"/>
            </a:xfrm>
            <a:custGeom>
              <a:avLst/>
              <a:gdLst/>
              <a:ahLst/>
              <a:cxnLst/>
              <a:rect l="l" t="t" r="r" b="b"/>
              <a:pathLst>
                <a:path w="21923" h="3980" extrusionOk="0">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9" name="Google Shape;279;p11"/>
            <p:cNvSpPr/>
            <p:nvPr/>
          </p:nvSpPr>
          <p:spPr>
            <a:xfrm rot="-5400000">
              <a:off x="6516884" y="3690342"/>
              <a:ext cx="1059686" cy="170641"/>
            </a:xfrm>
            <a:custGeom>
              <a:avLst/>
              <a:gdLst/>
              <a:ahLst/>
              <a:cxnLst/>
              <a:rect l="l" t="t" r="r" b="b"/>
              <a:pathLst>
                <a:path w="24362" h="3923" extrusionOk="0">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80" name="Google Shape;280;p11"/>
          <p:cNvGrpSpPr/>
          <p:nvPr/>
        </p:nvGrpSpPr>
        <p:grpSpPr>
          <a:xfrm>
            <a:off x="5939313" y="4932799"/>
            <a:ext cx="868201" cy="3038915"/>
            <a:chOff x="7780935" y="2930680"/>
            <a:chExt cx="392780" cy="1374825"/>
          </a:xfrm>
        </p:grpSpPr>
        <p:sp>
          <p:nvSpPr>
            <p:cNvPr id="281" name="Google Shape;281;p11"/>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2" name="Google Shape;282;p11"/>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3" name="Google Shape;283;p11"/>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4" name="Google Shape;284;p11"/>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5" name="Google Shape;285;p11"/>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6" name="Google Shape;286;p11"/>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87" name="Google Shape;287;p11"/>
          <p:cNvGrpSpPr/>
          <p:nvPr/>
        </p:nvGrpSpPr>
        <p:grpSpPr>
          <a:xfrm>
            <a:off x="6892928" y="4561863"/>
            <a:ext cx="1057415" cy="3798667"/>
            <a:chOff x="8623429" y="2586962"/>
            <a:chExt cx="478381" cy="1718543"/>
          </a:xfrm>
        </p:grpSpPr>
        <p:sp>
          <p:nvSpPr>
            <p:cNvPr id="288" name="Google Shape;288;p11"/>
            <p:cNvSpPr/>
            <p:nvPr/>
          </p:nvSpPr>
          <p:spPr>
            <a:xfrm rot="-5400000">
              <a:off x="8267028" y="3481249"/>
              <a:ext cx="1527458" cy="121054"/>
            </a:xfrm>
            <a:custGeom>
              <a:avLst/>
              <a:gdLst/>
              <a:ahLst/>
              <a:cxnLst/>
              <a:rect l="l" t="t" r="r" b="b"/>
              <a:pathLst>
                <a:path w="35116" h="2783" extrusionOk="0">
                  <a:moveTo>
                    <a:pt x="18185" y="1"/>
                  </a:moveTo>
                  <a:lnTo>
                    <a:pt x="15917" y="2254"/>
                  </a:lnTo>
                  <a:lnTo>
                    <a:pt x="0" y="2254"/>
                  </a:lnTo>
                  <a:lnTo>
                    <a:pt x="0" y="2497"/>
                  </a:lnTo>
                  <a:lnTo>
                    <a:pt x="16046" y="2497"/>
                  </a:lnTo>
                  <a:lnTo>
                    <a:pt x="18299" y="229"/>
                  </a:lnTo>
                  <a:lnTo>
                    <a:pt x="22878" y="229"/>
                  </a:lnTo>
                  <a:lnTo>
                    <a:pt x="25131" y="2497"/>
                  </a:lnTo>
                  <a:lnTo>
                    <a:pt x="34402" y="2497"/>
                  </a:lnTo>
                  <a:cubicBezTo>
                    <a:pt x="34459" y="2668"/>
                    <a:pt x="34588" y="2782"/>
                    <a:pt x="34759" y="2782"/>
                  </a:cubicBezTo>
                  <a:cubicBezTo>
                    <a:pt x="35001" y="2782"/>
                    <a:pt x="35115" y="2611"/>
                    <a:pt x="35115" y="2368"/>
                  </a:cubicBezTo>
                  <a:cubicBezTo>
                    <a:pt x="35115" y="2197"/>
                    <a:pt x="35001" y="2012"/>
                    <a:pt x="34759" y="2012"/>
                  </a:cubicBezTo>
                  <a:cubicBezTo>
                    <a:pt x="34588" y="2012"/>
                    <a:pt x="34459" y="2140"/>
                    <a:pt x="34402" y="2254"/>
                  </a:cubicBezTo>
                  <a:lnTo>
                    <a:pt x="25245" y="2254"/>
                  </a:lnTo>
                  <a:lnTo>
                    <a:pt x="22935"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9" name="Google Shape;289;p11"/>
            <p:cNvSpPr/>
            <p:nvPr/>
          </p:nvSpPr>
          <p:spPr>
            <a:xfrm rot="-5400000">
              <a:off x="8122184" y="3470418"/>
              <a:ext cx="1506971" cy="163203"/>
            </a:xfrm>
            <a:custGeom>
              <a:avLst/>
              <a:gdLst/>
              <a:ahLst/>
              <a:cxnLst/>
              <a:rect l="l" t="t" r="r" b="b"/>
              <a:pathLst>
                <a:path w="34645" h="3752" extrusionOk="0">
                  <a:moveTo>
                    <a:pt x="14135" y="0"/>
                  </a:moveTo>
                  <a:lnTo>
                    <a:pt x="14135" y="3509"/>
                  </a:lnTo>
                  <a:lnTo>
                    <a:pt x="0" y="3509"/>
                  </a:lnTo>
                  <a:lnTo>
                    <a:pt x="0" y="3751"/>
                  </a:lnTo>
                  <a:lnTo>
                    <a:pt x="14377" y="3751"/>
                  </a:lnTo>
                  <a:lnTo>
                    <a:pt x="14377" y="243"/>
                  </a:lnTo>
                  <a:lnTo>
                    <a:pt x="24832" y="243"/>
                  </a:lnTo>
                  <a:lnTo>
                    <a:pt x="27684" y="3095"/>
                  </a:lnTo>
                  <a:lnTo>
                    <a:pt x="33874" y="3095"/>
                  </a:lnTo>
                  <a:cubicBezTo>
                    <a:pt x="33931" y="3209"/>
                    <a:pt x="34103" y="3338"/>
                    <a:pt x="34231" y="3338"/>
                  </a:cubicBezTo>
                  <a:cubicBezTo>
                    <a:pt x="34459" y="3338"/>
                    <a:pt x="34645" y="3152"/>
                    <a:pt x="34645" y="2910"/>
                  </a:cubicBezTo>
                  <a:cubicBezTo>
                    <a:pt x="34645" y="2739"/>
                    <a:pt x="34459" y="2553"/>
                    <a:pt x="34231" y="2553"/>
                  </a:cubicBezTo>
                  <a:cubicBezTo>
                    <a:pt x="34046" y="2553"/>
                    <a:pt x="33931" y="2682"/>
                    <a:pt x="33874" y="2853"/>
                  </a:cubicBezTo>
                  <a:lnTo>
                    <a:pt x="27741" y="2853"/>
                  </a:lnTo>
                  <a:lnTo>
                    <a:pt x="2496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0" name="Google Shape;290;p11"/>
            <p:cNvSpPr/>
            <p:nvPr/>
          </p:nvSpPr>
          <p:spPr>
            <a:xfrm rot="-5400000">
              <a:off x="8039648" y="3426986"/>
              <a:ext cx="1578959" cy="178079"/>
            </a:xfrm>
            <a:custGeom>
              <a:avLst/>
              <a:gdLst/>
              <a:ahLst/>
              <a:cxnLst/>
              <a:rect l="l" t="t" r="r" b="b"/>
              <a:pathLst>
                <a:path w="36300" h="4094" extrusionOk="0">
                  <a:moveTo>
                    <a:pt x="13193" y="0"/>
                  </a:moveTo>
                  <a:lnTo>
                    <a:pt x="13193" y="3866"/>
                  </a:lnTo>
                  <a:lnTo>
                    <a:pt x="0" y="3866"/>
                  </a:lnTo>
                  <a:lnTo>
                    <a:pt x="0" y="4094"/>
                  </a:lnTo>
                  <a:lnTo>
                    <a:pt x="13421" y="4094"/>
                  </a:lnTo>
                  <a:lnTo>
                    <a:pt x="13421" y="228"/>
                  </a:lnTo>
                  <a:lnTo>
                    <a:pt x="25488" y="228"/>
                  </a:lnTo>
                  <a:lnTo>
                    <a:pt x="28397" y="3152"/>
                  </a:lnTo>
                  <a:lnTo>
                    <a:pt x="35586" y="3152"/>
                  </a:lnTo>
                  <a:cubicBezTo>
                    <a:pt x="35657" y="3266"/>
                    <a:pt x="35771" y="3381"/>
                    <a:pt x="35942" y="3381"/>
                  </a:cubicBezTo>
                  <a:cubicBezTo>
                    <a:pt x="36185" y="3381"/>
                    <a:pt x="36299" y="3266"/>
                    <a:pt x="36299" y="3024"/>
                  </a:cubicBezTo>
                  <a:cubicBezTo>
                    <a:pt x="36299" y="2853"/>
                    <a:pt x="36185" y="2667"/>
                    <a:pt x="35942" y="2667"/>
                  </a:cubicBezTo>
                  <a:cubicBezTo>
                    <a:pt x="35771" y="2667"/>
                    <a:pt x="35657" y="2724"/>
                    <a:pt x="35586" y="2910"/>
                  </a:cubicBezTo>
                  <a:lnTo>
                    <a:pt x="28454" y="2910"/>
                  </a:lnTo>
                  <a:lnTo>
                    <a:pt x="25602"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1" name="Google Shape;291;p11"/>
            <p:cNvSpPr/>
            <p:nvPr/>
          </p:nvSpPr>
          <p:spPr>
            <a:xfrm rot="-5400000">
              <a:off x="8073163" y="3501432"/>
              <a:ext cx="1413930" cy="194216"/>
            </a:xfrm>
            <a:custGeom>
              <a:avLst/>
              <a:gdLst/>
              <a:ahLst/>
              <a:cxnLst/>
              <a:rect l="l" t="t" r="r" b="b"/>
              <a:pathLst>
                <a:path w="32506" h="4465" extrusionOk="0">
                  <a:moveTo>
                    <a:pt x="12238" y="0"/>
                  </a:moveTo>
                  <a:lnTo>
                    <a:pt x="12238" y="4222"/>
                  </a:lnTo>
                  <a:lnTo>
                    <a:pt x="0" y="4222"/>
                  </a:lnTo>
                  <a:lnTo>
                    <a:pt x="0" y="4464"/>
                  </a:lnTo>
                  <a:lnTo>
                    <a:pt x="12480" y="4464"/>
                  </a:lnTo>
                  <a:lnTo>
                    <a:pt x="12480" y="243"/>
                  </a:lnTo>
                  <a:lnTo>
                    <a:pt x="26258" y="243"/>
                  </a:lnTo>
                  <a:lnTo>
                    <a:pt x="29353" y="3323"/>
                  </a:lnTo>
                  <a:lnTo>
                    <a:pt x="31792" y="3323"/>
                  </a:lnTo>
                  <a:cubicBezTo>
                    <a:pt x="31849" y="3452"/>
                    <a:pt x="31963" y="3566"/>
                    <a:pt x="32149" y="3566"/>
                  </a:cubicBezTo>
                  <a:cubicBezTo>
                    <a:pt x="32377" y="3566"/>
                    <a:pt x="32505" y="3395"/>
                    <a:pt x="32505" y="3209"/>
                  </a:cubicBezTo>
                  <a:cubicBezTo>
                    <a:pt x="32505" y="2967"/>
                    <a:pt x="32377" y="2796"/>
                    <a:pt x="32149" y="2796"/>
                  </a:cubicBezTo>
                  <a:cubicBezTo>
                    <a:pt x="31963" y="2796"/>
                    <a:pt x="31849" y="2910"/>
                    <a:pt x="31792" y="3095"/>
                  </a:cubicBezTo>
                  <a:lnTo>
                    <a:pt x="29467" y="3095"/>
                  </a:lnTo>
                  <a:lnTo>
                    <a:pt x="2638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2" name="Google Shape;292;p11"/>
            <p:cNvSpPr/>
            <p:nvPr/>
          </p:nvSpPr>
          <p:spPr>
            <a:xfrm rot="-5400000">
              <a:off x="8472362" y="4017291"/>
              <a:ext cx="439281" cy="137148"/>
            </a:xfrm>
            <a:custGeom>
              <a:avLst/>
              <a:gdLst/>
              <a:ahLst/>
              <a:cxnLst/>
              <a:rect l="l" t="t" r="r" b="b"/>
              <a:pathLst>
                <a:path w="10099" h="3153" extrusionOk="0">
                  <a:moveTo>
                    <a:pt x="9742" y="1"/>
                  </a:moveTo>
                  <a:cubicBezTo>
                    <a:pt x="9499" y="1"/>
                    <a:pt x="9328" y="186"/>
                    <a:pt x="9328" y="357"/>
                  </a:cubicBezTo>
                  <a:cubicBezTo>
                    <a:pt x="9328" y="543"/>
                    <a:pt x="9442" y="714"/>
                    <a:pt x="9628" y="714"/>
                  </a:cubicBezTo>
                  <a:lnTo>
                    <a:pt x="9628" y="2910"/>
                  </a:lnTo>
                  <a:lnTo>
                    <a:pt x="0" y="2910"/>
                  </a:lnTo>
                  <a:lnTo>
                    <a:pt x="0" y="3153"/>
                  </a:lnTo>
                  <a:lnTo>
                    <a:pt x="9856" y="3153"/>
                  </a:lnTo>
                  <a:lnTo>
                    <a:pt x="9856" y="714"/>
                  </a:lnTo>
                  <a:cubicBezTo>
                    <a:pt x="9984" y="714"/>
                    <a:pt x="10098" y="543"/>
                    <a:pt x="10098" y="357"/>
                  </a:cubicBezTo>
                  <a:cubicBezTo>
                    <a:pt x="10098" y="186"/>
                    <a:pt x="9913" y="1"/>
                    <a:pt x="974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3" name="Google Shape;293;p11"/>
            <p:cNvSpPr/>
            <p:nvPr/>
          </p:nvSpPr>
          <p:spPr>
            <a:xfrm rot="-5400000">
              <a:off x="8472688" y="3978513"/>
              <a:ext cx="477733" cy="176252"/>
            </a:xfrm>
            <a:custGeom>
              <a:avLst/>
              <a:gdLst/>
              <a:ahLst/>
              <a:cxnLst/>
              <a:rect l="l" t="t" r="r" b="b"/>
              <a:pathLst>
                <a:path w="10983" h="4052" extrusionOk="0">
                  <a:moveTo>
                    <a:pt x="10569" y="1"/>
                  </a:moveTo>
                  <a:cubicBezTo>
                    <a:pt x="10398" y="1"/>
                    <a:pt x="10212" y="186"/>
                    <a:pt x="10212" y="357"/>
                  </a:cubicBezTo>
                  <a:cubicBezTo>
                    <a:pt x="10212" y="543"/>
                    <a:pt x="10341" y="714"/>
                    <a:pt x="10455" y="714"/>
                  </a:cubicBezTo>
                  <a:lnTo>
                    <a:pt x="10455" y="3809"/>
                  </a:lnTo>
                  <a:lnTo>
                    <a:pt x="0" y="3809"/>
                  </a:lnTo>
                  <a:lnTo>
                    <a:pt x="0" y="4052"/>
                  </a:lnTo>
                  <a:lnTo>
                    <a:pt x="10697" y="4052"/>
                  </a:lnTo>
                  <a:lnTo>
                    <a:pt x="10697" y="714"/>
                  </a:lnTo>
                  <a:cubicBezTo>
                    <a:pt x="10868" y="714"/>
                    <a:pt x="10983" y="543"/>
                    <a:pt x="10983" y="357"/>
                  </a:cubicBezTo>
                  <a:cubicBezTo>
                    <a:pt x="10983" y="186"/>
                    <a:pt x="10811" y="1"/>
                    <a:pt x="1056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4" name="Google Shape;294;p11"/>
            <p:cNvSpPr/>
            <p:nvPr/>
          </p:nvSpPr>
          <p:spPr>
            <a:xfrm rot="-5400000">
              <a:off x="8182970" y="3430727"/>
              <a:ext cx="1620499" cy="129057"/>
            </a:xfrm>
            <a:custGeom>
              <a:avLst/>
              <a:gdLst/>
              <a:ahLst/>
              <a:cxnLst/>
              <a:rect l="l" t="t" r="r" b="b"/>
              <a:pathLst>
                <a:path w="37255" h="2967" extrusionOk="0">
                  <a:moveTo>
                    <a:pt x="17700" y="0"/>
                  </a:moveTo>
                  <a:lnTo>
                    <a:pt x="15261" y="2382"/>
                  </a:lnTo>
                  <a:lnTo>
                    <a:pt x="0" y="2382"/>
                  </a:lnTo>
                  <a:lnTo>
                    <a:pt x="0" y="2610"/>
                  </a:lnTo>
                  <a:lnTo>
                    <a:pt x="15390" y="2610"/>
                  </a:lnTo>
                  <a:lnTo>
                    <a:pt x="17829" y="243"/>
                  </a:lnTo>
                  <a:lnTo>
                    <a:pt x="23462" y="243"/>
                  </a:lnTo>
                  <a:lnTo>
                    <a:pt x="26030" y="2739"/>
                  </a:lnTo>
                  <a:lnTo>
                    <a:pt x="36484" y="2739"/>
                  </a:lnTo>
                  <a:cubicBezTo>
                    <a:pt x="36542" y="2910"/>
                    <a:pt x="36727" y="2967"/>
                    <a:pt x="36841" y="2967"/>
                  </a:cubicBezTo>
                  <a:cubicBezTo>
                    <a:pt x="37084" y="2967"/>
                    <a:pt x="37255" y="2853"/>
                    <a:pt x="37255" y="2610"/>
                  </a:cubicBezTo>
                  <a:cubicBezTo>
                    <a:pt x="37255" y="2382"/>
                    <a:pt x="37084" y="2254"/>
                    <a:pt x="36841" y="2254"/>
                  </a:cubicBezTo>
                  <a:cubicBezTo>
                    <a:pt x="36727" y="2254"/>
                    <a:pt x="36542" y="2311"/>
                    <a:pt x="36484" y="2496"/>
                  </a:cubicBezTo>
                  <a:lnTo>
                    <a:pt x="26087" y="2496"/>
                  </a:lnTo>
                  <a:lnTo>
                    <a:pt x="23591"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5" name="Google Shape;295;p11"/>
            <p:cNvSpPr/>
            <p:nvPr/>
          </p:nvSpPr>
          <p:spPr>
            <a:xfrm rot="-5400000">
              <a:off x="8089908" y="3371157"/>
              <a:ext cx="1718543" cy="150153"/>
            </a:xfrm>
            <a:custGeom>
              <a:avLst/>
              <a:gdLst/>
              <a:ahLst/>
              <a:cxnLst/>
              <a:rect l="l" t="t" r="r" b="b"/>
              <a:pathLst>
                <a:path w="39509" h="3452" extrusionOk="0">
                  <a:moveTo>
                    <a:pt x="17344" y="0"/>
                  </a:moveTo>
                  <a:lnTo>
                    <a:pt x="14620" y="2681"/>
                  </a:lnTo>
                  <a:lnTo>
                    <a:pt x="0" y="2681"/>
                  </a:lnTo>
                  <a:lnTo>
                    <a:pt x="0" y="2924"/>
                  </a:lnTo>
                  <a:lnTo>
                    <a:pt x="14734" y="2924"/>
                  </a:lnTo>
                  <a:lnTo>
                    <a:pt x="17401" y="243"/>
                  </a:lnTo>
                  <a:lnTo>
                    <a:pt x="24062" y="243"/>
                  </a:lnTo>
                  <a:lnTo>
                    <a:pt x="27028" y="3152"/>
                  </a:lnTo>
                  <a:lnTo>
                    <a:pt x="38738" y="3152"/>
                  </a:lnTo>
                  <a:cubicBezTo>
                    <a:pt x="38795" y="3338"/>
                    <a:pt x="38980" y="3452"/>
                    <a:pt x="39095" y="3452"/>
                  </a:cubicBezTo>
                  <a:cubicBezTo>
                    <a:pt x="39337" y="3452"/>
                    <a:pt x="39508" y="3281"/>
                    <a:pt x="39508" y="3038"/>
                  </a:cubicBezTo>
                  <a:cubicBezTo>
                    <a:pt x="39508" y="2853"/>
                    <a:pt x="39337" y="2681"/>
                    <a:pt x="39095" y="2681"/>
                  </a:cubicBezTo>
                  <a:cubicBezTo>
                    <a:pt x="38980" y="2681"/>
                    <a:pt x="38795" y="2796"/>
                    <a:pt x="38738" y="2924"/>
                  </a:cubicBezTo>
                  <a:lnTo>
                    <a:pt x="27157" y="2924"/>
                  </a:lnTo>
                  <a:lnTo>
                    <a:pt x="2417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6" name="Google Shape;296;p11"/>
            <p:cNvSpPr/>
            <p:nvPr/>
          </p:nvSpPr>
          <p:spPr>
            <a:xfrm rot="-5400000">
              <a:off x="8069444" y="3539297"/>
              <a:ext cx="1330763" cy="201654"/>
            </a:xfrm>
            <a:custGeom>
              <a:avLst/>
              <a:gdLst/>
              <a:ahLst/>
              <a:cxnLst/>
              <a:rect l="l" t="t" r="r" b="b"/>
              <a:pathLst>
                <a:path w="30594" h="4636" extrusionOk="0">
                  <a:moveTo>
                    <a:pt x="11282" y="0"/>
                  </a:moveTo>
                  <a:lnTo>
                    <a:pt x="11282" y="4393"/>
                  </a:lnTo>
                  <a:lnTo>
                    <a:pt x="0" y="4393"/>
                  </a:lnTo>
                  <a:lnTo>
                    <a:pt x="0" y="4636"/>
                  </a:lnTo>
                  <a:lnTo>
                    <a:pt x="11524" y="4636"/>
                  </a:lnTo>
                  <a:lnTo>
                    <a:pt x="11524" y="243"/>
                  </a:lnTo>
                  <a:lnTo>
                    <a:pt x="26914" y="243"/>
                  </a:lnTo>
                  <a:lnTo>
                    <a:pt x="29881" y="3152"/>
                  </a:lnTo>
                  <a:cubicBezTo>
                    <a:pt x="29824" y="3209"/>
                    <a:pt x="29824" y="3267"/>
                    <a:pt x="29824" y="3324"/>
                  </a:cubicBezTo>
                  <a:cubicBezTo>
                    <a:pt x="29824" y="3566"/>
                    <a:pt x="30009" y="3737"/>
                    <a:pt x="30180" y="3737"/>
                  </a:cubicBezTo>
                  <a:cubicBezTo>
                    <a:pt x="30423" y="3737"/>
                    <a:pt x="30594" y="3566"/>
                    <a:pt x="30594" y="3324"/>
                  </a:cubicBezTo>
                  <a:cubicBezTo>
                    <a:pt x="30594" y="3152"/>
                    <a:pt x="30423" y="2967"/>
                    <a:pt x="30180" y="2967"/>
                  </a:cubicBezTo>
                  <a:cubicBezTo>
                    <a:pt x="30123" y="2967"/>
                    <a:pt x="30123" y="2967"/>
                    <a:pt x="30066" y="3024"/>
                  </a:cubicBezTo>
                  <a:lnTo>
                    <a:pt x="2702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7" name="Google Shape;297;p11"/>
            <p:cNvSpPr/>
            <p:nvPr/>
          </p:nvSpPr>
          <p:spPr>
            <a:xfrm rot="-5400000">
              <a:off x="8940152" y="3389472"/>
              <a:ext cx="230232" cy="93085"/>
            </a:xfrm>
            <a:custGeom>
              <a:avLst/>
              <a:gdLst/>
              <a:ahLst/>
              <a:cxnLst/>
              <a:rect l="l" t="t" r="r" b="b"/>
              <a:pathLst>
                <a:path w="5293" h="2140" extrusionOk="0">
                  <a:moveTo>
                    <a:pt x="4879" y="0"/>
                  </a:moveTo>
                  <a:cubicBezTo>
                    <a:pt x="4765" y="0"/>
                    <a:pt x="4579" y="114"/>
                    <a:pt x="4522" y="243"/>
                  </a:cubicBezTo>
                  <a:lnTo>
                    <a:pt x="1912" y="243"/>
                  </a:lnTo>
                  <a:lnTo>
                    <a:pt x="1" y="2140"/>
                  </a:lnTo>
                  <a:lnTo>
                    <a:pt x="357" y="2140"/>
                  </a:lnTo>
                  <a:lnTo>
                    <a:pt x="2026" y="471"/>
                  </a:lnTo>
                  <a:lnTo>
                    <a:pt x="4522" y="471"/>
                  </a:lnTo>
                  <a:cubicBezTo>
                    <a:pt x="4579" y="656"/>
                    <a:pt x="4765" y="770"/>
                    <a:pt x="4879" y="770"/>
                  </a:cubicBezTo>
                  <a:cubicBezTo>
                    <a:pt x="5121" y="770"/>
                    <a:pt x="5292" y="599"/>
                    <a:pt x="5292" y="357"/>
                  </a:cubicBezTo>
                  <a:cubicBezTo>
                    <a:pt x="5292" y="186"/>
                    <a:pt x="5121" y="0"/>
                    <a:pt x="487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8" name="Google Shape;298;p11"/>
            <p:cNvSpPr/>
            <p:nvPr/>
          </p:nvSpPr>
          <p:spPr>
            <a:xfrm rot="-5400000">
              <a:off x="8976450" y="3345735"/>
              <a:ext cx="196696" cy="54024"/>
            </a:xfrm>
            <a:custGeom>
              <a:avLst/>
              <a:gdLst/>
              <a:ahLst/>
              <a:cxnLst/>
              <a:rect l="l" t="t" r="r" b="b"/>
              <a:pathLst>
                <a:path w="4522" h="1242" extrusionOk="0">
                  <a:moveTo>
                    <a:pt x="4165" y="1"/>
                  </a:moveTo>
                  <a:cubicBezTo>
                    <a:pt x="3994" y="1"/>
                    <a:pt x="3866" y="115"/>
                    <a:pt x="3809" y="229"/>
                  </a:cubicBezTo>
                  <a:lnTo>
                    <a:pt x="1013" y="229"/>
                  </a:lnTo>
                  <a:lnTo>
                    <a:pt x="1" y="1242"/>
                  </a:lnTo>
                  <a:lnTo>
                    <a:pt x="357" y="1242"/>
                  </a:lnTo>
                  <a:lnTo>
                    <a:pt x="1142" y="471"/>
                  </a:lnTo>
                  <a:lnTo>
                    <a:pt x="3809" y="471"/>
                  </a:lnTo>
                  <a:cubicBezTo>
                    <a:pt x="3866" y="642"/>
                    <a:pt x="3994" y="771"/>
                    <a:pt x="4165" y="771"/>
                  </a:cubicBezTo>
                  <a:cubicBezTo>
                    <a:pt x="4351" y="771"/>
                    <a:pt x="4522" y="585"/>
                    <a:pt x="4522" y="357"/>
                  </a:cubicBezTo>
                  <a:cubicBezTo>
                    <a:pt x="4522" y="172"/>
                    <a:pt x="4351" y="1"/>
                    <a:pt x="4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99" name="Google Shape;299;p11"/>
          <p:cNvGrpSpPr/>
          <p:nvPr/>
        </p:nvGrpSpPr>
        <p:grpSpPr>
          <a:xfrm>
            <a:off x="8007001" y="4543989"/>
            <a:ext cx="1028575" cy="3816543"/>
            <a:chOff x="4128096" y="2589445"/>
            <a:chExt cx="465334" cy="1726630"/>
          </a:xfrm>
        </p:grpSpPr>
        <p:sp>
          <p:nvSpPr>
            <p:cNvPr id="300" name="Google Shape;300;p11"/>
            <p:cNvSpPr/>
            <p:nvPr/>
          </p:nvSpPr>
          <p:spPr>
            <a:xfrm rot="-5400000">
              <a:off x="4350516" y="3592343"/>
              <a:ext cx="447328" cy="38495"/>
            </a:xfrm>
            <a:custGeom>
              <a:avLst/>
              <a:gdLst/>
              <a:ahLst/>
              <a:cxnLst/>
              <a:rect l="l" t="t" r="r" b="b"/>
              <a:pathLst>
                <a:path w="10284" h="885" extrusionOk="0">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1" name="Google Shape;301;p11"/>
            <p:cNvSpPr/>
            <p:nvPr/>
          </p:nvSpPr>
          <p:spPr>
            <a:xfrm rot="-5400000">
              <a:off x="4258650" y="2857151"/>
              <a:ext cx="602484" cy="67073"/>
            </a:xfrm>
            <a:custGeom>
              <a:avLst/>
              <a:gdLst/>
              <a:ahLst/>
              <a:cxnLst/>
              <a:rect l="l" t="t" r="r" b="b"/>
              <a:pathLst>
                <a:path w="13851" h="1542" extrusionOk="0">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2" name="Google Shape;302;p11"/>
            <p:cNvSpPr/>
            <p:nvPr/>
          </p:nvSpPr>
          <p:spPr>
            <a:xfrm rot="-5400000">
              <a:off x="4342753" y="2990231"/>
              <a:ext cx="395827" cy="105525"/>
            </a:xfrm>
            <a:custGeom>
              <a:avLst/>
              <a:gdLst/>
              <a:ahLst/>
              <a:cxnLst/>
              <a:rect l="l" t="t" r="r" b="b"/>
              <a:pathLst>
                <a:path w="9100" h="2426" extrusionOk="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3" name="Google Shape;303;p11"/>
            <p:cNvSpPr/>
            <p:nvPr/>
          </p:nvSpPr>
          <p:spPr>
            <a:xfrm rot="-5400000">
              <a:off x="4236967" y="2935946"/>
              <a:ext cx="565859" cy="147065"/>
            </a:xfrm>
            <a:custGeom>
              <a:avLst/>
              <a:gdLst/>
              <a:ahLst/>
              <a:cxnLst/>
              <a:rect l="l" t="t" r="r" b="b"/>
              <a:pathLst>
                <a:path w="13009" h="3381" extrusionOk="0">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4" name="Google Shape;304;p11"/>
            <p:cNvSpPr/>
            <p:nvPr/>
          </p:nvSpPr>
          <p:spPr>
            <a:xfrm rot="-5400000">
              <a:off x="4284728" y="3027769"/>
              <a:ext cx="421317" cy="196087"/>
            </a:xfrm>
            <a:custGeom>
              <a:avLst/>
              <a:gdLst/>
              <a:ahLst/>
              <a:cxnLst/>
              <a:rect l="l" t="t" r="r" b="b"/>
              <a:pathLst>
                <a:path w="9686" h="4508" extrusionOk="0">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5" name="Google Shape;305;p11"/>
            <p:cNvSpPr/>
            <p:nvPr/>
          </p:nvSpPr>
          <p:spPr>
            <a:xfrm rot="-5400000">
              <a:off x="3936988" y="3222875"/>
              <a:ext cx="1067777" cy="245108"/>
            </a:xfrm>
            <a:custGeom>
              <a:avLst/>
              <a:gdLst/>
              <a:ahLst/>
              <a:cxnLst/>
              <a:rect l="l" t="t" r="r" b="b"/>
              <a:pathLst>
                <a:path w="24548" h="5635" extrusionOk="0">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6" name="Google Shape;306;p11"/>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7" name="Google Shape;307;p11"/>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8" name="Google Shape;308;p11"/>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9" name="Google Shape;309;p11"/>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0" name="Google Shape;310;p11"/>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311" name="Google Shape;311;p11"/>
          <p:cNvSpPr txBox="1">
            <a:spLocks noGrp="1"/>
          </p:cNvSpPr>
          <p:nvPr>
            <p:ph type="title" hasCustomPrompt="1"/>
          </p:nvPr>
        </p:nvSpPr>
        <p:spPr>
          <a:xfrm>
            <a:off x="2646400" y="1918267"/>
            <a:ext cx="6899200" cy="15612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8000"/>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312" name="Google Shape;312;p11"/>
          <p:cNvSpPr txBox="1">
            <a:spLocks noGrp="1"/>
          </p:cNvSpPr>
          <p:nvPr>
            <p:ph type="subTitle" idx="1"/>
          </p:nvPr>
        </p:nvSpPr>
        <p:spPr>
          <a:xfrm>
            <a:off x="2646400" y="3322600"/>
            <a:ext cx="6899200" cy="5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Tree>
    <p:extLst>
      <p:ext uri="{BB962C8B-B14F-4D97-AF65-F5344CB8AC3E}">
        <p14:creationId xmlns:p14="http://schemas.microsoft.com/office/powerpoint/2010/main" val="1323793565"/>
      </p:ext>
    </p:extLst>
  </p:cSld>
  <p:clrMapOvr>
    <a:masterClrMapping/>
  </p:clrMapOvr>
  <p:transition spd="med">
    <p:pull/>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13"/>
        <p:cNvGrpSpPr/>
        <p:nvPr/>
      </p:nvGrpSpPr>
      <p:grpSpPr>
        <a:xfrm>
          <a:off x="0" y="0"/>
          <a:ext cx="0" cy="0"/>
          <a:chOff x="0" y="0"/>
          <a:chExt cx="0" cy="0"/>
        </a:xfrm>
      </p:grpSpPr>
    </p:spTree>
    <p:extLst>
      <p:ext uri="{BB962C8B-B14F-4D97-AF65-F5344CB8AC3E}">
        <p14:creationId xmlns:p14="http://schemas.microsoft.com/office/powerpoint/2010/main" val="1975713058"/>
      </p:ext>
    </p:extLst>
  </p:cSld>
  <p:clrMapOvr>
    <a:masterClrMapping/>
  </p:clrMapOvr>
  <p:transition spd="med">
    <p:pull/>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314"/>
        <p:cNvGrpSpPr/>
        <p:nvPr/>
      </p:nvGrpSpPr>
      <p:grpSpPr>
        <a:xfrm>
          <a:off x="0" y="0"/>
          <a:ext cx="0" cy="0"/>
          <a:chOff x="0" y="0"/>
          <a:chExt cx="0" cy="0"/>
        </a:xfrm>
      </p:grpSpPr>
      <p:sp>
        <p:nvSpPr>
          <p:cNvPr id="315" name="Google Shape;315;p13"/>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316" name="Google Shape;316;p13"/>
          <p:cNvGrpSpPr/>
          <p:nvPr/>
        </p:nvGrpSpPr>
        <p:grpSpPr>
          <a:xfrm>
            <a:off x="540463" y="3429009"/>
            <a:ext cx="1325392" cy="4283039"/>
            <a:chOff x="2474121" y="2891575"/>
            <a:chExt cx="439279" cy="1419541"/>
          </a:xfrm>
        </p:grpSpPr>
        <p:sp>
          <p:nvSpPr>
            <p:cNvPr id="317" name="Google Shape;317;p13"/>
            <p:cNvSpPr/>
            <p:nvPr/>
          </p:nvSpPr>
          <p:spPr>
            <a:xfrm rot="-5400000">
              <a:off x="1917918" y="3535251"/>
              <a:ext cx="1419541" cy="132189"/>
            </a:xfrm>
            <a:custGeom>
              <a:avLst/>
              <a:gdLst/>
              <a:ahLst/>
              <a:cxnLst/>
              <a:rect l="l" t="t" r="r" b="b"/>
              <a:pathLst>
                <a:path w="32635" h="3039" extrusionOk="0">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8" name="Google Shape;318;p13"/>
            <p:cNvSpPr/>
            <p:nvPr/>
          </p:nvSpPr>
          <p:spPr>
            <a:xfrm rot="-5400000">
              <a:off x="2568095" y="3965811"/>
              <a:ext cx="504441" cy="186169"/>
            </a:xfrm>
            <a:custGeom>
              <a:avLst/>
              <a:gdLst/>
              <a:ahLst/>
              <a:cxnLst/>
              <a:rect l="l" t="t" r="r" b="b"/>
              <a:pathLst>
                <a:path w="11597" h="4280" extrusionOk="0">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9" name="Google Shape;319;p13"/>
            <p:cNvSpPr/>
            <p:nvPr/>
          </p:nvSpPr>
          <p:spPr>
            <a:xfrm rot="-5400000">
              <a:off x="2612136" y="4009852"/>
              <a:ext cx="452331" cy="150197"/>
            </a:xfrm>
            <a:custGeom>
              <a:avLst/>
              <a:gdLst/>
              <a:ahLst/>
              <a:cxnLst/>
              <a:rect l="l" t="t" r="r" b="b"/>
              <a:pathLst>
                <a:path w="10399" h="3453" extrusionOk="0">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0" name="Google Shape;320;p13"/>
            <p:cNvSpPr/>
            <p:nvPr/>
          </p:nvSpPr>
          <p:spPr>
            <a:xfrm rot="-5400000">
              <a:off x="2177879" y="3666157"/>
              <a:ext cx="1160818" cy="129101"/>
            </a:xfrm>
            <a:custGeom>
              <a:avLst/>
              <a:gdLst/>
              <a:ahLst/>
              <a:cxnLst/>
              <a:rect l="l" t="t" r="r" b="b"/>
              <a:pathLst>
                <a:path w="26687" h="2968" extrusionOk="0">
                  <a:moveTo>
                    <a:pt x="1" y="0"/>
                  </a:moveTo>
                  <a:lnTo>
                    <a:pt x="1" y="243"/>
                  </a:lnTo>
                  <a:lnTo>
                    <a:pt x="12310" y="243"/>
                  </a:lnTo>
                  <a:lnTo>
                    <a:pt x="12310" y="2739"/>
                  </a:lnTo>
                  <a:lnTo>
                    <a:pt x="25973" y="2739"/>
                  </a:lnTo>
                  <a:cubicBezTo>
                    <a:pt x="26030" y="2910"/>
                    <a:pt x="26159" y="2967"/>
                    <a:pt x="26330" y="2967"/>
                  </a:cubicBezTo>
                  <a:cubicBezTo>
                    <a:pt x="26572" y="2967"/>
                    <a:pt x="26687" y="2853"/>
                    <a:pt x="26687" y="2611"/>
                  </a:cubicBezTo>
                  <a:cubicBezTo>
                    <a:pt x="26687" y="2439"/>
                    <a:pt x="26572" y="2254"/>
                    <a:pt x="26330" y="2254"/>
                  </a:cubicBezTo>
                  <a:cubicBezTo>
                    <a:pt x="26159" y="2254"/>
                    <a:pt x="26030" y="2382"/>
                    <a:pt x="25973" y="2496"/>
                  </a:cubicBezTo>
                  <a:lnTo>
                    <a:pt x="12538" y="2496"/>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1" name="Google Shape;321;p13"/>
            <p:cNvSpPr/>
            <p:nvPr/>
          </p:nvSpPr>
          <p:spPr>
            <a:xfrm rot="-5400000">
              <a:off x="2081076" y="3607849"/>
              <a:ext cx="1271867" cy="134668"/>
            </a:xfrm>
            <a:custGeom>
              <a:avLst/>
              <a:gdLst/>
              <a:ahLst/>
              <a:cxnLst/>
              <a:rect l="l" t="t" r="r" b="b"/>
              <a:pathLst>
                <a:path w="29240" h="3096" extrusionOk="0">
                  <a:moveTo>
                    <a:pt x="1" y="1"/>
                  </a:moveTo>
                  <a:lnTo>
                    <a:pt x="1" y="243"/>
                  </a:lnTo>
                  <a:lnTo>
                    <a:pt x="13436" y="243"/>
                  </a:lnTo>
                  <a:lnTo>
                    <a:pt x="13436" y="2853"/>
                  </a:lnTo>
                  <a:lnTo>
                    <a:pt x="28526" y="2853"/>
                  </a:lnTo>
                  <a:cubicBezTo>
                    <a:pt x="28526" y="2967"/>
                    <a:pt x="28712" y="3096"/>
                    <a:pt x="28883" y="3096"/>
                  </a:cubicBezTo>
                  <a:cubicBezTo>
                    <a:pt x="29068" y="3096"/>
                    <a:pt x="29240" y="2910"/>
                    <a:pt x="29240" y="2739"/>
                  </a:cubicBezTo>
                  <a:cubicBezTo>
                    <a:pt x="29240" y="2497"/>
                    <a:pt x="29068" y="2326"/>
                    <a:pt x="28883" y="2326"/>
                  </a:cubicBezTo>
                  <a:cubicBezTo>
                    <a:pt x="28712" y="2326"/>
                    <a:pt x="28526" y="2440"/>
                    <a:pt x="28526" y="2611"/>
                  </a:cubicBezTo>
                  <a:lnTo>
                    <a:pt x="13679" y="2611"/>
                  </a:lnTo>
                  <a:lnTo>
                    <a:pt x="1367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2" name="Google Shape;322;p13"/>
            <p:cNvSpPr/>
            <p:nvPr/>
          </p:nvSpPr>
          <p:spPr>
            <a:xfrm rot="-5400000">
              <a:off x="2065591" y="3641342"/>
              <a:ext cx="1212319" cy="127230"/>
            </a:xfrm>
            <a:custGeom>
              <a:avLst/>
              <a:gdLst/>
              <a:ahLst/>
              <a:cxnLst/>
              <a:rect l="l" t="t" r="r" b="b"/>
              <a:pathLst>
                <a:path w="27871" h="2925" extrusionOk="0">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3" name="Google Shape;323;p13"/>
            <p:cNvSpPr/>
            <p:nvPr/>
          </p:nvSpPr>
          <p:spPr>
            <a:xfrm rot="-5400000">
              <a:off x="1972508" y="3742473"/>
              <a:ext cx="1103749" cy="33537"/>
            </a:xfrm>
            <a:custGeom>
              <a:avLst/>
              <a:gdLst/>
              <a:ahLst/>
              <a:cxnLst/>
              <a:rect l="l" t="t" r="r" b="b"/>
              <a:pathLst>
                <a:path w="25375" h="771" extrusionOk="0">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4" name="Google Shape;324;p13"/>
            <p:cNvSpPr/>
            <p:nvPr/>
          </p:nvSpPr>
          <p:spPr>
            <a:xfrm rot="-5400000">
              <a:off x="2020290" y="3823748"/>
              <a:ext cx="941199" cy="33537"/>
            </a:xfrm>
            <a:custGeom>
              <a:avLst/>
              <a:gdLst/>
              <a:ahLst/>
              <a:cxnLst/>
              <a:rect l="l" t="t" r="r" b="b"/>
              <a:pathLst>
                <a:path w="21638" h="771" extrusionOk="0">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25" name="Google Shape;325;p13"/>
          <p:cNvGrpSpPr/>
          <p:nvPr/>
        </p:nvGrpSpPr>
        <p:grpSpPr>
          <a:xfrm rot="-5400000">
            <a:off x="11446616" y="218674"/>
            <a:ext cx="1627896" cy="3904481"/>
            <a:chOff x="3117442" y="2754471"/>
            <a:chExt cx="648978" cy="1556645"/>
          </a:xfrm>
        </p:grpSpPr>
        <p:sp>
          <p:nvSpPr>
            <p:cNvPr id="326" name="Google Shape;326;p13"/>
            <p:cNvSpPr/>
            <p:nvPr/>
          </p:nvSpPr>
          <p:spPr>
            <a:xfrm rot="-5400000">
              <a:off x="2522788" y="3592320"/>
              <a:ext cx="1313451" cy="124142"/>
            </a:xfrm>
            <a:custGeom>
              <a:avLst/>
              <a:gdLst/>
              <a:ahLst/>
              <a:cxnLst/>
              <a:rect l="l" t="t" r="r" b="b"/>
              <a:pathLst>
                <a:path w="30196" h="2854" extrusionOk="0">
                  <a:moveTo>
                    <a:pt x="15276" y="1"/>
                  </a:moveTo>
                  <a:lnTo>
                    <a:pt x="12666" y="2625"/>
                  </a:lnTo>
                  <a:lnTo>
                    <a:pt x="1" y="2625"/>
                  </a:lnTo>
                  <a:lnTo>
                    <a:pt x="1" y="2854"/>
                  </a:lnTo>
                  <a:lnTo>
                    <a:pt x="12780" y="2854"/>
                  </a:lnTo>
                  <a:lnTo>
                    <a:pt x="15390" y="243"/>
                  </a:lnTo>
                  <a:lnTo>
                    <a:pt x="23235" y="243"/>
                  </a:lnTo>
                  <a:lnTo>
                    <a:pt x="25374" y="2383"/>
                  </a:lnTo>
                  <a:lnTo>
                    <a:pt x="29425" y="2383"/>
                  </a:lnTo>
                  <a:cubicBezTo>
                    <a:pt x="29482" y="2554"/>
                    <a:pt x="29596" y="2625"/>
                    <a:pt x="29782" y="2625"/>
                  </a:cubicBezTo>
                  <a:cubicBezTo>
                    <a:pt x="30010" y="2625"/>
                    <a:pt x="30195" y="2497"/>
                    <a:pt x="30195" y="2269"/>
                  </a:cubicBezTo>
                  <a:cubicBezTo>
                    <a:pt x="30195" y="2083"/>
                    <a:pt x="30010" y="1912"/>
                    <a:pt x="29782" y="1912"/>
                  </a:cubicBezTo>
                  <a:cubicBezTo>
                    <a:pt x="29653" y="1912"/>
                    <a:pt x="29482" y="1969"/>
                    <a:pt x="29425" y="2140"/>
                  </a:cubicBezTo>
                  <a:lnTo>
                    <a:pt x="25503" y="2140"/>
                  </a:lnTo>
                  <a:lnTo>
                    <a:pt x="23306"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7" name="Google Shape;327;p13"/>
            <p:cNvSpPr/>
            <p:nvPr/>
          </p:nvSpPr>
          <p:spPr>
            <a:xfrm rot="-5400000">
              <a:off x="3104412" y="3972336"/>
              <a:ext cx="644024" cy="33537"/>
            </a:xfrm>
            <a:custGeom>
              <a:avLst/>
              <a:gdLst/>
              <a:ahLst/>
              <a:cxnLst/>
              <a:rect l="l" t="t" r="r" b="b"/>
              <a:pathLst>
                <a:path w="14806" h="771" extrusionOk="0">
                  <a:moveTo>
                    <a:pt x="14392" y="1"/>
                  </a:moveTo>
                  <a:cubicBezTo>
                    <a:pt x="14264" y="1"/>
                    <a:pt x="14092" y="115"/>
                    <a:pt x="14035" y="300"/>
                  </a:cubicBezTo>
                  <a:lnTo>
                    <a:pt x="1" y="300"/>
                  </a:lnTo>
                  <a:lnTo>
                    <a:pt x="1" y="543"/>
                  </a:lnTo>
                  <a:lnTo>
                    <a:pt x="14035" y="543"/>
                  </a:lnTo>
                  <a:cubicBezTo>
                    <a:pt x="14092" y="657"/>
                    <a:pt x="14264" y="771"/>
                    <a:pt x="14392" y="771"/>
                  </a:cubicBezTo>
                  <a:cubicBezTo>
                    <a:pt x="14620" y="771"/>
                    <a:pt x="14806" y="600"/>
                    <a:pt x="14806" y="414"/>
                  </a:cubicBezTo>
                  <a:cubicBezTo>
                    <a:pt x="14806" y="186"/>
                    <a:pt x="14620" y="1"/>
                    <a:pt x="1439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8" name="Google Shape;328;p13"/>
            <p:cNvSpPr/>
            <p:nvPr/>
          </p:nvSpPr>
          <p:spPr>
            <a:xfrm rot="-5400000">
              <a:off x="3456174" y="4000870"/>
              <a:ext cx="452331" cy="168161"/>
            </a:xfrm>
            <a:custGeom>
              <a:avLst/>
              <a:gdLst/>
              <a:ahLst/>
              <a:cxnLst/>
              <a:rect l="l" t="t" r="r" b="b"/>
              <a:pathLst>
                <a:path w="10399" h="3866" extrusionOk="0">
                  <a:moveTo>
                    <a:pt x="1" y="1"/>
                  </a:moveTo>
                  <a:lnTo>
                    <a:pt x="1" y="243"/>
                  </a:lnTo>
                  <a:lnTo>
                    <a:pt x="9928" y="243"/>
                  </a:lnTo>
                  <a:lnTo>
                    <a:pt x="9928" y="3153"/>
                  </a:lnTo>
                  <a:cubicBezTo>
                    <a:pt x="9757" y="3153"/>
                    <a:pt x="9628" y="3338"/>
                    <a:pt x="9628" y="3509"/>
                  </a:cubicBezTo>
                  <a:cubicBezTo>
                    <a:pt x="9628" y="3695"/>
                    <a:pt x="9814" y="3866"/>
                    <a:pt x="10042" y="3866"/>
                  </a:cubicBezTo>
                  <a:cubicBezTo>
                    <a:pt x="10227" y="3866"/>
                    <a:pt x="10398" y="3695"/>
                    <a:pt x="10398" y="3509"/>
                  </a:cubicBezTo>
                  <a:cubicBezTo>
                    <a:pt x="10398" y="3338"/>
                    <a:pt x="10284" y="3153"/>
                    <a:pt x="10170" y="3153"/>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9" name="Google Shape;329;p13"/>
            <p:cNvSpPr/>
            <p:nvPr/>
          </p:nvSpPr>
          <p:spPr>
            <a:xfrm rot="-5400000">
              <a:off x="3085206" y="3642908"/>
              <a:ext cx="1140330" cy="196087"/>
            </a:xfrm>
            <a:custGeom>
              <a:avLst/>
              <a:gdLst/>
              <a:ahLst/>
              <a:cxnLst/>
              <a:rect l="l" t="t" r="r" b="b"/>
              <a:pathLst>
                <a:path w="26216" h="4508" extrusionOk="0">
                  <a:moveTo>
                    <a:pt x="25859" y="0"/>
                  </a:moveTo>
                  <a:cubicBezTo>
                    <a:pt x="25674" y="0"/>
                    <a:pt x="25560" y="114"/>
                    <a:pt x="25503" y="229"/>
                  </a:cubicBezTo>
                  <a:lnTo>
                    <a:pt x="16531" y="229"/>
                  </a:lnTo>
                  <a:lnTo>
                    <a:pt x="12481" y="4279"/>
                  </a:lnTo>
                  <a:lnTo>
                    <a:pt x="11240" y="4279"/>
                  </a:lnTo>
                  <a:lnTo>
                    <a:pt x="11240" y="57"/>
                  </a:lnTo>
                  <a:lnTo>
                    <a:pt x="1" y="57"/>
                  </a:lnTo>
                  <a:lnTo>
                    <a:pt x="1" y="286"/>
                  </a:lnTo>
                  <a:lnTo>
                    <a:pt x="10997" y="286"/>
                  </a:lnTo>
                  <a:lnTo>
                    <a:pt x="10997" y="4507"/>
                  </a:lnTo>
                  <a:lnTo>
                    <a:pt x="12609" y="4507"/>
                  </a:lnTo>
                  <a:lnTo>
                    <a:pt x="16645" y="471"/>
                  </a:lnTo>
                  <a:lnTo>
                    <a:pt x="25503" y="471"/>
                  </a:lnTo>
                  <a:cubicBezTo>
                    <a:pt x="25560" y="642"/>
                    <a:pt x="25674" y="771"/>
                    <a:pt x="25859" y="771"/>
                  </a:cubicBezTo>
                  <a:cubicBezTo>
                    <a:pt x="26087" y="771"/>
                    <a:pt x="26216" y="585"/>
                    <a:pt x="26216" y="357"/>
                  </a:cubicBezTo>
                  <a:cubicBezTo>
                    <a:pt x="26216" y="171"/>
                    <a:pt x="26087" y="0"/>
                    <a:pt x="2585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0" name="Google Shape;330;p13"/>
            <p:cNvSpPr/>
            <p:nvPr/>
          </p:nvSpPr>
          <p:spPr>
            <a:xfrm rot="-5400000">
              <a:off x="2913348" y="3546126"/>
              <a:ext cx="1336374" cy="193607"/>
            </a:xfrm>
            <a:custGeom>
              <a:avLst/>
              <a:gdLst/>
              <a:ahLst/>
              <a:cxnLst/>
              <a:rect l="l" t="t" r="r" b="b"/>
              <a:pathLst>
                <a:path w="30723" h="4451" extrusionOk="0">
                  <a:moveTo>
                    <a:pt x="30309" y="1"/>
                  </a:moveTo>
                  <a:cubicBezTo>
                    <a:pt x="30195" y="1"/>
                    <a:pt x="30010" y="115"/>
                    <a:pt x="29953" y="300"/>
                  </a:cubicBezTo>
                  <a:lnTo>
                    <a:pt x="16232" y="300"/>
                  </a:lnTo>
                  <a:lnTo>
                    <a:pt x="12609" y="3866"/>
                  </a:lnTo>
                  <a:lnTo>
                    <a:pt x="12609" y="714"/>
                  </a:lnTo>
                  <a:lnTo>
                    <a:pt x="1" y="714"/>
                  </a:lnTo>
                  <a:lnTo>
                    <a:pt x="1" y="956"/>
                  </a:lnTo>
                  <a:lnTo>
                    <a:pt x="12367" y="956"/>
                  </a:lnTo>
                  <a:lnTo>
                    <a:pt x="12367" y="4451"/>
                  </a:lnTo>
                  <a:lnTo>
                    <a:pt x="16346" y="528"/>
                  </a:lnTo>
                  <a:lnTo>
                    <a:pt x="29953" y="528"/>
                  </a:lnTo>
                  <a:cubicBezTo>
                    <a:pt x="30010" y="657"/>
                    <a:pt x="30195" y="771"/>
                    <a:pt x="30309" y="771"/>
                  </a:cubicBezTo>
                  <a:cubicBezTo>
                    <a:pt x="30552" y="771"/>
                    <a:pt x="30723" y="600"/>
                    <a:pt x="30723" y="414"/>
                  </a:cubicBezTo>
                  <a:cubicBezTo>
                    <a:pt x="30723" y="172"/>
                    <a:pt x="30552" y="1"/>
                    <a:pt x="3030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1" name="Google Shape;331;p13"/>
            <p:cNvSpPr/>
            <p:nvPr/>
          </p:nvSpPr>
          <p:spPr>
            <a:xfrm rot="-5400000">
              <a:off x="2875811" y="3622116"/>
              <a:ext cx="1233415" cy="144586"/>
            </a:xfrm>
            <a:custGeom>
              <a:avLst/>
              <a:gdLst/>
              <a:ahLst/>
              <a:cxnLst/>
              <a:rect l="l" t="t" r="r" b="b"/>
              <a:pathLst>
                <a:path w="28356" h="3324" extrusionOk="0">
                  <a:moveTo>
                    <a:pt x="27942" y="0"/>
                  </a:moveTo>
                  <a:cubicBezTo>
                    <a:pt x="27813" y="0"/>
                    <a:pt x="27642" y="114"/>
                    <a:pt x="27585" y="228"/>
                  </a:cubicBezTo>
                  <a:lnTo>
                    <a:pt x="16175" y="228"/>
                  </a:lnTo>
                  <a:lnTo>
                    <a:pt x="13679" y="2796"/>
                  </a:lnTo>
                  <a:lnTo>
                    <a:pt x="13679" y="1127"/>
                  </a:lnTo>
                  <a:lnTo>
                    <a:pt x="1" y="1127"/>
                  </a:lnTo>
                  <a:lnTo>
                    <a:pt x="1" y="1369"/>
                  </a:lnTo>
                  <a:lnTo>
                    <a:pt x="13436" y="1369"/>
                  </a:lnTo>
                  <a:lnTo>
                    <a:pt x="13436" y="3323"/>
                  </a:lnTo>
                  <a:lnTo>
                    <a:pt x="16289" y="471"/>
                  </a:lnTo>
                  <a:lnTo>
                    <a:pt x="27585" y="471"/>
                  </a:lnTo>
                  <a:cubicBezTo>
                    <a:pt x="27642" y="656"/>
                    <a:pt x="27813" y="770"/>
                    <a:pt x="27942" y="770"/>
                  </a:cubicBezTo>
                  <a:cubicBezTo>
                    <a:pt x="28170" y="770"/>
                    <a:pt x="28355" y="585"/>
                    <a:pt x="28355" y="357"/>
                  </a:cubicBezTo>
                  <a:cubicBezTo>
                    <a:pt x="28355" y="171"/>
                    <a:pt x="28170" y="0"/>
                    <a:pt x="2794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2" name="Google Shape;332;p13"/>
            <p:cNvSpPr/>
            <p:nvPr/>
          </p:nvSpPr>
          <p:spPr>
            <a:xfrm rot="-5400000">
              <a:off x="2601887" y="3552324"/>
              <a:ext cx="1419541" cy="98043"/>
            </a:xfrm>
            <a:custGeom>
              <a:avLst/>
              <a:gdLst/>
              <a:ahLst/>
              <a:cxnLst/>
              <a:rect l="l" t="t" r="r" b="b"/>
              <a:pathLst>
                <a:path w="32635" h="2254" extrusionOk="0">
                  <a:moveTo>
                    <a:pt x="16289" y="0"/>
                  </a:moveTo>
                  <a:lnTo>
                    <a:pt x="14321" y="1897"/>
                  </a:lnTo>
                  <a:lnTo>
                    <a:pt x="1" y="1897"/>
                  </a:lnTo>
                  <a:lnTo>
                    <a:pt x="1" y="2140"/>
                  </a:lnTo>
                  <a:lnTo>
                    <a:pt x="14449" y="2140"/>
                  </a:lnTo>
                  <a:lnTo>
                    <a:pt x="16346" y="229"/>
                  </a:lnTo>
                  <a:lnTo>
                    <a:pt x="21395" y="229"/>
                  </a:lnTo>
                  <a:lnTo>
                    <a:pt x="23178" y="2012"/>
                  </a:lnTo>
                  <a:lnTo>
                    <a:pt x="31864" y="2012"/>
                  </a:lnTo>
                  <a:cubicBezTo>
                    <a:pt x="31921" y="2197"/>
                    <a:pt x="32092" y="2254"/>
                    <a:pt x="32221" y="2254"/>
                  </a:cubicBezTo>
                  <a:cubicBezTo>
                    <a:pt x="32449" y="2254"/>
                    <a:pt x="32634" y="2140"/>
                    <a:pt x="32634" y="1897"/>
                  </a:cubicBezTo>
                  <a:cubicBezTo>
                    <a:pt x="32634" y="1655"/>
                    <a:pt x="32449" y="1541"/>
                    <a:pt x="32221" y="1541"/>
                  </a:cubicBezTo>
                  <a:cubicBezTo>
                    <a:pt x="32035" y="1541"/>
                    <a:pt x="31921" y="1655"/>
                    <a:pt x="31864" y="1783"/>
                  </a:cubicBezTo>
                  <a:lnTo>
                    <a:pt x="23306" y="1783"/>
                  </a:lnTo>
                  <a:lnTo>
                    <a:pt x="2152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3" name="Google Shape;333;p13"/>
            <p:cNvSpPr/>
            <p:nvPr/>
          </p:nvSpPr>
          <p:spPr>
            <a:xfrm rot="-5400000">
              <a:off x="2574592" y="3483446"/>
              <a:ext cx="1556645" cy="98696"/>
            </a:xfrm>
            <a:custGeom>
              <a:avLst/>
              <a:gdLst/>
              <a:ahLst/>
              <a:cxnLst/>
              <a:rect l="l" t="t" r="r" b="b"/>
              <a:pathLst>
                <a:path w="35787" h="2269" extrusionOk="0">
                  <a:moveTo>
                    <a:pt x="16703" y="1"/>
                  </a:moveTo>
                  <a:lnTo>
                    <a:pt x="14806" y="1841"/>
                  </a:lnTo>
                  <a:lnTo>
                    <a:pt x="1" y="1841"/>
                  </a:lnTo>
                  <a:lnTo>
                    <a:pt x="1" y="2083"/>
                  </a:lnTo>
                  <a:lnTo>
                    <a:pt x="14920" y="2083"/>
                  </a:lnTo>
                  <a:lnTo>
                    <a:pt x="16760" y="243"/>
                  </a:lnTo>
                  <a:lnTo>
                    <a:pt x="20810" y="243"/>
                  </a:lnTo>
                  <a:lnTo>
                    <a:pt x="22593" y="2026"/>
                  </a:lnTo>
                  <a:lnTo>
                    <a:pt x="35002" y="2026"/>
                  </a:lnTo>
                  <a:cubicBezTo>
                    <a:pt x="35073" y="2140"/>
                    <a:pt x="35244" y="2269"/>
                    <a:pt x="35358" y="2269"/>
                  </a:cubicBezTo>
                  <a:cubicBezTo>
                    <a:pt x="35601" y="2269"/>
                    <a:pt x="35786" y="2083"/>
                    <a:pt x="35786" y="1912"/>
                  </a:cubicBezTo>
                  <a:cubicBezTo>
                    <a:pt x="35786" y="1670"/>
                    <a:pt x="35601" y="1484"/>
                    <a:pt x="35358" y="1484"/>
                  </a:cubicBezTo>
                  <a:cubicBezTo>
                    <a:pt x="35244" y="1484"/>
                    <a:pt x="35073" y="1613"/>
                    <a:pt x="35002" y="1784"/>
                  </a:cubicBezTo>
                  <a:lnTo>
                    <a:pt x="22650" y="1784"/>
                  </a:lnTo>
                  <a:lnTo>
                    <a:pt x="2092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4" name="Google Shape;334;p13"/>
            <p:cNvSpPr/>
            <p:nvPr/>
          </p:nvSpPr>
          <p:spPr>
            <a:xfrm rot="-5400000">
              <a:off x="2516589" y="3511045"/>
              <a:ext cx="1499576" cy="100566"/>
            </a:xfrm>
            <a:custGeom>
              <a:avLst/>
              <a:gdLst/>
              <a:ahLst/>
              <a:cxnLst/>
              <a:rect l="l" t="t" r="r" b="b"/>
              <a:pathLst>
                <a:path w="34475" h="2312" extrusionOk="0">
                  <a:moveTo>
                    <a:pt x="15747" y="1"/>
                  </a:moveTo>
                  <a:lnTo>
                    <a:pt x="13679" y="2012"/>
                  </a:lnTo>
                  <a:lnTo>
                    <a:pt x="1" y="2012"/>
                  </a:lnTo>
                  <a:lnTo>
                    <a:pt x="1" y="2254"/>
                  </a:lnTo>
                  <a:lnTo>
                    <a:pt x="13793" y="2254"/>
                  </a:lnTo>
                  <a:lnTo>
                    <a:pt x="15818" y="229"/>
                  </a:lnTo>
                  <a:lnTo>
                    <a:pt x="22108" y="229"/>
                  </a:lnTo>
                  <a:lnTo>
                    <a:pt x="24019" y="2069"/>
                  </a:lnTo>
                  <a:lnTo>
                    <a:pt x="33761" y="2069"/>
                  </a:lnTo>
                  <a:cubicBezTo>
                    <a:pt x="33818" y="2197"/>
                    <a:pt x="33932" y="2311"/>
                    <a:pt x="34117" y="2311"/>
                  </a:cubicBezTo>
                  <a:cubicBezTo>
                    <a:pt x="34289" y="2311"/>
                    <a:pt x="34474" y="2140"/>
                    <a:pt x="34474" y="1955"/>
                  </a:cubicBezTo>
                  <a:cubicBezTo>
                    <a:pt x="34474" y="1712"/>
                    <a:pt x="34289" y="1541"/>
                    <a:pt x="34117" y="1541"/>
                  </a:cubicBezTo>
                  <a:cubicBezTo>
                    <a:pt x="33932" y="1541"/>
                    <a:pt x="33761" y="1655"/>
                    <a:pt x="33761" y="1841"/>
                  </a:cubicBezTo>
                  <a:lnTo>
                    <a:pt x="24076" y="1841"/>
                  </a:lnTo>
                  <a:lnTo>
                    <a:pt x="2223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5" name="Google Shape;335;p13"/>
            <p:cNvSpPr/>
            <p:nvPr/>
          </p:nvSpPr>
          <p:spPr>
            <a:xfrm rot="-5400000">
              <a:off x="2595407" y="3628314"/>
              <a:ext cx="1251380" cy="114224"/>
            </a:xfrm>
            <a:custGeom>
              <a:avLst/>
              <a:gdLst/>
              <a:ahLst/>
              <a:cxnLst/>
              <a:rect l="l" t="t" r="r" b="b"/>
              <a:pathLst>
                <a:path w="28769" h="2626" extrusionOk="0">
                  <a:moveTo>
                    <a:pt x="15519" y="1"/>
                  </a:moveTo>
                  <a:lnTo>
                    <a:pt x="13137" y="2383"/>
                  </a:lnTo>
                  <a:lnTo>
                    <a:pt x="1" y="2383"/>
                  </a:lnTo>
                  <a:lnTo>
                    <a:pt x="1" y="2625"/>
                  </a:lnTo>
                  <a:lnTo>
                    <a:pt x="13251" y="2625"/>
                  </a:lnTo>
                  <a:lnTo>
                    <a:pt x="15633" y="243"/>
                  </a:lnTo>
                  <a:lnTo>
                    <a:pt x="22707" y="243"/>
                  </a:lnTo>
                  <a:lnTo>
                    <a:pt x="24547" y="2083"/>
                  </a:lnTo>
                  <a:lnTo>
                    <a:pt x="28056" y="2083"/>
                  </a:lnTo>
                  <a:cubicBezTo>
                    <a:pt x="28056" y="2268"/>
                    <a:pt x="28227" y="2383"/>
                    <a:pt x="28412" y="2383"/>
                  </a:cubicBezTo>
                  <a:cubicBezTo>
                    <a:pt x="28583" y="2383"/>
                    <a:pt x="28769" y="2197"/>
                    <a:pt x="28769" y="1969"/>
                  </a:cubicBezTo>
                  <a:cubicBezTo>
                    <a:pt x="28769" y="1784"/>
                    <a:pt x="28583" y="1612"/>
                    <a:pt x="28412" y="1612"/>
                  </a:cubicBezTo>
                  <a:cubicBezTo>
                    <a:pt x="28227" y="1612"/>
                    <a:pt x="28113" y="1726"/>
                    <a:pt x="28056" y="1841"/>
                  </a:cubicBezTo>
                  <a:lnTo>
                    <a:pt x="24661" y="1841"/>
                  </a:lnTo>
                  <a:lnTo>
                    <a:pt x="22821"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336" name="Google Shape;336;p1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sp>
        <p:nvSpPr>
          <p:cNvPr id="337" name="Google Shape;337;p13"/>
          <p:cNvSpPr txBox="1">
            <a:spLocks noGrp="1"/>
          </p:cNvSpPr>
          <p:nvPr>
            <p:ph type="subTitle" idx="1"/>
          </p:nvPr>
        </p:nvSpPr>
        <p:spPr>
          <a:xfrm>
            <a:off x="2348417" y="3036545"/>
            <a:ext cx="3365200" cy="80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38" name="Google Shape;338;p13"/>
          <p:cNvSpPr txBox="1">
            <a:spLocks noGrp="1"/>
          </p:cNvSpPr>
          <p:nvPr>
            <p:ph type="subTitle" idx="2"/>
          </p:nvPr>
        </p:nvSpPr>
        <p:spPr>
          <a:xfrm>
            <a:off x="6478451" y="3036545"/>
            <a:ext cx="3365200" cy="80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39" name="Google Shape;339;p13"/>
          <p:cNvSpPr txBox="1">
            <a:spLocks noGrp="1"/>
          </p:cNvSpPr>
          <p:nvPr>
            <p:ph type="subTitle" idx="3"/>
          </p:nvPr>
        </p:nvSpPr>
        <p:spPr>
          <a:xfrm>
            <a:off x="2348417" y="5298112"/>
            <a:ext cx="3365200" cy="80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40" name="Google Shape;340;p13"/>
          <p:cNvSpPr txBox="1">
            <a:spLocks noGrp="1"/>
          </p:cNvSpPr>
          <p:nvPr>
            <p:ph type="subTitle" idx="4"/>
          </p:nvPr>
        </p:nvSpPr>
        <p:spPr>
          <a:xfrm>
            <a:off x="6478451" y="5298112"/>
            <a:ext cx="3365200" cy="80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41" name="Google Shape;341;p13"/>
          <p:cNvSpPr txBox="1">
            <a:spLocks noGrp="1"/>
          </p:cNvSpPr>
          <p:nvPr>
            <p:ph type="title" idx="5" hasCustomPrompt="1"/>
          </p:nvPr>
        </p:nvSpPr>
        <p:spPr>
          <a:xfrm>
            <a:off x="3519181" y="1727200"/>
            <a:ext cx="1022800" cy="740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42" name="Google Shape;342;p13"/>
          <p:cNvSpPr txBox="1">
            <a:spLocks noGrp="1"/>
          </p:cNvSpPr>
          <p:nvPr>
            <p:ph type="title" idx="6" hasCustomPrompt="1"/>
          </p:nvPr>
        </p:nvSpPr>
        <p:spPr>
          <a:xfrm>
            <a:off x="3519181" y="4022433"/>
            <a:ext cx="1022800" cy="740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43" name="Google Shape;343;p13"/>
          <p:cNvSpPr txBox="1">
            <a:spLocks noGrp="1"/>
          </p:cNvSpPr>
          <p:nvPr>
            <p:ph type="title" idx="7" hasCustomPrompt="1"/>
          </p:nvPr>
        </p:nvSpPr>
        <p:spPr>
          <a:xfrm>
            <a:off x="7649215" y="1727200"/>
            <a:ext cx="1022800" cy="740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44" name="Google Shape;344;p13"/>
          <p:cNvSpPr txBox="1">
            <a:spLocks noGrp="1"/>
          </p:cNvSpPr>
          <p:nvPr>
            <p:ph type="title" idx="8" hasCustomPrompt="1"/>
          </p:nvPr>
        </p:nvSpPr>
        <p:spPr>
          <a:xfrm>
            <a:off x="7649215" y="4022433"/>
            <a:ext cx="1022800" cy="740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45" name="Google Shape;345;p13"/>
          <p:cNvSpPr txBox="1">
            <a:spLocks noGrp="1"/>
          </p:cNvSpPr>
          <p:nvPr>
            <p:ph type="subTitle" idx="9"/>
          </p:nvPr>
        </p:nvSpPr>
        <p:spPr>
          <a:xfrm>
            <a:off x="2348433" y="2468000"/>
            <a:ext cx="3365200" cy="6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346" name="Google Shape;346;p13"/>
          <p:cNvSpPr txBox="1">
            <a:spLocks noGrp="1"/>
          </p:cNvSpPr>
          <p:nvPr>
            <p:ph type="subTitle" idx="13"/>
          </p:nvPr>
        </p:nvSpPr>
        <p:spPr>
          <a:xfrm>
            <a:off x="6478468" y="2468000"/>
            <a:ext cx="3365200" cy="6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347" name="Google Shape;347;p13"/>
          <p:cNvSpPr txBox="1">
            <a:spLocks noGrp="1"/>
          </p:cNvSpPr>
          <p:nvPr>
            <p:ph type="subTitle" idx="14"/>
          </p:nvPr>
        </p:nvSpPr>
        <p:spPr>
          <a:xfrm>
            <a:off x="2348433" y="4729567"/>
            <a:ext cx="3365200" cy="6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348" name="Google Shape;348;p13"/>
          <p:cNvSpPr txBox="1">
            <a:spLocks noGrp="1"/>
          </p:cNvSpPr>
          <p:nvPr>
            <p:ph type="subTitle" idx="15"/>
          </p:nvPr>
        </p:nvSpPr>
        <p:spPr>
          <a:xfrm>
            <a:off x="6478468" y="4729567"/>
            <a:ext cx="3365200" cy="6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Tree>
    <p:extLst>
      <p:ext uri="{BB962C8B-B14F-4D97-AF65-F5344CB8AC3E}">
        <p14:creationId xmlns:p14="http://schemas.microsoft.com/office/powerpoint/2010/main" val="3825742089"/>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34"/>
        <p:cNvGrpSpPr/>
        <p:nvPr/>
      </p:nvGrpSpPr>
      <p:grpSpPr>
        <a:xfrm>
          <a:off x="0" y="0"/>
          <a:ext cx="0" cy="0"/>
          <a:chOff x="0" y="0"/>
          <a:chExt cx="0" cy="0"/>
        </a:xfrm>
      </p:grpSpPr>
      <p:sp>
        <p:nvSpPr>
          <p:cNvPr id="135" name="Google Shape;135;p10"/>
          <p:cNvSpPr txBox="1">
            <a:spLocks noGrp="1"/>
          </p:cNvSpPr>
          <p:nvPr>
            <p:ph type="subTitle" idx="1"/>
          </p:nvPr>
        </p:nvSpPr>
        <p:spPr>
          <a:xfrm flipH="1">
            <a:off x="6997000" y="2892733"/>
            <a:ext cx="3290000" cy="194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2133"/>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r>
              <a:rPr lang="en-US"/>
              <a:t>Click to edit Master subtitle style</a:t>
            </a:r>
            <a:endParaRPr/>
          </a:p>
        </p:txBody>
      </p:sp>
      <p:sp>
        <p:nvSpPr>
          <p:cNvPr id="136" name="Google Shape;136;p10"/>
          <p:cNvSpPr txBox="1">
            <a:spLocks noGrp="1"/>
          </p:cNvSpPr>
          <p:nvPr>
            <p:ph type="title"/>
          </p:nvPr>
        </p:nvSpPr>
        <p:spPr>
          <a:xfrm>
            <a:off x="1704067" y="4576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lvl2pPr>
            <a:lvl3pPr lvl="2" algn="ctr" rtl="0">
              <a:spcBef>
                <a:spcPts val="0"/>
              </a:spcBef>
              <a:spcAft>
                <a:spcPts val="0"/>
              </a:spcAft>
              <a:buNone/>
              <a:defRPr sz="4000"/>
            </a:lvl3pPr>
            <a:lvl4pPr lvl="3" algn="ctr" rtl="0">
              <a:spcBef>
                <a:spcPts val="0"/>
              </a:spcBef>
              <a:spcAft>
                <a:spcPts val="0"/>
              </a:spcAft>
              <a:buNone/>
              <a:defRPr sz="4000"/>
            </a:lvl4pPr>
            <a:lvl5pPr lvl="4" algn="ctr" rtl="0">
              <a:spcBef>
                <a:spcPts val="0"/>
              </a:spcBef>
              <a:spcAft>
                <a:spcPts val="0"/>
              </a:spcAft>
              <a:buNone/>
              <a:defRPr sz="4000"/>
            </a:lvl5pPr>
            <a:lvl6pPr lvl="5" algn="ctr" rtl="0">
              <a:spcBef>
                <a:spcPts val="0"/>
              </a:spcBef>
              <a:spcAft>
                <a:spcPts val="0"/>
              </a:spcAft>
              <a:buNone/>
              <a:defRPr sz="4000"/>
            </a:lvl6pPr>
            <a:lvl7pPr lvl="6" algn="ctr" rtl="0">
              <a:spcBef>
                <a:spcPts val="0"/>
              </a:spcBef>
              <a:spcAft>
                <a:spcPts val="0"/>
              </a:spcAft>
              <a:buNone/>
              <a:defRPr sz="4000"/>
            </a:lvl7pPr>
            <a:lvl8pPr lvl="7" algn="ctr" rtl="0">
              <a:spcBef>
                <a:spcPts val="0"/>
              </a:spcBef>
              <a:spcAft>
                <a:spcPts val="0"/>
              </a:spcAft>
              <a:buNone/>
              <a:defRPr sz="4000"/>
            </a:lvl8pPr>
            <a:lvl9pPr lvl="8" algn="ctr" rtl="0">
              <a:spcBef>
                <a:spcPts val="0"/>
              </a:spcBef>
              <a:spcAft>
                <a:spcPts val="0"/>
              </a:spcAft>
              <a:buNone/>
              <a:defRPr sz="4000"/>
            </a:lvl9pPr>
          </a:lstStyle>
          <a:p>
            <a:r>
              <a:rPr lang="en-US"/>
              <a:t>Click to edit Master title style</a:t>
            </a:r>
            <a:endParaRPr/>
          </a:p>
        </p:txBody>
      </p:sp>
      <p:sp>
        <p:nvSpPr>
          <p:cNvPr id="137" name="Google Shape;137;p10"/>
          <p:cNvSpPr/>
          <p:nvPr/>
        </p:nvSpPr>
        <p:spPr>
          <a:xfrm>
            <a:off x="8558701" y="2100267"/>
            <a:ext cx="3633473" cy="321195"/>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 name="Google Shape;138;p10"/>
          <p:cNvSpPr/>
          <p:nvPr/>
        </p:nvSpPr>
        <p:spPr>
          <a:xfrm>
            <a:off x="0" y="6267565"/>
            <a:ext cx="2234181" cy="590431"/>
          </a:xfrm>
          <a:custGeom>
            <a:avLst/>
            <a:gdLst/>
            <a:ahLst/>
            <a:cxnLst/>
            <a:rect l="l" t="t" r="r" b="b"/>
            <a:pathLst>
              <a:path w="106491" h="5847" extrusionOk="0">
                <a:moveTo>
                  <a:pt x="1" y="0"/>
                </a:moveTo>
                <a:lnTo>
                  <a:pt x="1" y="5846"/>
                </a:lnTo>
                <a:lnTo>
                  <a:pt x="106490" y="5846"/>
                </a:lnTo>
                <a:lnTo>
                  <a:pt x="106490"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60476885"/>
      </p:ext>
    </p:extLst>
  </p:cSld>
  <p:clrMapOvr>
    <a:masterClrMapping/>
  </p:clrMapOvr>
  <p:transition spd="med">
    <p:pull/>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49"/>
        <p:cNvGrpSpPr/>
        <p:nvPr/>
      </p:nvGrpSpPr>
      <p:grpSpPr>
        <a:xfrm>
          <a:off x="0" y="0"/>
          <a:ext cx="0" cy="0"/>
          <a:chOff x="0" y="0"/>
          <a:chExt cx="0" cy="0"/>
        </a:xfrm>
      </p:grpSpPr>
      <p:sp>
        <p:nvSpPr>
          <p:cNvPr id="350" name="Google Shape;350;p14"/>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351" name="Google Shape;351;p14"/>
          <p:cNvGrpSpPr/>
          <p:nvPr/>
        </p:nvGrpSpPr>
        <p:grpSpPr>
          <a:xfrm>
            <a:off x="8326017" y="4451427"/>
            <a:ext cx="1609153" cy="3386660"/>
            <a:chOff x="1390914" y="2912672"/>
            <a:chExt cx="664463" cy="1398445"/>
          </a:xfrm>
        </p:grpSpPr>
        <p:sp>
          <p:nvSpPr>
            <p:cNvPr id="352" name="Google Shape;352;p14"/>
            <p:cNvSpPr/>
            <p:nvPr/>
          </p:nvSpPr>
          <p:spPr>
            <a:xfrm rot="-5400000">
              <a:off x="1296281" y="3552020"/>
              <a:ext cx="1292963" cy="225230"/>
            </a:xfrm>
            <a:custGeom>
              <a:avLst/>
              <a:gdLst/>
              <a:ahLst/>
              <a:cxnLst/>
              <a:rect l="l" t="t" r="r" b="b"/>
              <a:pathLst>
                <a:path w="29725" h="5178" extrusionOk="0">
                  <a:moveTo>
                    <a:pt x="29368" y="1"/>
                  </a:moveTo>
                  <a:cubicBezTo>
                    <a:pt x="29183" y="1"/>
                    <a:pt x="29068" y="129"/>
                    <a:pt x="29011" y="243"/>
                  </a:cubicBezTo>
                  <a:lnTo>
                    <a:pt x="18728" y="243"/>
                  </a:lnTo>
                  <a:lnTo>
                    <a:pt x="18728" y="1555"/>
                  </a:lnTo>
                  <a:lnTo>
                    <a:pt x="14977" y="1555"/>
                  </a:lnTo>
                  <a:lnTo>
                    <a:pt x="14977" y="4935"/>
                  </a:lnTo>
                  <a:lnTo>
                    <a:pt x="1" y="4935"/>
                  </a:lnTo>
                  <a:lnTo>
                    <a:pt x="1" y="5178"/>
                  </a:lnTo>
                  <a:lnTo>
                    <a:pt x="15219" y="5178"/>
                  </a:lnTo>
                  <a:lnTo>
                    <a:pt x="15219" y="1783"/>
                  </a:lnTo>
                  <a:lnTo>
                    <a:pt x="18956" y="1783"/>
                  </a:lnTo>
                  <a:lnTo>
                    <a:pt x="18956" y="485"/>
                  </a:lnTo>
                  <a:lnTo>
                    <a:pt x="29011" y="485"/>
                  </a:lnTo>
                  <a:cubicBezTo>
                    <a:pt x="29068" y="657"/>
                    <a:pt x="29183" y="771"/>
                    <a:pt x="29368" y="771"/>
                  </a:cubicBezTo>
                  <a:cubicBezTo>
                    <a:pt x="29596" y="771"/>
                    <a:pt x="29725" y="600"/>
                    <a:pt x="29725" y="357"/>
                  </a:cubicBezTo>
                  <a:cubicBezTo>
                    <a:pt x="29725" y="186"/>
                    <a:pt x="29596" y="1"/>
                    <a:pt x="2936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3" name="Google Shape;353;p14"/>
            <p:cNvSpPr/>
            <p:nvPr/>
          </p:nvSpPr>
          <p:spPr>
            <a:xfrm rot="-5400000">
              <a:off x="1295063" y="3592342"/>
              <a:ext cx="1215407" cy="222142"/>
            </a:xfrm>
            <a:custGeom>
              <a:avLst/>
              <a:gdLst/>
              <a:ahLst/>
              <a:cxnLst/>
              <a:rect l="l" t="t" r="r" b="b"/>
              <a:pathLst>
                <a:path w="27942" h="5107" extrusionOk="0">
                  <a:moveTo>
                    <a:pt x="27585" y="0"/>
                  </a:moveTo>
                  <a:cubicBezTo>
                    <a:pt x="27400" y="0"/>
                    <a:pt x="27286" y="114"/>
                    <a:pt x="27229" y="228"/>
                  </a:cubicBezTo>
                  <a:lnTo>
                    <a:pt x="17302" y="228"/>
                  </a:lnTo>
                  <a:lnTo>
                    <a:pt x="17302" y="1369"/>
                  </a:lnTo>
                  <a:lnTo>
                    <a:pt x="14035" y="1369"/>
                  </a:lnTo>
                  <a:lnTo>
                    <a:pt x="14035" y="4864"/>
                  </a:lnTo>
                  <a:lnTo>
                    <a:pt x="1" y="4864"/>
                  </a:lnTo>
                  <a:lnTo>
                    <a:pt x="1" y="5106"/>
                  </a:lnTo>
                  <a:lnTo>
                    <a:pt x="14264" y="5106"/>
                  </a:lnTo>
                  <a:lnTo>
                    <a:pt x="14264" y="1598"/>
                  </a:lnTo>
                  <a:lnTo>
                    <a:pt x="17530" y="1598"/>
                  </a:lnTo>
                  <a:lnTo>
                    <a:pt x="17530" y="471"/>
                  </a:lnTo>
                  <a:lnTo>
                    <a:pt x="27229" y="471"/>
                  </a:lnTo>
                  <a:cubicBezTo>
                    <a:pt x="27286" y="656"/>
                    <a:pt x="27400" y="713"/>
                    <a:pt x="27585" y="713"/>
                  </a:cubicBezTo>
                  <a:cubicBezTo>
                    <a:pt x="27756" y="713"/>
                    <a:pt x="27942" y="585"/>
                    <a:pt x="27942" y="357"/>
                  </a:cubicBezTo>
                  <a:cubicBezTo>
                    <a:pt x="27942" y="171"/>
                    <a:pt x="27756" y="0"/>
                    <a:pt x="2758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4" name="Google Shape;354;p14"/>
            <p:cNvSpPr/>
            <p:nvPr/>
          </p:nvSpPr>
          <p:spPr>
            <a:xfrm rot="-5400000">
              <a:off x="1190518" y="3668963"/>
              <a:ext cx="1163297" cy="121010"/>
            </a:xfrm>
            <a:custGeom>
              <a:avLst/>
              <a:gdLst/>
              <a:ahLst/>
              <a:cxnLst/>
              <a:rect l="l" t="t" r="r" b="b"/>
              <a:pathLst>
                <a:path w="26744" h="2782" extrusionOk="0">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5" name="Google Shape;355;p14"/>
            <p:cNvSpPr/>
            <p:nvPr/>
          </p:nvSpPr>
          <p:spPr>
            <a:xfrm rot="-5400000">
              <a:off x="1172533" y="3722921"/>
              <a:ext cx="1034240" cy="142150"/>
            </a:xfrm>
            <a:custGeom>
              <a:avLst/>
              <a:gdLst/>
              <a:ahLst/>
              <a:cxnLst/>
              <a:rect l="l" t="t" r="r" b="b"/>
              <a:pathLst>
                <a:path w="23777" h="3268" extrusionOk="0">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6" name="Google Shape;356;p14"/>
            <p:cNvSpPr/>
            <p:nvPr/>
          </p:nvSpPr>
          <p:spPr>
            <a:xfrm rot="-5400000">
              <a:off x="137136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7" name="Google Shape;357;p14"/>
            <p:cNvSpPr/>
            <p:nvPr/>
          </p:nvSpPr>
          <p:spPr>
            <a:xfrm rot="-5400000">
              <a:off x="1624774" y="4028143"/>
              <a:ext cx="498873" cy="67073"/>
            </a:xfrm>
            <a:custGeom>
              <a:avLst/>
              <a:gdLst/>
              <a:ahLst/>
              <a:cxnLst/>
              <a:rect l="l" t="t" r="r" b="b"/>
              <a:pathLst>
                <a:path w="11469" h="1542" extrusionOk="0">
                  <a:moveTo>
                    <a:pt x="11112" y="1"/>
                  </a:moveTo>
                  <a:cubicBezTo>
                    <a:pt x="10940" y="1"/>
                    <a:pt x="10755" y="172"/>
                    <a:pt x="10755" y="358"/>
                  </a:cubicBezTo>
                  <a:cubicBezTo>
                    <a:pt x="10755" y="529"/>
                    <a:pt x="10883" y="714"/>
                    <a:pt x="10997" y="714"/>
                  </a:cubicBezTo>
                  <a:lnTo>
                    <a:pt x="10997" y="1313"/>
                  </a:lnTo>
                  <a:lnTo>
                    <a:pt x="1" y="1313"/>
                  </a:lnTo>
                  <a:lnTo>
                    <a:pt x="1" y="1541"/>
                  </a:lnTo>
                  <a:lnTo>
                    <a:pt x="11240" y="1541"/>
                  </a:lnTo>
                  <a:lnTo>
                    <a:pt x="11240" y="714"/>
                  </a:lnTo>
                  <a:cubicBezTo>
                    <a:pt x="11411" y="714"/>
                    <a:pt x="11468" y="529"/>
                    <a:pt x="11468" y="358"/>
                  </a:cubicBezTo>
                  <a:cubicBezTo>
                    <a:pt x="11468" y="172"/>
                    <a:pt x="11354" y="1"/>
                    <a:pt x="1111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8" name="Google Shape;358;p14"/>
            <p:cNvSpPr/>
            <p:nvPr/>
          </p:nvSpPr>
          <p:spPr>
            <a:xfrm rot="-5400000">
              <a:off x="1622294" y="3989082"/>
              <a:ext cx="540413" cy="103655"/>
            </a:xfrm>
            <a:custGeom>
              <a:avLst/>
              <a:gdLst/>
              <a:ahLst/>
              <a:cxnLst/>
              <a:rect l="l" t="t" r="r" b="b"/>
              <a:pathLst>
                <a:path w="12424" h="2383" extrusionOk="0">
                  <a:moveTo>
                    <a:pt x="12067" y="1"/>
                  </a:moveTo>
                  <a:cubicBezTo>
                    <a:pt x="11896" y="1"/>
                    <a:pt x="11711" y="172"/>
                    <a:pt x="11711" y="358"/>
                  </a:cubicBezTo>
                  <a:cubicBezTo>
                    <a:pt x="11711" y="529"/>
                    <a:pt x="11825" y="714"/>
                    <a:pt x="11953" y="714"/>
                  </a:cubicBezTo>
                  <a:lnTo>
                    <a:pt x="11953" y="2140"/>
                  </a:lnTo>
                  <a:lnTo>
                    <a:pt x="1" y="2140"/>
                  </a:lnTo>
                  <a:lnTo>
                    <a:pt x="1" y="2383"/>
                  </a:lnTo>
                  <a:lnTo>
                    <a:pt x="12181" y="2383"/>
                  </a:lnTo>
                  <a:lnTo>
                    <a:pt x="12181" y="714"/>
                  </a:lnTo>
                  <a:cubicBezTo>
                    <a:pt x="12367" y="714"/>
                    <a:pt x="12424" y="529"/>
                    <a:pt x="12424" y="358"/>
                  </a:cubicBezTo>
                  <a:cubicBezTo>
                    <a:pt x="12424" y="172"/>
                    <a:pt x="12310" y="1"/>
                    <a:pt x="1206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9" name="Google Shape;359;p14"/>
            <p:cNvSpPr/>
            <p:nvPr/>
          </p:nvSpPr>
          <p:spPr>
            <a:xfrm rot="-5400000">
              <a:off x="1618271" y="3949043"/>
              <a:ext cx="584476" cy="139670"/>
            </a:xfrm>
            <a:custGeom>
              <a:avLst/>
              <a:gdLst/>
              <a:ahLst/>
              <a:cxnLst/>
              <a:rect l="l" t="t" r="r" b="b"/>
              <a:pathLst>
                <a:path w="13437" h="3211" extrusionOk="0">
                  <a:moveTo>
                    <a:pt x="13080" y="1"/>
                  </a:moveTo>
                  <a:cubicBezTo>
                    <a:pt x="12837" y="1"/>
                    <a:pt x="12666" y="172"/>
                    <a:pt x="12666" y="358"/>
                  </a:cubicBezTo>
                  <a:cubicBezTo>
                    <a:pt x="12666" y="529"/>
                    <a:pt x="12780" y="714"/>
                    <a:pt x="12966" y="714"/>
                  </a:cubicBezTo>
                  <a:lnTo>
                    <a:pt x="12966" y="2968"/>
                  </a:lnTo>
                  <a:lnTo>
                    <a:pt x="1" y="2968"/>
                  </a:lnTo>
                  <a:lnTo>
                    <a:pt x="1" y="3210"/>
                  </a:lnTo>
                  <a:lnTo>
                    <a:pt x="13194" y="3210"/>
                  </a:lnTo>
                  <a:lnTo>
                    <a:pt x="13194" y="714"/>
                  </a:lnTo>
                  <a:cubicBezTo>
                    <a:pt x="13322" y="714"/>
                    <a:pt x="13436" y="529"/>
                    <a:pt x="13436" y="358"/>
                  </a:cubicBezTo>
                  <a:cubicBezTo>
                    <a:pt x="13436" y="172"/>
                    <a:pt x="13251" y="1"/>
                    <a:pt x="1308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0" name="Google Shape;360;p14"/>
            <p:cNvSpPr/>
            <p:nvPr/>
          </p:nvSpPr>
          <p:spPr>
            <a:xfrm rot="-5400000">
              <a:off x="133662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1" name="Google Shape;361;p14"/>
            <p:cNvSpPr/>
            <p:nvPr/>
          </p:nvSpPr>
          <p:spPr>
            <a:xfrm rot="-5400000">
              <a:off x="1071705" y="3588601"/>
              <a:ext cx="1315930" cy="129101"/>
            </a:xfrm>
            <a:custGeom>
              <a:avLst/>
              <a:gdLst/>
              <a:ahLst/>
              <a:cxnLst/>
              <a:rect l="l" t="t" r="r" b="b"/>
              <a:pathLst>
                <a:path w="30253" h="2968" extrusionOk="0">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2" name="Google Shape;362;p14"/>
            <p:cNvSpPr/>
            <p:nvPr/>
          </p:nvSpPr>
          <p:spPr>
            <a:xfrm rot="-5400000">
              <a:off x="1008135" y="3602585"/>
              <a:ext cx="1253859" cy="163203"/>
            </a:xfrm>
            <a:custGeom>
              <a:avLst/>
              <a:gdLst/>
              <a:ahLst/>
              <a:cxnLst/>
              <a:rect l="l" t="t" r="r" b="b"/>
              <a:pathLst>
                <a:path w="28826" h="3752" extrusionOk="0">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3" name="Google Shape;363;p14"/>
            <p:cNvSpPr/>
            <p:nvPr/>
          </p:nvSpPr>
          <p:spPr>
            <a:xfrm rot="-5400000">
              <a:off x="91135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4" name="Google Shape;364;p14"/>
            <p:cNvSpPr/>
            <p:nvPr/>
          </p:nvSpPr>
          <p:spPr>
            <a:xfrm rot="-5400000">
              <a:off x="86233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5" name="Google Shape;365;p14"/>
            <p:cNvSpPr/>
            <p:nvPr/>
          </p:nvSpPr>
          <p:spPr>
            <a:xfrm rot="-5400000">
              <a:off x="86885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66" name="Google Shape;366;p14"/>
          <p:cNvGrpSpPr/>
          <p:nvPr/>
        </p:nvGrpSpPr>
        <p:grpSpPr>
          <a:xfrm rot="-5400000">
            <a:off x="11011142" y="841404"/>
            <a:ext cx="1028775" cy="3340881"/>
            <a:chOff x="6278982" y="2751992"/>
            <a:chExt cx="478381" cy="1553513"/>
          </a:xfrm>
        </p:grpSpPr>
        <p:sp>
          <p:nvSpPr>
            <p:cNvPr id="367" name="Google Shape;367;p14"/>
            <p:cNvSpPr/>
            <p:nvPr/>
          </p:nvSpPr>
          <p:spPr>
            <a:xfrm rot="-5400000">
              <a:off x="6192439" y="3740581"/>
              <a:ext cx="1059686" cy="70161"/>
            </a:xfrm>
            <a:custGeom>
              <a:avLst/>
              <a:gdLst/>
              <a:ahLst/>
              <a:cxnLst/>
              <a:rect l="l" t="t" r="r" b="b"/>
              <a:pathLst>
                <a:path w="24362" h="1613" extrusionOk="0">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8" name="Google Shape;368;p14"/>
            <p:cNvSpPr/>
            <p:nvPr/>
          </p:nvSpPr>
          <p:spPr>
            <a:xfrm rot="-5400000">
              <a:off x="6010359" y="3607522"/>
              <a:ext cx="1325804" cy="70161"/>
            </a:xfrm>
            <a:custGeom>
              <a:avLst/>
              <a:gdLst/>
              <a:ahLst/>
              <a:cxnLst/>
              <a:rect l="l" t="t" r="r" b="b"/>
              <a:pathLst>
                <a:path w="30480" h="1613" extrusionOk="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9" name="Google Shape;369;p14"/>
            <p:cNvSpPr/>
            <p:nvPr/>
          </p:nvSpPr>
          <p:spPr>
            <a:xfrm rot="-5400000">
              <a:off x="6022147" y="3665853"/>
              <a:ext cx="1214755" cy="64550"/>
            </a:xfrm>
            <a:custGeom>
              <a:avLst/>
              <a:gdLst/>
              <a:ahLst/>
              <a:cxnLst/>
              <a:rect l="l" t="t" r="r" b="b"/>
              <a:pathLst>
                <a:path w="27927" h="1484" extrusionOk="0">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0" name="Google Shape;370;p14"/>
            <p:cNvSpPr/>
            <p:nvPr/>
          </p:nvSpPr>
          <p:spPr>
            <a:xfrm rot="-5400000">
              <a:off x="5843461" y="3619310"/>
              <a:ext cx="1279305" cy="93085"/>
            </a:xfrm>
            <a:custGeom>
              <a:avLst/>
              <a:gdLst/>
              <a:ahLst/>
              <a:cxnLst/>
              <a:rect l="l" t="t" r="r" b="b"/>
              <a:pathLst>
                <a:path w="29411" h="2140" extrusionOk="0">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1" name="Google Shape;371;p14"/>
            <p:cNvSpPr/>
            <p:nvPr/>
          </p:nvSpPr>
          <p:spPr>
            <a:xfrm rot="-5400000">
              <a:off x="5753204" y="3565025"/>
              <a:ext cx="1374825" cy="106134"/>
            </a:xfrm>
            <a:custGeom>
              <a:avLst/>
              <a:gdLst/>
              <a:ahLst/>
              <a:cxnLst/>
              <a:rect l="l" t="t" r="r" b="b"/>
              <a:pathLst>
                <a:path w="31607" h="2440" extrusionOk="0">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2" name="Google Shape;372;p14"/>
            <p:cNvSpPr/>
            <p:nvPr/>
          </p:nvSpPr>
          <p:spPr>
            <a:xfrm rot="-5400000">
              <a:off x="5618885" y="3466677"/>
              <a:ext cx="1553513" cy="124142"/>
            </a:xfrm>
            <a:custGeom>
              <a:avLst/>
              <a:gdLst/>
              <a:ahLst/>
              <a:cxnLst/>
              <a:rect l="l" t="t" r="r" b="b"/>
              <a:pathLst>
                <a:path w="35715" h="2854" extrusionOk="0">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3" name="Google Shape;373;p14"/>
            <p:cNvSpPr/>
            <p:nvPr/>
          </p:nvSpPr>
          <p:spPr>
            <a:xfrm rot="-5400000">
              <a:off x="5790418" y="3674835"/>
              <a:ext cx="1119234" cy="142106"/>
            </a:xfrm>
            <a:custGeom>
              <a:avLst/>
              <a:gdLst/>
              <a:ahLst/>
              <a:cxnLst/>
              <a:rect l="l" t="t" r="r" b="b"/>
              <a:pathLst>
                <a:path w="25731" h="3267" extrusionOk="0">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4" name="Google Shape;374;p14"/>
            <p:cNvSpPr/>
            <p:nvPr/>
          </p:nvSpPr>
          <p:spPr>
            <a:xfrm rot="-5400000">
              <a:off x="6430370" y="3978513"/>
              <a:ext cx="620405" cy="33580"/>
            </a:xfrm>
            <a:custGeom>
              <a:avLst/>
              <a:gdLst/>
              <a:ahLst/>
              <a:cxnLst/>
              <a:rect l="l" t="t" r="r" b="b"/>
              <a:pathLst>
                <a:path w="14263" h="772" extrusionOk="0">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5" name="Google Shape;375;p14"/>
            <p:cNvSpPr/>
            <p:nvPr/>
          </p:nvSpPr>
          <p:spPr>
            <a:xfrm rot="-5400000">
              <a:off x="5858989" y="3544234"/>
              <a:ext cx="1460429" cy="62114"/>
            </a:xfrm>
            <a:custGeom>
              <a:avLst/>
              <a:gdLst/>
              <a:ahLst/>
              <a:cxnLst/>
              <a:rect l="l" t="t" r="r" b="b"/>
              <a:pathLst>
                <a:path w="33575" h="1428" extrusionOk="0">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76" name="Google Shape;376;p14"/>
          <p:cNvGrpSpPr/>
          <p:nvPr/>
        </p:nvGrpSpPr>
        <p:grpSpPr>
          <a:xfrm rot="-5400000">
            <a:off x="11227037" y="-169138"/>
            <a:ext cx="944683" cy="3084668"/>
            <a:chOff x="6961407" y="2871131"/>
            <a:chExt cx="439278" cy="1434374"/>
          </a:xfrm>
        </p:grpSpPr>
        <p:sp>
          <p:nvSpPr>
            <p:cNvPr id="377" name="Google Shape;377;p14"/>
            <p:cNvSpPr/>
            <p:nvPr/>
          </p:nvSpPr>
          <p:spPr>
            <a:xfrm rot="-5400000">
              <a:off x="6647504" y="3552324"/>
              <a:ext cx="1374825" cy="131536"/>
            </a:xfrm>
            <a:custGeom>
              <a:avLst/>
              <a:gdLst/>
              <a:ahLst/>
              <a:cxnLst/>
              <a:rect l="l" t="t" r="r" b="b"/>
              <a:pathLst>
                <a:path w="31607" h="3024" extrusionOk="0">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8" name="Google Shape;378;p14"/>
            <p:cNvSpPr/>
            <p:nvPr/>
          </p:nvSpPr>
          <p:spPr>
            <a:xfrm rot="-5400000">
              <a:off x="6677278" y="3618071"/>
              <a:ext cx="1230283" cy="144586"/>
            </a:xfrm>
            <a:custGeom>
              <a:avLst/>
              <a:gdLst/>
              <a:ahLst/>
              <a:cxnLst/>
              <a:rect l="l" t="t" r="r" b="b"/>
              <a:pathLst>
                <a:path w="28284" h="3324" extrusionOk="0">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9" name="Google Shape;379;p14"/>
            <p:cNvSpPr/>
            <p:nvPr/>
          </p:nvSpPr>
          <p:spPr>
            <a:xfrm rot="-5400000">
              <a:off x="6529931" y="3512306"/>
              <a:ext cx="1434374" cy="152024"/>
            </a:xfrm>
            <a:custGeom>
              <a:avLst/>
              <a:gdLst/>
              <a:ahLst/>
              <a:cxnLst/>
              <a:rect l="l" t="t" r="r" b="b"/>
              <a:pathLst>
                <a:path w="32976" h="3495" extrusionOk="0">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0" name="Google Shape;380;p14"/>
            <p:cNvSpPr/>
            <p:nvPr/>
          </p:nvSpPr>
          <p:spPr>
            <a:xfrm rot="-5400000">
              <a:off x="6645331" y="3671116"/>
              <a:ext cx="1098138" cy="170641"/>
            </a:xfrm>
            <a:custGeom>
              <a:avLst/>
              <a:gdLst/>
              <a:ahLst/>
              <a:cxnLst/>
              <a:rect l="l" t="t" r="r" b="b"/>
              <a:pathLst>
                <a:path w="25246" h="3923" extrusionOk="0">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1" name="Google Shape;381;p14"/>
            <p:cNvSpPr/>
            <p:nvPr/>
          </p:nvSpPr>
          <p:spPr>
            <a:xfrm rot="-5400000">
              <a:off x="6506661" y="3582076"/>
              <a:ext cx="1284264" cy="162594"/>
            </a:xfrm>
            <a:custGeom>
              <a:avLst/>
              <a:gdLst/>
              <a:ahLst/>
              <a:cxnLst/>
              <a:rect l="l" t="t" r="r" b="b"/>
              <a:pathLst>
                <a:path w="29525" h="3738" extrusionOk="0">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2" name="Google Shape;382;p14"/>
            <p:cNvSpPr/>
            <p:nvPr/>
          </p:nvSpPr>
          <p:spPr>
            <a:xfrm rot="-5400000">
              <a:off x="6617711" y="3742147"/>
              <a:ext cx="953596" cy="173120"/>
            </a:xfrm>
            <a:custGeom>
              <a:avLst/>
              <a:gdLst/>
              <a:ahLst/>
              <a:cxnLst/>
              <a:rect l="l" t="t" r="r" b="b"/>
              <a:pathLst>
                <a:path w="21923" h="3980" extrusionOk="0">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3" name="Google Shape;383;p14"/>
            <p:cNvSpPr/>
            <p:nvPr/>
          </p:nvSpPr>
          <p:spPr>
            <a:xfrm rot="-5400000">
              <a:off x="6516884" y="3690342"/>
              <a:ext cx="1059686" cy="170641"/>
            </a:xfrm>
            <a:custGeom>
              <a:avLst/>
              <a:gdLst/>
              <a:ahLst/>
              <a:cxnLst/>
              <a:rect l="l" t="t" r="r" b="b"/>
              <a:pathLst>
                <a:path w="24362" h="3923" extrusionOk="0">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84" name="Google Shape;384;p14"/>
          <p:cNvGrpSpPr/>
          <p:nvPr/>
        </p:nvGrpSpPr>
        <p:grpSpPr>
          <a:xfrm rot="10800000">
            <a:off x="585134" y="-4"/>
            <a:ext cx="365829" cy="4430855"/>
            <a:chOff x="9" y="2835115"/>
            <a:chExt cx="134668" cy="1631069"/>
          </a:xfrm>
        </p:grpSpPr>
        <p:sp>
          <p:nvSpPr>
            <p:cNvPr id="385" name="Google Shape;385;p14"/>
            <p:cNvSpPr/>
            <p:nvPr/>
          </p:nvSpPr>
          <p:spPr>
            <a:xfrm rot="-5400000">
              <a:off x="-655129" y="3676378"/>
              <a:ext cx="1497053" cy="82558"/>
            </a:xfrm>
            <a:custGeom>
              <a:avLst/>
              <a:gdLst/>
              <a:ahLst/>
              <a:cxnLst/>
              <a:rect l="l" t="t" r="r" b="b"/>
              <a:pathLst>
                <a:path w="34417" h="1898" extrusionOk="0">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6" name="Google Shape;386;p14"/>
            <p:cNvSpPr/>
            <p:nvPr/>
          </p:nvSpPr>
          <p:spPr>
            <a:xfrm rot="-5400000">
              <a:off x="-420003" y="3973575"/>
              <a:ext cx="912621" cy="72597"/>
            </a:xfrm>
            <a:custGeom>
              <a:avLst/>
              <a:gdLst/>
              <a:ahLst/>
              <a:cxnLst/>
              <a:rect l="l" t="t" r="r" b="b"/>
              <a:pathLst>
                <a:path w="20981" h="1669" extrusionOk="0">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7" name="Google Shape;387;p14"/>
            <p:cNvSpPr/>
            <p:nvPr/>
          </p:nvSpPr>
          <p:spPr>
            <a:xfrm rot="-5400000">
              <a:off x="-388076" y="4029078"/>
              <a:ext cx="843156" cy="31057"/>
            </a:xfrm>
            <a:custGeom>
              <a:avLst/>
              <a:gdLst/>
              <a:ahLst/>
              <a:cxnLst/>
              <a:rect l="l" t="t" r="r" b="b"/>
              <a:pathLst>
                <a:path w="19384" h="714" extrusionOk="0">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8" name="Google Shape;388;p14"/>
            <p:cNvSpPr/>
            <p:nvPr/>
          </p:nvSpPr>
          <p:spPr>
            <a:xfrm rot="-5400000">
              <a:off x="-758457" y="3604107"/>
              <a:ext cx="1631069" cy="93085"/>
            </a:xfrm>
            <a:custGeom>
              <a:avLst/>
              <a:gdLst/>
              <a:ahLst/>
              <a:cxnLst/>
              <a:rect l="l" t="t" r="r" b="b"/>
              <a:pathLst>
                <a:path w="37498" h="2140" extrusionOk="0">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389" name="Google Shape;389;p14"/>
          <p:cNvSpPr txBox="1">
            <a:spLocks noGrp="1"/>
          </p:cNvSpPr>
          <p:nvPr>
            <p:ph type="title"/>
          </p:nvPr>
        </p:nvSpPr>
        <p:spPr>
          <a:xfrm>
            <a:off x="1417484" y="4458400"/>
            <a:ext cx="6442000" cy="7092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32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rPr lang="en-US"/>
              <a:t>Click to edit Master title style</a:t>
            </a:r>
            <a:endParaRPr/>
          </a:p>
        </p:txBody>
      </p:sp>
      <p:sp>
        <p:nvSpPr>
          <p:cNvPr id="390" name="Google Shape;390;p14"/>
          <p:cNvSpPr txBox="1">
            <a:spLocks noGrp="1"/>
          </p:cNvSpPr>
          <p:nvPr>
            <p:ph type="subTitle" idx="1"/>
          </p:nvPr>
        </p:nvSpPr>
        <p:spPr>
          <a:xfrm>
            <a:off x="1417500" y="1790467"/>
            <a:ext cx="7298800" cy="2420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lvl1pPr>
            <a:lvl2pPr lvl="1" algn="ctr" rtl="0">
              <a:lnSpc>
                <a:spcPct val="100000"/>
              </a:lnSpc>
              <a:spcBef>
                <a:spcPts val="0"/>
              </a:spcBef>
              <a:spcAft>
                <a:spcPts val="0"/>
              </a:spcAft>
              <a:buSzPts val="3000"/>
              <a:buNone/>
              <a:defRPr sz="4000"/>
            </a:lvl2pPr>
            <a:lvl3pPr lvl="2" algn="ctr" rtl="0">
              <a:lnSpc>
                <a:spcPct val="100000"/>
              </a:lnSpc>
              <a:spcBef>
                <a:spcPts val="0"/>
              </a:spcBef>
              <a:spcAft>
                <a:spcPts val="0"/>
              </a:spcAft>
              <a:buSzPts val="3000"/>
              <a:buNone/>
              <a:defRPr sz="4000"/>
            </a:lvl3pPr>
            <a:lvl4pPr lvl="3" algn="ctr" rtl="0">
              <a:lnSpc>
                <a:spcPct val="100000"/>
              </a:lnSpc>
              <a:spcBef>
                <a:spcPts val="0"/>
              </a:spcBef>
              <a:spcAft>
                <a:spcPts val="0"/>
              </a:spcAft>
              <a:buSzPts val="3000"/>
              <a:buNone/>
              <a:defRPr sz="4000"/>
            </a:lvl4pPr>
            <a:lvl5pPr lvl="4" algn="ctr" rtl="0">
              <a:lnSpc>
                <a:spcPct val="100000"/>
              </a:lnSpc>
              <a:spcBef>
                <a:spcPts val="0"/>
              </a:spcBef>
              <a:spcAft>
                <a:spcPts val="0"/>
              </a:spcAft>
              <a:buSzPts val="3000"/>
              <a:buNone/>
              <a:defRPr sz="4000"/>
            </a:lvl5pPr>
            <a:lvl6pPr lvl="5" algn="ctr" rtl="0">
              <a:lnSpc>
                <a:spcPct val="100000"/>
              </a:lnSpc>
              <a:spcBef>
                <a:spcPts val="0"/>
              </a:spcBef>
              <a:spcAft>
                <a:spcPts val="0"/>
              </a:spcAft>
              <a:buSzPts val="3000"/>
              <a:buNone/>
              <a:defRPr sz="4000"/>
            </a:lvl6pPr>
            <a:lvl7pPr lvl="6" algn="ctr" rtl="0">
              <a:lnSpc>
                <a:spcPct val="100000"/>
              </a:lnSpc>
              <a:spcBef>
                <a:spcPts val="0"/>
              </a:spcBef>
              <a:spcAft>
                <a:spcPts val="0"/>
              </a:spcAft>
              <a:buSzPts val="3000"/>
              <a:buNone/>
              <a:defRPr sz="4000"/>
            </a:lvl7pPr>
            <a:lvl8pPr lvl="7" algn="ctr" rtl="0">
              <a:lnSpc>
                <a:spcPct val="100000"/>
              </a:lnSpc>
              <a:spcBef>
                <a:spcPts val="0"/>
              </a:spcBef>
              <a:spcAft>
                <a:spcPts val="0"/>
              </a:spcAft>
              <a:buSzPts val="3000"/>
              <a:buNone/>
              <a:defRPr sz="4000"/>
            </a:lvl8pPr>
            <a:lvl9pPr lvl="8" algn="ctr" rtl="0">
              <a:lnSpc>
                <a:spcPct val="100000"/>
              </a:lnSpc>
              <a:spcBef>
                <a:spcPts val="0"/>
              </a:spcBef>
              <a:spcAft>
                <a:spcPts val="0"/>
              </a:spcAft>
              <a:buSzPts val="3000"/>
              <a:buNone/>
              <a:defRPr sz="4000"/>
            </a:lvl9pPr>
          </a:lstStyle>
          <a:p>
            <a:r>
              <a:rPr lang="en-US"/>
              <a:t>Click to edit Master subtitle style</a:t>
            </a:r>
            <a:endParaRPr/>
          </a:p>
        </p:txBody>
      </p:sp>
    </p:spTree>
    <p:extLst>
      <p:ext uri="{BB962C8B-B14F-4D97-AF65-F5344CB8AC3E}">
        <p14:creationId xmlns:p14="http://schemas.microsoft.com/office/powerpoint/2010/main" val="2855556949"/>
      </p:ext>
    </p:extLst>
  </p:cSld>
  <p:clrMapOvr>
    <a:masterClrMapping/>
  </p:clrMapOvr>
  <p:transition spd="med">
    <p:pull/>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391"/>
        <p:cNvGrpSpPr/>
        <p:nvPr/>
      </p:nvGrpSpPr>
      <p:grpSpPr>
        <a:xfrm>
          <a:off x="0" y="0"/>
          <a:ext cx="0" cy="0"/>
          <a:chOff x="0" y="0"/>
          <a:chExt cx="0" cy="0"/>
        </a:xfrm>
      </p:grpSpPr>
      <p:sp>
        <p:nvSpPr>
          <p:cNvPr id="392" name="Google Shape;392;p15"/>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93" name="Google Shape;393;p1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sp>
        <p:nvSpPr>
          <p:cNvPr id="394" name="Google Shape;394;p15"/>
          <p:cNvSpPr txBox="1">
            <a:spLocks noGrp="1"/>
          </p:cNvSpPr>
          <p:nvPr>
            <p:ph type="subTitle" idx="1"/>
          </p:nvPr>
        </p:nvSpPr>
        <p:spPr>
          <a:xfrm>
            <a:off x="6502281" y="2287733"/>
            <a:ext cx="4225600" cy="2530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95" name="Google Shape;395;p15"/>
          <p:cNvSpPr txBox="1">
            <a:spLocks noGrp="1"/>
          </p:cNvSpPr>
          <p:nvPr>
            <p:ph type="subTitle" idx="2"/>
          </p:nvPr>
        </p:nvSpPr>
        <p:spPr>
          <a:xfrm>
            <a:off x="1464133" y="2287733"/>
            <a:ext cx="4225600" cy="2530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grpSp>
        <p:nvGrpSpPr>
          <p:cNvPr id="396" name="Google Shape;396;p15"/>
          <p:cNvGrpSpPr/>
          <p:nvPr/>
        </p:nvGrpSpPr>
        <p:grpSpPr>
          <a:xfrm>
            <a:off x="960021" y="5367265"/>
            <a:ext cx="1609153" cy="3386660"/>
            <a:chOff x="1390914" y="2912672"/>
            <a:chExt cx="664463" cy="1398445"/>
          </a:xfrm>
        </p:grpSpPr>
        <p:sp>
          <p:nvSpPr>
            <p:cNvPr id="397" name="Google Shape;397;p15"/>
            <p:cNvSpPr/>
            <p:nvPr/>
          </p:nvSpPr>
          <p:spPr>
            <a:xfrm rot="-5400000">
              <a:off x="1296281" y="3552020"/>
              <a:ext cx="1292963" cy="225230"/>
            </a:xfrm>
            <a:custGeom>
              <a:avLst/>
              <a:gdLst/>
              <a:ahLst/>
              <a:cxnLst/>
              <a:rect l="l" t="t" r="r" b="b"/>
              <a:pathLst>
                <a:path w="29725" h="5178" extrusionOk="0">
                  <a:moveTo>
                    <a:pt x="29368" y="1"/>
                  </a:moveTo>
                  <a:cubicBezTo>
                    <a:pt x="29183" y="1"/>
                    <a:pt x="29068" y="129"/>
                    <a:pt x="29011" y="243"/>
                  </a:cubicBezTo>
                  <a:lnTo>
                    <a:pt x="18728" y="243"/>
                  </a:lnTo>
                  <a:lnTo>
                    <a:pt x="18728" y="1555"/>
                  </a:lnTo>
                  <a:lnTo>
                    <a:pt x="14977" y="1555"/>
                  </a:lnTo>
                  <a:lnTo>
                    <a:pt x="14977" y="4935"/>
                  </a:lnTo>
                  <a:lnTo>
                    <a:pt x="1" y="4935"/>
                  </a:lnTo>
                  <a:lnTo>
                    <a:pt x="1" y="5178"/>
                  </a:lnTo>
                  <a:lnTo>
                    <a:pt x="15219" y="5178"/>
                  </a:lnTo>
                  <a:lnTo>
                    <a:pt x="15219" y="1783"/>
                  </a:lnTo>
                  <a:lnTo>
                    <a:pt x="18956" y="1783"/>
                  </a:lnTo>
                  <a:lnTo>
                    <a:pt x="18956" y="485"/>
                  </a:lnTo>
                  <a:lnTo>
                    <a:pt x="29011" y="485"/>
                  </a:lnTo>
                  <a:cubicBezTo>
                    <a:pt x="29068" y="657"/>
                    <a:pt x="29183" y="771"/>
                    <a:pt x="29368" y="771"/>
                  </a:cubicBezTo>
                  <a:cubicBezTo>
                    <a:pt x="29596" y="771"/>
                    <a:pt x="29725" y="600"/>
                    <a:pt x="29725" y="357"/>
                  </a:cubicBezTo>
                  <a:cubicBezTo>
                    <a:pt x="29725" y="186"/>
                    <a:pt x="29596" y="1"/>
                    <a:pt x="2936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8" name="Google Shape;398;p15"/>
            <p:cNvSpPr/>
            <p:nvPr/>
          </p:nvSpPr>
          <p:spPr>
            <a:xfrm rot="-5400000">
              <a:off x="1295063" y="3592342"/>
              <a:ext cx="1215407" cy="222142"/>
            </a:xfrm>
            <a:custGeom>
              <a:avLst/>
              <a:gdLst/>
              <a:ahLst/>
              <a:cxnLst/>
              <a:rect l="l" t="t" r="r" b="b"/>
              <a:pathLst>
                <a:path w="27942" h="5107" extrusionOk="0">
                  <a:moveTo>
                    <a:pt x="27585" y="0"/>
                  </a:moveTo>
                  <a:cubicBezTo>
                    <a:pt x="27400" y="0"/>
                    <a:pt x="27286" y="114"/>
                    <a:pt x="27229" y="228"/>
                  </a:cubicBezTo>
                  <a:lnTo>
                    <a:pt x="17302" y="228"/>
                  </a:lnTo>
                  <a:lnTo>
                    <a:pt x="17302" y="1369"/>
                  </a:lnTo>
                  <a:lnTo>
                    <a:pt x="14035" y="1369"/>
                  </a:lnTo>
                  <a:lnTo>
                    <a:pt x="14035" y="4864"/>
                  </a:lnTo>
                  <a:lnTo>
                    <a:pt x="1" y="4864"/>
                  </a:lnTo>
                  <a:lnTo>
                    <a:pt x="1" y="5106"/>
                  </a:lnTo>
                  <a:lnTo>
                    <a:pt x="14264" y="5106"/>
                  </a:lnTo>
                  <a:lnTo>
                    <a:pt x="14264" y="1598"/>
                  </a:lnTo>
                  <a:lnTo>
                    <a:pt x="17530" y="1598"/>
                  </a:lnTo>
                  <a:lnTo>
                    <a:pt x="17530" y="471"/>
                  </a:lnTo>
                  <a:lnTo>
                    <a:pt x="27229" y="471"/>
                  </a:lnTo>
                  <a:cubicBezTo>
                    <a:pt x="27286" y="656"/>
                    <a:pt x="27400" y="713"/>
                    <a:pt x="27585" y="713"/>
                  </a:cubicBezTo>
                  <a:cubicBezTo>
                    <a:pt x="27756" y="713"/>
                    <a:pt x="27942" y="585"/>
                    <a:pt x="27942" y="357"/>
                  </a:cubicBezTo>
                  <a:cubicBezTo>
                    <a:pt x="27942" y="171"/>
                    <a:pt x="27756" y="0"/>
                    <a:pt x="2758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9" name="Google Shape;399;p15"/>
            <p:cNvSpPr/>
            <p:nvPr/>
          </p:nvSpPr>
          <p:spPr>
            <a:xfrm rot="-5400000">
              <a:off x="1190518" y="3668963"/>
              <a:ext cx="1163297" cy="121010"/>
            </a:xfrm>
            <a:custGeom>
              <a:avLst/>
              <a:gdLst/>
              <a:ahLst/>
              <a:cxnLst/>
              <a:rect l="l" t="t" r="r" b="b"/>
              <a:pathLst>
                <a:path w="26744" h="2782" extrusionOk="0">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0" name="Google Shape;400;p15"/>
            <p:cNvSpPr/>
            <p:nvPr/>
          </p:nvSpPr>
          <p:spPr>
            <a:xfrm rot="-5400000">
              <a:off x="1172533" y="3722921"/>
              <a:ext cx="1034240" cy="142150"/>
            </a:xfrm>
            <a:custGeom>
              <a:avLst/>
              <a:gdLst/>
              <a:ahLst/>
              <a:cxnLst/>
              <a:rect l="l" t="t" r="r" b="b"/>
              <a:pathLst>
                <a:path w="23777" h="3268" extrusionOk="0">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1" name="Google Shape;401;p15"/>
            <p:cNvSpPr/>
            <p:nvPr/>
          </p:nvSpPr>
          <p:spPr>
            <a:xfrm rot="-5400000">
              <a:off x="137136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2" name="Google Shape;402;p15"/>
            <p:cNvSpPr/>
            <p:nvPr/>
          </p:nvSpPr>
          <p:spPr>
            <a:xfrm rot="-5400000">
              <a:off x="1624774" y="4028143"/>
              <a:ext cx="498873" cy="67073"/>
            </a:xfrm>
            <a:custGeom>
              <a:avLst/>
              <a:gdLst/>
              <a:ahLst/>
              <a:cxnLst/>
              <a:rect l="l" t="t" r="r" b="b"/>
              <a:pathLst>
                <a:path w="11469" h="1542" extrusionOk="0">
                  <a:moveTo>
                    <a:pt x="11112" y="1"/>
                  </a:moveTo>
                  <a:cubicBezTo>
                    <a:pt x="10940" y="1"/>
                    <a:pt x="10755" y="172"/>
                    <a:pt x="10755" y="358"/>
                  </a:cubicBezTo>
                  <a:cubicBezTo>
                    <a:pt x="10755" y="529"/>
                    <a:pt x="10883" y="714"/>
                    <a:pt x="10997" y="714"/>
                  </a:cubicBezTo>
                  <a:lnTo>
                    <a:pt x="10997" y="1313"/>
                  </a:lnTo>
                  <a:lnTo>
                    <a:pt x="1" y="1313"/>
                  </a:lnTo>
                  <a:lnTo>
                    <a:pt x="1" y="1541"/>
                  </a:lnTo>
                  <a:lnTo>
                    <a:pt x="11240" y="1541"/>
                  </a:lnTo>
                  <a:lnTo>
                    <a:pt x="11240" y="714"/>
                  </a:lnTo>
                  <a:cubicBezTo>
                    <a:pt x="11411" y="714"/>
                    <a:pt x="11468" y="529"/>
                    <a:pt x="11468" y="358"/>
                  </a:cubicBezTo>
                  <a:cubicBezTo>
                    <a:pt x="11468" y="172"/>
                    <a:pt x="11354" y="1"/>
                    <a:pt x="1111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3" name="Google Shape;403;p15"/>
            <p:cNvSpPr/>
            <p:nvPr/>
          </p:nvSpPr>
          <p:spPr>
            <a:xfrm rot="-5400000">
              <a:off x="1622294" y="3989082"/>
              <a:ext cx="540413" cy="103655"/>
            </a:xfrm>
            <a:custGeom>
              <a:avLst/>
              <a:gdLst/>
              <a:ahLst/>
              <a:cxnLst/>
              <a:rect l="l" t="t" r="r" b="b"/>
              <a:pathLst>
                <a:path w="12424" h="2383" extrusionOk="0">
                  <a:moveTo>
                    <a:pt x="12067" y="1"/>
                  </a:moveTo>
                  <a:cubicBezTo>
                    <a:pt x="11896" y="1"/>
                    <a:pt x="11711" y="172"/>
                    <a:pt x="11711" y="358"/>
                  </a:cubicBezTo>
                  <a:cubicBezTo>
                    <a:pt x="11711" y="529"/>
                    <a:pt x="11825" y="714"/>
                    <a:pt x="11953" y="714"/>
                  </a:cubicBezTo>
                  <a:lnTo>
                    <a:pt x="11953" y="2140"/>
                  </a:lnTo>
                  <a:lnTo>
                    <a:pt x="1" y="2140"/>
                  </a:lnTo>
                  <a:lnTo>
                    <a:pt x="1" y="2383"/>
                  </a:lnTo>
                  <a:lnTo>
                    <a:pt x="12181" y="2383"/>
                  </a:lnTo>
                  <a:lnTo>
                    <a:pt x="12181" y="714"/>
                  </a:lnTo>
                  <a:cubicBezTo>
                    <a:pt x="12367" y="714"/>
                    <a:pt x="12424" y="529"/>
                    <a:pt x="12424" y="358"/>
                  </a:cubicBezTo>
                  <a:cubicBezTo>
                    <a:pt x="12424" y="172"/>
                    <a:pt x="12310" y="1"/>
                    <a:pt x="1206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4" name="Google Shape;404;p15"/>
            <p:cNvSpPr/>
            <p:nvPr/>
          </p:nvSpPr>
          <p:spPr>
            <a:xfrm rot="-5400000">
              <a:off x="1618271" y="3949043"/>
              <a:ext cx="584476" cy="139670"/>
            </a:xfrm>
            <a:custGeom>
              <a:avLst/>
              <a:gdLst/>
              <a:ahLst/>
              <a:cxnLst/>
              <a:rect l="l" t="t" r="r" b="b"/>
              <a:pathLst>
                <a:path w="13437" h="3211" extrusionOk="0">
                  <a:moveTo>
                    <a:pt x="13080" y="1"/>
                  </a:moveTo>
                  <a:cubicBezTo>
                    <a:pt x="12837" y="1"/>
                    <a:pt x="12666" y="172"/>
                    <a:pt x="12666" y="358"/>
                  </a:cubicBezTo>
                  <a:cubicBezTo>
                    <a:pt x="12666" y="529"/>
                    <a:pt x="12780" y="714"/>
                    <a:pt x="12966" y="714"/>
                  </a:cubicBezTo>
                  <a:lnTo>
                    <a:pt x="12966" y="2968"/>
                  </a:lnTo>
                  <a:lnTo>
                    <a:pt x="1" y="2968"/>
                  </a:lnTo>
                  <a:lnTo>
                    <a:pt x="1" y="3210"/>
                  </a:lnTo>
                  <a:lnTo>
                    <a:pt x="13194" y="3210"/>
                  </a:lnTo>
                  <a:lnTo>
                    <a:pt x="13194" y="714"/>
                  </a:lnTo>
                  <a:cubicBezTo>
                    <a:pt x="13322" y="714"/>
                    <a:pt x="13436" y="529"/>
                    <a:pt x="13436" y="358"/>
                  </a:cubicBezTo>
                  <a:cubicBezTo>
                    <a:pt x="13436" y="172"/>
                    <a:pt x="13251" y="1"/>
                    <a:pt x="1308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5" name="Google Shape;405;p15"/>
            <p:cNvSpPr/>
            <p:nvPr/>
          </p:nvSpPr>
          <p:spPr>
            <a:xfrm rot="-5400000">
              <a:off x="133662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6" name="Google Shape;406;p15"/>
            <p:cNvSpPr/>
            <p:nvPr/>
          </p:nvSpPr>
          <p:spPr>
            <a:xfrm rot="-5400000">
              <a:off x="1071705" y="3588601"/>
              <a:ext cx="1315930" cy="129101"/>
            </a:xfrm>
            <a:custGeom>
              <a:avLst/>
              <a:gdLst/>
              <a:ahLst/>
              <a:cxnLst/>
              <a:rect l="l" t="t" r="r" b="b"/>
              <a:pathLst>
                <a:path w="30253" h="2968" extrusionOk="0">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7" name="Google Shape;407;p15"/>
            <p:cNvSpPr/>
            <p:nvPr/>
          </p:nvSpPr>
          <p:spPr>
            <a:xfrm rot="-5400000">
              <a:off x="1008135" y="3602585"/>
              <a:ext cx="1253859" cy="163203"/>
            </a:xfrm>
            <a:custGeom>
              <a:avLst/>
              <a:gdLst/>
              <a:ahLst/>
              <a:cxnLst/>
              <a:rect l="l" t="t" r="r" b="b"/>
              <a:pathLst>
                <a:path w="28826" h="3752" extrusionOk="0">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8" name="Google Shape;408;p15"/>
            <p:cNvSpPr/>
            <p:nvPr/>
          </p:nvSpPr>
          <p:spPr>
            <a:xfrm rot="-5400000">
              <a:off x="91135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9" name="Google Shape;409;p15"/>
            <p:cNvSpPr/>
            <p:nvPr/>
          </p:nvSpPr>
          <p:spPr>
            <a:xfrm rot="-5400000">
              <a:off x="86233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0" name="Google Shape;410;p15"/>
            <p:cNvSpPr/>
            <p:nvPr/>
          </p:nvSpPr>
          <p:spPr>
            <a:xfrm rot="-5400000">
              <a:off x="86885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11" name="Google Shape;411;p15"/>
          <p:cNvGrpSpPr/>
          <p:nvPr/>
        </p:nvGrpSpPr>
        <p:grpSpPr>
          <a:xfrm>
            <a:off x="10064102" y="5227001"/>
            <a:ext cx="1176945" cy="4228073"/>
            <a:chOff x="8623429" y="2586962"/>
            <a:chExt cx="478381" cy="1718543"/>
          </a:xfrm>
        </p:grpSpPr>
        <p:sp>
          <p:nvSpPr>
            <p:cNvPr id="412" name="Google Shape;412;p15"/>
            <p:cNvSpPr/>
            <p:nvPr/>
          </p:nvSpPr>
          <p:spPr>
            <a:xfrm rot="-5400000">
              <a:off x="8267028" y="3481249"/>
              <a:ext cx="1527458" cy="121054"/>
            </a:xfrm>
            <a:custGeom>
              <a:avLst/>
              <a:gdLst/>
              <a:ahLst/>
              <a:cxnLst/>
              <a:rect l="l" t="t" r="r" b="b"/>
              <a:pathLst>
                <a:path w="35116" h="2783" extrusionOk="0">
                  <a:moveTo>
                    <a:pt x="18185" y="1"/>
                  </a:moveTo>
                  <a:lnTo>
                    <a:pt x="15917" y="2254"/>
                  </a:lnTo>
                  <a:lnTo>
                    <a:pt x="0" y="2254"/>
                  </a:lnTo>
                  <a:lnTo>
                    <a:pt x="0" y="2497"/>
                  </a:lnTo>
                  <a:lnTo>
                    <a:pt x="16046" y="2497"/>
                  </a:lnTo>
                  <a:lnTo>
                    <a:pt x="18299" y="229"/>
                  </a:lnTo>
                  <a:lnTo>
                    <a:pt x="22878" y="229"/>
                  </a:lnTo>
                  <a:lnTo>
                    <a:pt x="25131" y="2497"/>
                  </a:lnTo>
                  <a:lnTo>
                    <a:pt x="34402" y="2497"/>
                  </a:lnTo>
                  <a:cubicBezTo>
                    <a:pt x="34459" y="2668"/>
                    <a:pt x="34588" y="2782"/>
                    <a:pt x="34759" y="2782"/>
                  </a:cubicBezTo>
                  <a:cubicBezTo>
                    <a:pt x="35001" y="2782"/>
                    <a:pt x="35115" y="2611"/>
                    <a:pt x="35115" y="2368"/>
                  </a:cubicBezTo>
                  <a:cubicBezTo>
                    <a:pt x="35115" y="2197"/>
                    <a:pt x="35001" y="2012"/>
                    <a:pt x="34759" y="2012"/>
                  </a:cubicBezTo>
                  <a:cubicBezTo>
                    <a:pt x="34588" y="2012"/>
                    <a:pt x="34459" y="2140"/>
                    <a:pt x="34402" y="2254"/>
                  </a:cubicBezTo>
                  <a:lnTo>
                    <a:pt x="25245" y="2254"/>
                  </a:lnTo>
                  <a:lnTo>
                    <a:pt x="22935"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3" name="Google Shape;413;p15"/>
            <p:cNvSpPr/>
            <p:nvPr/>
          </p:nvSpPr>
          <p:spPr>
            <a:xfrm rot="-5400000">
              <a:off x="8122184" y="3470418"/>
              <a:ext cx="1506971" cy="163203"/>
            </a:xfrm>
            <a:custGeom>
              <a:avLst/>
              <a:gdLst/>
              <a:ahLst/>
              <a:cxnLst/>
              <a:rect l="l" t="t" r="r" b="b"/>
              <a:pathLst>
                <a:path w="34645" h="3752" extrusionOk="0">
                  <a:moveTo>
                    <a:pt x="14135" y="0"/>
                  </a:moveTo>
                  <a:lnTo>
                    <a:pt x="14135" y="3509"/>
                  </a:lnTo>
                  <a:lnTo>
                    <a:pt x="0" y="3509"/>
                  </a:lnTo>
                  <a:lnTo>
                    <a:pt x="0" y="3751"/>
                  </a:lnTo>
                  <a:lnTo>
                    <a:pt x="14377" y="3751"/>
                  </a:lnTo>
                  <a:lnTo>
                    <a:pt x="14377" y="243"/>
                  </a:lnTo>
                  <a:lnTo>
                    <a:pt x="24832" y="243"/>
                  </a:lnTo>
                  <a:lnTo>
                    <a:pt x="27684" y="3095"/>
                  </a:lnTo>
                  <a:lnTo>
                    <a:pt x="33874" y="3095"/>
                  </a:lnTo>
                  <a:cubicBezTo>
                    <a:pt x="33931" y="3209"/>
                    <a:pt x="34103" y="3338"/>
                    <a:pt x="34231" y="3338"/>
                  </a:cubicBezTo>
                  <a:cubicBezTo>
                    <a:pt x="34459" y="3338"/>
                    <a:pt x="34645" y="3152"/>
                    <a:pt x="34645" y="2910"/>
                  </a:cubicBezTo>
                  <a:cubicBezTo>
                    <a:pt x="34645" y="2739"/>
                    <a:pt x="34459" y="2553"/>
                    <a:pt x="34231" y="2553"/>
                  </a:cubicBezTo>
                  <a:cubicBezTo>
                    <a:pt x="34046" y="2553"/>
                    <a:pt x="33931" y="2682"/>
                    <a:pt x="33874" y="2853"/>
                  </a:cubicBezTo>
                  <a:lnTo>
                    <a:pt x="27741" y="2853"/>
                  </a:lnTo>
                  <a:lnTo>
                    <a:pt x="2496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4" name="Google Shape;414;p15"/>
            <p:cNvSpPr/>
            <p:nvPr/>
          </p:nvSpPr>
          <p:spPr>
            <a:xfrm rot="-5400000">
              <a:off x="8039648" y="3426986"/>
              <a:ext cx="1578959" cy="178079"/>
            </a:xfrm>
            <a:custGeom>
              <a:avLst/>
              <a:gdLst/>
              <a:ahLst/>
              <a:cxnLst/>
              <a:rect l="l" t="t" r="r" b="b"/>
              <a:pathLst>
                <a:path w="36300" h="4094" extrusionOk="0">
                  <a:moveTo>
                    <a:pt x="13193" y="0"/>
                  </a:moveTo>
                  <a:lnTo>
                    <a:pt x="13193" y="3866"/>
                  </a:lnTo>
                  <a:lnTo>
                    <a:pt x="0" y="3866"/>
                  </a:lnTo>
                  <a:lnTo>
                    <a:pt x="0" y="4094"/>
                  </a:lnTo>
                  <a:lnTo>
                    <a:pt x="13421" y="4094"/>
                  </a:lnTo>
                  <a:lnTo>
                    <a:pt x="13421" y="228"/>
                  </a:lnTo>
                  <a:lnTo>
                    <a:pt x="25488" y="228"/>
                  </a:lnTo>
                  <a:lnTo>
                    <a:pt x="28397" y="3152"/>
                  </a:lnTo>
                  <a:lnTo>
                    <a:pt x="35586" y="3152"/>
                  </a:lnTo>
                  <a:cubicBezTo>
                    <a:pt x="35657" y="3266"/>
                    <a:pt x="35771" y="3381"/>
                    <a:pt x="35942" y="3381"/>
                  </a:cubicBezTo>
                  <a:cubicBezTo>
                    <a:pt x="36185" y="3381"/>
                    <a:pt x="36299" y="3266"/>
                    <a:pt x="36299" y="3024"/>
                  </a:cubicBezTo>
                  <a:cubicBezTo>
                    <a:pt x="36299" y="2853"/>
                    <a:pt x="36185" y="2667"/>
                    <a:pt x="35942" y="2667"/>
                  </a:cubicBezTo>
                  <a:cubicBezTo>
                    <a:pt x="35771" y="2667"/>
                    <a:pt x="35657" y="2724"/>
                    <a:pt x="35586" y="2910"/>
                  </a:cubicBezTo>
                  <a:lnTo>
                    <a:pt x="28454" y="2910"/>
                  </a:lnTo>
                  <a:lnTo>
                    <a:pt x="25602"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5" name="Google Shape;415;p15"/>
            <p:cNvSpPr/>
            <p:nvPr/>
          </p:nvSpPr>
          <p:spPr>
            <a:xfrm rot="-5400000">
              <a:off x="8073163" y="3501432"/>
              <a:ext cx="1413930" cy="194216"/>
            </a:xfrm>
            <a:custGeom>
              <a:avLst/>
              <a:gdLst/>
              <a:ahLst/>
              <a:cxnLst/>
              <a:rect l="l" t="t" r="r" b="b"/>
              <a:pathLst>
                <a:path w="32506" h="4465" extrusionOk="0">
                  <a:moveTo>
                    <a:pt x="12238" y="0"/>
                  </a:moveTo>
                  <a:lnTo>
                    <a:pt x="12238" y="4222"/>
                  </a:lnTo>
                  <a:lnTo>
                    <a:pt x="0" y="4222"/>
                  </a:lnTo>
                  <a:lnTo>
                    <a:pt x="0" y="4464"/>
                  </a:lnTo>
                  <a:lnTo>
                    <a:pt x="12480" y="4464"/>
                  </a:lnTo>
                  <a:lnTo>
                    <a:pt x="12480" y="243"/>
                  </a:lnTo>
                  <a:lnTo>
                    <a:pt x="26258" y="243"/>
                  </a:lnTo>
                  <a:lnTo>
                    <a:pt x="29353" y="3323"/>
                  </a:lnTo>
                  <a:lnTo>
                    <a:pt x="31792" y="3323"/>
                  </a:lnTo>
                  <a:cubicBezTo>
                    <a:pt x="31849" y="3452"/>
                    <a:pt x="31963" y="3566"/>
                    <a:pt x="32149" y="3566"/>
                  </a:cubicBezTo>
                  <a:cubicBezTo>
                    <a:pt x="32377" y="3566"/>
                    <a:pt x="32505" y="3395"/>
                    <a:pt x="32505" y="3209"/>
                  </a:cubicBezTo>
                  <a:cubicBezTo>
                    <a:pt x="32505" y="2967"/>
                    <a:pt x="32377" y="2796"/>
                    <a:pt x="32149" y="2796"/>
                  </a:cubicBezTo>
                  <a:cubicBezTo>
                    <a:pt x="31963" y="2796"/>
                    <a:pt x="31849" y="2910"/>
                    <a:pt x="31792" y="3095"/>
                  </a:cubicBezTo>
                  <a:lnTo>
                    <a:pt x="29467" y="3095"/>
                  </a:lnTo>
                  <a:lnTo>
                    <a:pt x="2638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6" name="Google Shape;416;p15"/>
            <p:cNvSpPr/>
            <p:nvPr/>
          </p:nvSpPr>
          <p:spPr>
            <a:xfrm rot="-5400000">
              <a:off x="8472362" y="4017291"/>
              <a:ext cx="439281" cy="137148"/>
            </a:xfrm>
            <a:custGeom>
              <a:avLst/>
              <a:gdLst/>
              <a:ahLst/>
              <a:cxnLst/>
              <a:rect l="l" t="t" r="r" b="b"/>
              <a:pathLst>
                <a:path w="10099" h="3153" extrusionOk="0">
                  <a:moveTo>
                    <a:pt x="9742" y="1"/>
                  </a:moveTo>
                  <a:cubicBezTo>
                    <a:pt x="9499" y="1"/>
                    <a:pt x="9328" y="186"/>
                    <a:pt x="9328" y="357"/>
                  </a:cubicBezTo>
                  <a:cubicBezTo>
                    <a:pt x="9328" y="543"/>
                    <a:pt x="9442" y="714"/>
                    <a:pt x="9628" y="714"/>
                  </a:cubicBezTo>
                  <a:lnTo>
                    <a:pt x="9628" y="2910"/>
                  </a:lnTo>
                  <a:lnTo>
                    <a:pt x="0" y="2910"/>
                  </a:lnTo>
                  <a:lnTo>
                    <a:pt x="0" y="3153"/>
                  </a:lnTo>
                  <a:lnTo>
                    <a:pt x="9856" y="3153"/>
                  </a:lnTo>
                  <a:lnTo>
                    <a:pt x="9856" y="714"/>
                  </a:lnTo>
                  <a:cubicBezTo>
                    <a:pt x="9984" y="714"/>
                    <a:pt x="10098" y="543"/>
                    <a:pt x="10098" y="357"/>
                  </a:cubicBezTo>
                  <a:cubicBezTo>
                    <a:pt x="10098" y="186"/>
                    <a:pt x="9913" y="1"/>
                    <a:pt x="974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7" name="Google Shape;417;p15"/>
            <p:cNvSpPr/>
            <p:nvPr/>
          </p:nvSpPr>
          <p:spPr>
            <a:xfrm rot="-5400000">
              <a:off x="8472688" y="3978513"/>
              <a:ext cx="477733" cy="176252"/>
            </a:xfrm>
            <a:custGeom>
              <a:avLst/>
              <a:gdLst/>
              <a:ahLst/>
              <a:cxnLst/>
              <a:rect l="l" t="t" r="r" b="b"/>
              <a:pathLst>
                <a:path w="10983" h="4052" extrusionOk="0">
                  <a:moveTo>
                    <a:pt x="10569" y="1"/>
                  </a:moveTo>
                  <a:cubicBezTo>
                    <a:pt x="10398" y="1"/>
                    <a:pt x="10212" y="186"/>
                    <a:pt x="10212" y="357"/>
                  </a:cubicBezTo>
                  <a:cubicBezTo>
                    <a:pt x="10212" y="543"/>
                    <a:pt x="10341" y="714"/>
                    <a:pt x="10455" y="714"/>
                  </a:cubicBezTo>
                  <a:lnTo>
                    <a:pt x="10455" y="3809"/>
                  </a:lnTo>
                  <a:lnTo>
                    <a:pt x="0" y="3809"/>
                  </a:lnTo>
                  <a:lnTo>
                    <a:pt x="0" y="4052"/>
                  </a:lnTo>
                  <a:lnTo>
                    <a:pt x="10697" y="4052"/>
                  </a:lnTo>
                  <a:lnTo>
                    <a:pt x="10697" y="714"/>
                  </a:lnTo>
                  <a:cubicBezTo>
                    <a:pt x="10868" y="714"/>
                    <a:pt x="10983" y="543"/>
                    <a:pt x="10983" y="357"/>
                  </a:cubicBezTo>
                  <a:cubicBezTo>
                    <a:pt x="10983" y="186"/>
                    <a:pt x="10811" y="1"/>
                    <a:pt x="1056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8" name="Google Shape;418;p15"/>
            <p:cNvSpPr/>
            <p:nvPr/>
          </p:nvSpPr>
          <p:spPr>
            <a:xfrm rot="-5400000">
              <a:off x="8182970" y="3430727"/>
              <a:ext cx="1620499" cy="129057"/>
            </a:xfrm>
            <a:custGeom>
              <a:avLst/>
              <a:gdLst/>
              <a:ahLst/>
              <a:cxnLst/>
              <a:rect l="l" t="t" r="r" b="b"/>
              <a:pathLst>
                <a:path w="37255" h="2967" extrusionOk="0">
                  <a:moveTo>
                    <a:pt x="17700" y="0"/>
                  </a:moveTo>
                  <a:lnTo>
                    <a:pt x="15261" y="2382"/>
                  </a:lnTo>
                  <a:lnTo>
                    <a:pt x="0" y="2382"/>
                  </a:lnTo>
                  <a:lnTo>
                    <a:pt x="0" y="2610"/>
                  </a:lnTo>
                  <a:lnTo>
                    <a:pt x="15390" y="2610"/>
                  </a:lnTo>
                  <a:lnTo>
                    <a:pt x="17829" y="243"/>
                  </a:lnTo>
                  <a:lnTo>
                    <a:pt x="23462" y="243"/>
                  </a:lnTo>
                  <a:lnTo>
                    <a:pt x="26030" y="2739"/>
                  </a:lnTo>
                  <a:lnTo>
                    <a:pt x="36484" y="2739"/>
                  </a:lnTo>
                  <a:cubicBezTo>
                    <a:pt x="36542" y="2910"/>
                    <a:pt x="36727" y="2967"/>
                    <a:pt x="36841" y="2967"/>
                  </a:cubicBezTo>
                  <a:cubicBezTo>
                    <a:pt x="37084" y="2967"/>
                    <a:pt x="37255" y="2853"/>
                    <a:pt x="37255" y="2610"/>
                  </a:cubicBezTo>
                  <a:cubicBezTo>
                    <a:pt x="37255" y="2382"/>
                    <a:pt x="37084" y="2254"/>
                    <a:pt x="36841" y="2254"/>
                  </a:cubicBezTo>
                  <a:cubicBezTo>
                    <a:pt x="36727" y="2254"/>
                    <a:pt x="36542" y="2311"/>
                    <a:pt x="36484" y="2496"/>
                  </a:cubicBezTo>
                  <a:lnTo>
                    <a:pt x="26087" y="2496"/>
                  </a:lnTo>
                  <a:lnTo>
                    <a:pt x="23591"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9" name="Google Shape;419;p15"/>
            <p:cNvSpPr/>
            <p:nvPr/>
          </p:nvSpPr>
          <p:spPr>
            <a:xfrm rot="-5400000">
              <a:off x="8089908" y="3371157"/>
              <a:ext cx="1718543" cy="150153"/>
            </a:xfrm>
            <a:custGeom>
              <a:avLst/>
              <a:gdLst/>
              <a:ahLst/>
              <a:cxnLst/>
              <a:rect l="l" t="t" r="r" b="b"/>
              <a:pathLst>
                <a:path w="39509" h="3452" extrusionOk="0">
                  <a:moveTo>
                    <a:pt x="17344" y="0"/>
                  </a:moveTo>
                  <a:lnTo>
                    <a:pt x="14620" y="2681"/>
                  </a:lnTo>
                  <a:lnTo>
                    <a:pt x="0" y="2681"/>
                  </a:lnTo>
                  <a:lnTo>
                    <a:pt x="0" y="2924"/>
                  </a:lnTo>
                  <a:lnTo>
                    <a:pt x="14734" y="2924"/>
                  </a:lnTo>
                  <a:lnTo>
                    <a:pt x="17401" y="243"/>
                  </a:lnTo>
                  <a:lnTo>
                    <a:pt x="24062" y="243"/>
                  </a:lnTo>
                  <a:lnTo>
                    <a:pt x="27028" y="3152"/>
                  </a:lnTo>
                  <a:lnTo>
                    <a:pt x="38738" y="3152"/>
                  </a:lnTo>
                  <a:cubicBezTo>
                    <a:pt x="38795" y="3338"/>
                    <a:pt x="38980" y="3452"/>
                    <a:pt x="39095" y="3452"/>
                  </a:cubicBezTo>
                  <a:cubicBezTo>
                    <a:pt x="39337" y="3452"/>
                    <a:pt x="39508" y="3281"/>
                    <a:pt x="39508" y="3038"/>
                  </a:cubicBezTo>
                  <a:cubicBezTo>
                    <a:pt x="39508" y="2853"/>
                    <a:pt x="39337" y="2681"/>
                    <a:pt x="39095" y="2681"/>
                  </a:cubicBezTo>
                  <a:cubicBezTo>
                    <a:pt x="38980" y="2681"/>
                    <a:pt x="38795" y="2796"/>
                    <a:pt x="38738" y="2924"/>
                  </a:cubicBezTo>
                  <a:lnTo>
                    <a:pt x="27157" y="2924"/>
                  </a:lnTo>
                  <a:lnTo>
                    <a:pt x="2417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0" name="Google Shape;420;p15"/>
            <p:cNvSpPr/>
            <p:nvPr/>
          </p:nvSpPr>
          <p:spPr>
            <a:xfrm rot="-5400000">
              <a:off x="8069444" y="3539297"/>
              <a:ext cx="1330763" cy="201654"/>
            </a:xfrm>
            <a:custGeom>
              <a:avLst/>
              <a:gdLst/>
              <a:ahLst/>
              <a:cxnLst/>
              <a:rect l="l" t="t" r="r" b="b"/>
              <a:pathLst>
                <a:path w="30594" h="4636" extrusionOk="0">
                  <a:moveTo>
                    <a:pt x="11282" y="0"/>
                  </a:moveTo>
                  <a:lnTo>
                    <a:pt x="11282" y="4393"/>
                  </a:lnTo>
                  <a:lnTo>
                    <a:pt x="0" y="4393"/>
                  </a:lnTo>
                  <a:lnTo>
                    <a:pt x="0" y="4636"/>
                  </a:lnTo>
                  <a:lnTo>
                    <a:pt x="11524" y="4636"/>
                  </a:lnTo>
                  <a:lnTo>
                    <a:pt x="11524" y="243"/>
                  </a:lnTo>
                  <a:lnTo>
                    <a:pt x="26914" y="243"/>
                  </a:lnTo>
                  <a:lnTo>
                    <a:pt x="29881" y="3152"/>
                  </a:lnTo>
                  <a:cubicBezTo>
                    <a:pt x="29824" y="3209"/>
                    <a:pt x="29824" y="3267"/>
                    <a:pt x="29824" y="3324"/>
                  </a:cubicBezTo>
                  <a:cubicBezTo>
                    <a:pt x="29824" y="3566"/>
                    <a:pt x="30009" y="3737"/>
                    <a:pt x="30180" y="3737"/>
                  </a:cubicBezTo>
                  <a:cubicBezTo>
                    <a:pt x="30423" y="3737"/>
                    <a:pt x="30594" y="3566"/>
                    <a:pt x="30594" y="3324"/>
                  </a:cubicBezTo>
                  <a:cubicBezTo>
                    <a:pt x="30594" y="3152"/>
                    <a:pt x="30423" y="2967"/>
                    <a:pt x="30180" y="2967"/>
                  </a:cubicBezTo>
                  <a:cubicBezTo>
                    <a:pt x="30123" y="2967"/>
                    <a:pt x="30123" y="2967"/>
                    <a:pt x="30066" y="3024"/>
                  </a:cubicBezTo>
                  <a:lnTo>
                    <a:pt x="2702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1" name="Google Shape;421;p15"/>
            <p:cNvSpPr/>
            <p:nvPr/>
          </p:nvSpPr>
          <p:spPr>
            <a:xfrm rot="-5400000">
              <a:off x="8940152" y="3389472"/>
              <a:ext cx="230232" cy="93085"/>
            </a:xfrm>
            <a:custGeom>
              <a:avLst/>
              <a:gdLst/>
              <a:ahLst/>
              <a:cxnLst/>
              <a:rect l="l" t="t" r="r" b="b"/>
              <a:pathLst>
                <a:path w="5293" h="2140" extrusionOk="0">
                  <a:moveTo>
                    <a:pt x="4879" y="0"/>
                  </a:moveTo>
                  <a:cubicBezTo>
                    <a:pt x="4765" y="0"/>
                    <a:pt x="4579" y="114"/>
                    <a:pt x="4522" y="243"/>
                  </a:cubicBezTo>
                  <a:lnTo>
                    <a:pt x="1912" y="243"/>
                  </a:lnTo>
                  <a:lnTo>
                    <a:pt x="1" y="2140"/>
                  </a:lnTo>
                  <a:lnTo>
                    <a:pt x="357" y="2140"/>
                  </a:lnTo>
                  <a:lnTo>
                    <a:pt x="2026" y="471"/>
                  </a:lnTo>
                  <a:lnTo>
                    <a:pt x="4522" y="471"/>
                  </a:lnTo>
                  <a:cubicBezTo>
                    <a:pt x="4579" y="656"/>
                    <a:pt x="4765" y="770"/>
                    <a:pt x="4879" y="770"/>
                  </a:cubicBezTo>
                  <a:cubicBezTo>
                    <a:pt x="5121" y="770"/>
                    <a:pt x="5292" y="599"/>
                    <a:pt x="5292" y="357"/>
                  </a:cubicBezTo>
                  <a:cubicBezTo>
                    <a:pt x="5292" y="186"/>
                    <a:pt x="5121" y="0"/>
                    <a:pt x="487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2" name="Google Shape;422;p15"/>
            <p:cNvSpPr/>
            <p:nvPr/>
          </p:nvSpPr>
          <p:spPr>
            <a:xfrm rot="-5400000">
              <a:off x="8976450" y="3345735"/>
              <a:ext cx="196696" cy="54024"/>
            </a:xfrm>
            <a:custGeom>
              <a:avLst/>
              <a:gdLst/>
              <a:ahLst/>
              <a:cxnLst/>
              <a:rect l="l" t="t" r="r" b="b"/>
              <a:pathLst>
                <a:path w="4522" h="1242" extrusionOk="0">
                  <a:moveTo>
                    <a:pt x="4165" y="1"/>
                  </a:moveTo>
                  <a:cubicBezTo>
                    <a:pt x="3994" y="1"/>
                    <a:pt x="3866" y="115"/>
                    <a:pt x="3809" y="229"/>
                  </a:cubicBezTo>
                  <a:lnTo>
                    <a:pt x="1013" y="229"/>
                  </a:lnTo>
                  <a:lnTo>
                    <a:pt x="1" y="1242"/>
                  </a:lnTo>
                  <a:lnTo>
                    <a:pt x="357" y="1242"/>
                  </a:lnTo>
                  <a:lnTo>
                    <a:pt x="1142" y="471"/>
                  </a:lnTo>
                  <a:lnTo>
                    <a:pt x="3809" y="471"/>
                  </a:lnTo>
                  <a:cubicBezTo>
                    <a:pt x="3866" y="642"/>
                    <a:pt x="3994" y="771"/>
                    <a:pt x="4165" y="771"/>
                  </a:cubicBezTo>
                  <a:cubicBezTo>
                    <a:pt x="4351" y="771"/>
                    <a:pt x="4522" y="585"/>
                    <a:pt x="4522" y="357"/>
                  </a:cubicBezTo>
                  <a:cubicBezTo>
                    <a:pt x="4522" y="172"/>
                    <a:pt x="4351" y="1"/>
                    <a:pt x="4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23" name="Google Shape;423;p15"/>
          <p:cNvGrpSpPr/>
          <p:nvPr/>
        </p:nvGrpSpPr>
        <p:grpSpPr>
          <a:xfrm>
            <a:off x="2514255" y="5367290"/>
            <a:ext cx="1028775" cy="3340881"/>
            <a:chOff x="6278982" y="2751992"/>
            <a:chExt cx="478381" cy="1553513"/>
          </a:xfrm>
        </p:grpSpPr>
        <p:sp>
          <p:nvSpPr>
            <p:cNvPr id="424" name="Google Shape;424;p15"/>
            <p:cNvSpPr/>
            <p:nvPr/>
          </p:nvSpPr>
          <p:spPr>
            <a:xfrm rot="-5400000">
              <a:off x="6192439" y="3740581"/>
              <a:ext cx="1059686" cy="70161"/>
            </a:xfrm>
            <a:custGeom>
              <a:avLst/>
              <a:gdLst/>
              <a:ahLst/>
              <a:cxnLst/>
              <a:rect l="l" t="t" r="r" b="b"/>
              <a:pathLst>
                <a:path w="24362" h="1613" extrusionOk="0">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5" name="Google Shape;425;p15"/>
            <p:cNvSpPr/>
            <p:nvPr/>
          </p:nvSpPr>
          <p:spPr>
            <a:xfrm rot="-5400000">
              <a:off x="6010359" y="3607522"/>
              <a:ext cx="1325804" cy="70161"/>
            </a:xfrm>
            <a:custGeom>
              <a:avLst/>
              <a:gdLst/>
              <a:ahLst/>
              <a:cxnLst/>
              <a:rect l="l" t="t" r="r" b="b"/>
              <a:pathLst>
                <a:path w="30480" h="1613" extrusionOk="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6" name="Google Shape;426;p15"/>
            <p:cNvSpPr/>
            <p:nvPr/>
          </p:nvSpPr>
          <p:spPr>
            <a:xfrm rot="-5400000">
              <a:off x="6022147" y="3665853"/>
              <a:ext cx="1214755" cy="64550"/>
            </a:xfrm>
            <a:custGeom>
              <a:avLst/>
              <a:gdLst/>
              <a:ahLst/>
              <a:cxnLst/>
              <a:rect l="l" t="t" r="r" b="b"/>
              <a:pathLst>
                <a:path w="27927" h="1484" extrusionOk="0">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7" name="Google Shape;427;p15"/>
            <p:cNvSpPr/>
            <p:nvPr/>
          </p:nvSpPr>
          <p:spPr>
            <a:xfrm rot="-5400000">
              <a:off x="5843461" y="3619310"/>
              <a:ext cx="1279305" cy="93085"/>
            </a:xfrm>
            <a:custGeom>
              <a:avLst/>
              <a:gdLst/>
              <a:ahLst/>
              <a:cxnLst/>
              <a:rect l="l" t="t" r="r" b="b"/>
              <a:pathLst>
                <a:path w="29411" h="2140" extrusionOk="0">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8" name="Google Shape;428;p15"/>
            <p:cNvSpPr/>
            <p:nvPr/>
          </p:nvSpPr>
          <p:spPr>
            <a:xfrm rot="-5400000">
              <a:off x="5753204" y="3565025"/>
              <a:ext cx="1374825" cy="106134"/>
            </a:xfrm>
            <a:custGeom>
              <a:avLst/>
              <a:gdLst/>
              <a:ahLst/>
              <a:cxnLst/>
              <a:rect l="l" t="t" r="r" b="b"/>
              <a:pathLst>
                <a:path w="31607" h="2440" extrusionOk="0">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9" name="Google Shape;429;p15"/>
            <p:cNvSpPr/>
            <p:nvPr/>
          </p:nvSpPr>
          <p:spPr>
            <a:xfrm rot="-5400000">
              <a:off x="5618885" y="3466677"/>
              <a:ext cx="1553513" cy="124142"/>
            </a:xfrm>
            <a:custGeom>
              <a:avLst/>
              <a:gdLst/>
              <a:ahLst/>
              <a:cxnLst/>
              <a:rect l="l" t="t" r="r" b="b"/>
              <a:pathLst>
                <a:path w="35715" h="2854" extrusionOk="0">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0" name="Google Shape;430;p15"/>
            <p:cNvSpPr/>
            <p:nvPr/>
          </p:nvSpPr>
          <p:spPr>
            <a:xfrm rot="-5400000">
              <a:off x="5790418" y="3674835"/>
              <a:ext cx="1119234" cy="142106"/>
            </a:xfrm>
            <a:custGeom>
              <a:avLst/>
              <a:gdLst/>
              <a:ahLst/>
              <a:cxnLst/>
              <a:rect l="l" t="t" r="r" b="b"/>
              <a:pathLst>
                <a:path w="25731" h="3267" extrusionOk="0">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1" name="Google Shape;431;p15"/>
            <p:cNvSpPr/>
            <p:nvPr/>
          </p:nvSpPr>
          <p:spPr>
            <a:xfrm rot="-5400000">
              <a:off x="6430370" y="3978513"/>
              <a:ext cx="620405" cy="33580"/>
            </a:xfrm>
            <a:custGeom>
              <a:avLst/>
              <a:gdLst/>
              <a:ahLst/>
              <a:cxnLst/>
              <a:rect l="l" t="t" r="r" b="b"/>
              <a:pathLst>
                <a:path w="14263" h="772" extrusionOk="0">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2" name="Google Shape;432;p15"/>
            <p:cNvSpPr/>
            <p:nvPr/>
          </p:nvSpPr>
          <p:spPr>
            <a:xfrm rot="-5400000">
              <a:off x="5858989" y="3544234"/>
              <a:ext cx="1460429" cy="62114"/>
            </a:xfrm>
            <a:custGeom>
              <a:avLst/>
              <a:gdLst/>
              <a:ahLst/>
              <a:cxnLst/>
              <a:rect l="l" t="t" r="r" b="b"/>
              <a:pathLst>
                <a:path w="33575" h="1428" extrusionOk="0">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33" name="Google Shape;433;p15"/>
          <p:cNvGrpSpPr/>
          <p:nvPr/>
        </p:nvGrpSpPr>
        <p:grpSpPr>
          <a:xfrm>
            <a:off x="3694949" y="5669246"/>
            <a:ext cx="944683" cy="3084668"/>
            <a:chOff x="6961407" y="2871131"/>
            <a:chExt cx="439278" cy="1434374"/>
          </a:xfrm>
        </p:grpSpPr>
        <p:sp>
          <p:nvSpPr>
            <p:cNvPr id="434" name="Google Shape;434;p15"/>
            <p:cNvSpPr/>
            <p:nvPr/>
          </p:nvSpPr>
          <p:spPr>
            <a:xfrm rot="-5400000">
              <a:off x="6647504" y="3552324"/>
              <a:ext cx="1374825" cy="131536"/>
            </a:xfrm>
            <a:custGeom>
              <a:avLst/>
              <a:gdLst/>
              <a:ahLst/>
              <a:cxnLst/>
              <a:rect l="l" t="t" r="r" b="b"/>
              <a:pathLst>
                <a:path w="31607" h="3024" extrusionOk="0">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5" name="Google Shape;435;p15"/>
            <p:cNvSpPr/>
            <p:nvPr/>
          </p:nvSpPr>
          <p:spPr>
            <a:xfrm rot="-5400000">
              <a:off x="6677278" y="3618071"/>
              <a:ext cx="1230283" cy="144586"/>
            </a:xfrm>
            <a:custGeom>
              <a:avLst/>
              <a:gdLst/>
              <a:ahLst/>
              <a:cxnLst/>
              <a:rect l="l" t="t" r="r" b="b"/>
              <a:pathLst>
                <a:path w="28284" h="3324" extrusionOk="0">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6" name="Google Shape;436;p15"/>
            <p:cNvSpPr/>
            <p:nvPr/>
          </p:nvSpPr>
          <p:spPr>
            <a:xfrm rot="-5400000">
              <a:off x="6529931" y="3512306"/>
              <a:ext cx="1434374" cy="152024"/>
            </a:xfrm>
            <a:custGeom>
              <a:avLst/>
              <a:gdLst/>
              <a:ahLst/>
              <a:cxnLst/>
              <a:rect l="l" t="t" r="r" b="b"/>
              <a:pathLst>
                <a:path w="32976" h="3495" extrusionOk="0">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7" name="Google Shape;437;p15"/>
            <p:cNvSpPr/>
            <p:nvPr/>
          </p:nvSpPr>
          <p:spPr>
            <a:xfrm rot="-5400000">
              <a:off x="6645331" y="3671116"/>
              <a:ext cx="1098138" cy="170641"/>
            </a:xfrm>
            <a:custGeom>
              <a:avLst/>
              <a:gdLst/>
              <a:ahLst/>
              <a:cxnLst/>
              <a:rect l="l" t="t" r="r" b="b"/>
              <a:pathLst>
                <a:path w="25246" h="3923" extrusionOk="0">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8" name="Google Shape;438;p15"/>
            <p:cNvSpPr/>
            <p:nvPr/>
          </p:nvSpPr>
          <p:spPr>
            <a:xfrm rot="-5400000">
              <a:off x="6506661" y="3582076"/>
              <a:ext cx="1284264" cy="162594"/>
            </a:xfrm>
            <a:custGeom>
              <a:avLst/>
              <a:gdLst/>
              <a:ahLst/>
              <a:cxnLst/>
              <a:rect l="l" t="t" r="r" b="b"/>
              <a:pathLst>
                <a:path w="29525" h="3738" extrusionOk="0">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9" name="Google Shape;439;p15"/>
            <p:cNvSpPr/>
            <p:nvPr/>
          </p:nvSpPr>
          <p:spPr>
            <a:xfrm rot="-5400000">
              <a:off x="6617711" y="3742147"/>
              <a:ext cx="953596" cy="173120"/>
            </a:xfrm>
            <a:custGeom>
              <a:avLst/>
              <a:gdLst/>
              <a:ahLst/>
              <a:cxnLst/>
              <a:rect l="l" t="t" r="r" b="b"/>
              <a:pathLst>
                <a:path w="21923" h="3980" extrusionOk="0">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0" name="Google Shape;440;p15"/>
            <p:cNvSpPr/>
            <p:nvPr/>
          </p:nvSpPr>
          <p:spPr>
            <a:xfrm rot="-5400000">
              <a:off x="6516884" y="3690342"/>
              <a:ext cx="1059686" cy="170641"/>
            </a:xfrm>
            <a:custGeom>
              <a:avLst/>
              <a:gdLst/>
              <a:ahLst/>
              <a:cxnLst/>
              <a:rect l="l" t="t" r="r" b="b"/>
              <a:pathLst>
                <a:path w="24362" h="3923" extrusionOk="0">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41" name="Google Shape;441;p15"/>
          <p:cNvGrpSpPr/>
          <p:nvPr/>
        </p:nvGrpSpPr>
        <p:grpSpPr>
          <a:xfrm>
            <a:off x="9152935" y="5227005"/>
            <a:ext cx="844688" cy="2956608"/>
            <a:chOff x="7780935" y="2930680"/>
            <a:chExt cx="392780" cy="1374825"/>
          </a:xfrm>
        </p:grpSpPr>
        <p:sp>
          <p:nvSpPr>
            <p:cNvPr id="442" name="Google Shape;442;p15"/>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3" name="Google Shape;443;p15"/>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4" name="Google Shape;444;p15"/>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5" name="Google Shape;445;p15"/>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6" name="Google Shape;446;p15"/>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7" name="Google Shape;447;p15"/>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48" name="Google Shape;448;p15"/>
          <p:cNvGrpSpPr/>
          <p:nvPr/>
        </p:nvGrpSpPr>
        <p:grpSpPr>
          <a:xfrm>
            <a:off x="8437781" y="5226959"/>
            <a:ext cx="585081" cy="2956685"/>
            <a:chOff x="1015564" y="2912672"/>
            <a:chExt cx="276730" cy="1398445"/>
          </a:xfrm>
        </p:grpSpPr>
        <p:sp>
          <p:nvSpPr>
            <p:cNvPr id="449" name="Google Shape;449;p15"/>
            <p:cNvSpPr/>
            <p:nvPr/>
          </p:nvSpPr>
          <p:spPr>
            <a:xfrm rot="-5400000">
              <a:off x="99601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0" name="Google Shape;450;p15"/>
            <p:cNvSpPr/>
            <p:nvPr/>
          </p:nvSpPr>
          <p:spPr>
            <a:xfrm rot="-5400000">
              <a:off x="96127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1" name="Google Shape;451;p15"/>
            <p:cNvSpPr/>
            <p:nvPr/>
          </p:nvSpPr>
          <p:spPr>
            <a:xfrm rot="-5400000">
              <a:off x="53600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2" name="Google Shape;452;p15"/>
            <p:cNvSpPr/>
            <p:nvPr/>
          </p:nvSpPr>
          <p:spPr>
            <a:xfrm rot="-5400000">
              <a:off x="48698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3" name="Google Shape;453;p15"/>
            <p:cNvSpPr/>
            <p:nvPr/>
          </p:nvSpPr>
          <p:spPr>
            <a:xfrm rot="-5400000">
              <a:off x="49350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3405680248"/>
      </p:ext>
    </p:extLst>
  </p:cSld>
  <p:clrMapOvr>
    <a:masterClrMapping/>
  </p:clrMapOvr>
  <p:transition spd="med">
    <p:pull/>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454"/>
        <p:cNvGrpSpPr/>
        <p:nvPr/>
      </p:nvGrpSpPr>
      <p:grpSpPr>
        <a:xfrm>
          <a:off x="0" y="0"/>
          <a:ext cx="0" cy="0"/>
          <a:chOff x="0" y="0"/>
          <a:chExt cx="0" cy="0"/>
        </a:xfrm>
      </p:grpSpPr>
      <p:sp>
        <p:nvSpPr>
          <p:cNvPr id="455" name="Google Shape;455;p16"/>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56" name="Google Shape;456;p16"/>
          <p:cNvSpPr txBox="1">
            <a:spLocks noGrp="1"/>
          </p:cNvSpPr>
          <p:nvPr>
            <p:ph type="title"/>
          </p:nvPr>
        </p:nvSpPr>
        <p:spPr>
          <a:xfrm>
            <a:off x="960000" y="2262267"/>
            <a:ext cx="3451200" cy="887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457" name="Google Shape;457;p16"/>
          <p:cNvSpPr txBox="1">
            <a:spLocks noGrp="1"/>
          </p:cNvSpPr>
          <p:nvPr>
            <p:ph type="subTitle" idx="1"/>
          </p:nvPr>
        </p:nvSpPr>
        <p:spPr>
          <a:xfrm>
            <a:off x="960000" y="3038060"/>
            <a:ext cx="3451200" cy="1446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854288870"/>
      </p:ext>
    </p:extLst>
  </p:cSld>
  <p:clrMapOvr>
    <a:masterClrMapping/>
  </p:clrMapOvr>
  <p:transition spd="med">
    <p:pull/>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458"/>
        <p:cNvGrpSpPr/>
        <p:nvPr/>
      </p:nvGrpSpPr>
      <p:grpSpPr>
        <a:xfrm>
          <a:off x="0" y="0"/>
          <a:ext cx="0" cy="0"/>
          <a:chOff x="0" y="0"/>
          <a:chExt cx="0" cy="0"/>
        </a:xfrm>
      </p:grpSpPr>
      <p:sp>
        <p:nvSpPr>
          <p:cNvPr id="459" name="Google Shape;459;p17"/>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60" name="Google Shape;460;p17"/>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grpSp>
        <p:nvGrpSpPr>
          <p:cNvPr id="461" name="Google Shape;461;p17"/>
          <p:cNvGrpSpPr/>
          <p:nvPr/>
        </p:nvGrpSpPr>
        <p:grpSpPr>
          <a:xfrm>
            <a:off x="155920" y="4198140"/>
            <a:ext cx="731149" cy="3175035"/>
            <a:chOff x="4792514" y="2979701"/>
            <a:chExt cx="305307" cy="1325804"/>
          </a:xfrm>
        </p:grpSpPr>
        <p:sp>
          <p:nvSpPr>
            <p:cNvPr id="462" name="Google Shape;462;p17"/>
            <p:cNvSpPr/>
            <p:nvPr/>
          </p:nvSpPr>
          <p:spPr>
            <a:xfrm rot="-5400000">
              <a:off x="4409125" y="3616809"/>
              <a:ext cx="1266256" cy="111136"/>
            </a:xfrm>
            <a:custGeom>
              <a:avLst/>
              <a:gdLst/>
              <a:ahLst/>
              <a:cxnLst/>
              <a:rect l="l" t="t" r="r" b="b"/>
              <a:pathLst>
                <a:path w="29111" h="2555" extrusionOk="0">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3" name="Google Shape;463;p17"/>
            <p:cNvSpPr/>
            <p:nvPr/>
          </p:nvSpPr>
          <p:spPr>
            <a:xfrm rot="-5400000">
              <a:off x="4335310" y="3589536"/>
              <a:ext cx="1325804" cy="106134"/>
            </a:xfrm>
            <a:custGeom>
              <a:avLst/>
              <a:gdLst/>
              <a:ahLst/>
              <a:cxnLst/>
              <a:rect l="l" t="t" r="r" b="b"/>
              <a:pathLst>
                <a:path w="30480" h="2440" extrusionOk="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4" name="Google Shape;464;p17"/>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5" name="Google Shape;465;p17"/>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6" name="Google Shape;466;p17"/>
            <p:cNvSpPr/>
            <p:nvPr/>
          </p:nvSpPr>
          <p:spPr>
            <a:xfrm rot="-5400000">
              <a:off x="4328765" y="3810699"/>
              <a:ext cx="958554" cy="31057"/>
            </a:xfrm>
            <a:custGeom>
              <a:avLst/>
              <a:gdLst/>
              <a:ahLst/>
              <a:cxnLst/>
              <a:rect l="l" t="t" r="r" b="b"/>
              <a:pathLst>
                <a:path w="22037" h="714" extrusionOk="0">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67" name="Google Shape;467;p17"/>
          <p:cNvGrpSpPr/>
          <p:nvPr/>
        </p:nvGrpSpPr>
        <p:grpSpPr>
          <a:xfrm rot="10800000">
            <a:off x="11107064" y="-1942024"/>
            <a:ext cx="1026777" cy="3863064"/>
            <a:chOff x="4164677" y="2702970"/>
            <a:chExt cx="428753" cy="1613105"/>
          </a:xfrm>
        </p:grpSpPr>
        <p:sp>
          <p:nvSpPr>
            <p:cNvPr id="468" name="Google Shape;468;p17"/>
            <p:cNvSpPr/>
            <p:nvPr/>
          </p:nvSpPr>
          <p:spPr>
            <a:xfrm rot="-5400000">
              <a:off x="4350516" y="3592343"/>
              <a:ext cx="447328" cy="38495"/>
            </a:xfrm>
            <a:custGeom>
              <a:avLst/>
              <a:gdLst/>
              <a:ahLst/>
              <a:cxnLst/>
              <a:rect l="l" t="t" r="r" b="b"/>
              <a:pathLst>
                <a:path w="10284" h="885" extrusionOk="0">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9" name="Google Shape;469;p17"/>
            <p:cNvSpPr/>
            <p:nvPr/>
          </p:nvSpPr>
          <p:spPr>
            <a:xfrm rot="-5400000">
              <a:off x="4342753" y="2990231"/>
              <a:ext cx="395827" cy="105525"/>
            </a:xfrm>
            <a:custGeom>
              <a:avLst/>
              <a:gdLst/>
              <a:ahLst/>
              <a:cxnLst/>
              <a:rect l="l" t="t" r="r" b="b"/>
              <a:pathLst>
                <a:path w="9100" h="2426" extrusionOk="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0" name="Google Shape;470;p17"/>
            <p:cNvSpPr/>
            <p:nvPr/>
          </p:nvSpPr>
          <p:spPr>
            <a:xfrm rot="-5400000">
              <a:off x="4236967" y="2935946"/>
              <a:ext cx="565859" cy="147065"/>
            </a:xfrm>
            <a:custGeom>
              <a:avLst/>
              <a:gdLst/>
              <a:ahLst/>
              <a:cxnLst/>
              <a:rect l="l" t="t" r="r" b="b"/>
              <a:pathLst>
                <a:path w="13009" h="3381" extrusionOk="0">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1" name="Google Shape;471;p17"/>
            <p:cNvSpPr/>
            <p:nvPr/>
          </p:nvSpPr>
          <p:spPr>
            <a:xfrm rot="-5400000">
              <a:off x="4284728" y="3027769"/>
              <a:ext cx="421317" cy="196087"/>
            </a:xfrm>
            <a:custGeom>
              <a:avLst/>
              <a:gdLst/>
              <a:ahLst/>
              <a:cxnLst/>
              <a:rect l="l" t="t" r="r" b="b"/>
              <a:pathLst>
                <a:path w="9686" h="4508" extrusionOk="0">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2" name="Google Shape;472;p17"/>
            <p:cNvSpPr/>
            <p:nvPr/>
          </p:nvSpPr>
          <p:spPr>
            <a:xfrm rot="-5400000">
              <a:off x="3936988" y="3222875"/>
              <a:ext cx="1067777" cy="245108"/>
            </a:xfrm>
            <a:custGeom>
              <a:avLst/>
              <a:gdLst/>
              <a:ahLst/>
              <a:cxnLst/>
              <a:rect l="l" t="t" r="r" b="b"/>
              <a:pathLst>
                <a:path w="24548" h="5635" extrusionOk="0">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3" name="Google Shape;473;p17"/>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4" name="Google Shape;474;p17"/>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5" name="Google Shape;475;p17"/>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6" name="Google Shape;476;p17"/>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1383013170"/>
      </p:ext>
    </p:extLst>
  </p:cSld>
  <p:clrMapOvr>
    <a:masterClrMapping/>
  </p:clrMapOvr>
  <p:transition spd="med">
    <p:pull/>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477"/>
        <p:cNvGrpSpPr/>
        <p:nvPr/>
      </p:nvGrpSpPr>
      <p:grpSpPr>
        <a:xfrm>
          <a:off x="0" y="0"/>
          <a:ext cx="0" cy="0"/>
          <a:chOff x="0" y="0"/>
          <a:chExt cx="0" cy="0"/>
        </a:xfrm>
      </p:grpSpPr>
      <p:sp>
        <p:nvSpPr>
          <p:cNvPr id="478" name="Google Shape;478;p18"/>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79" name="Google Shape;479;p18"/>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grpSp>
        <p:nvGrpSpPr>
          <p:cNvPr id="480" name="Google Shape;480;p18"/>
          <p:cNvGrpSpPr/>
          <p:nvPr/>
        </p:nvGrpSpPr>
        <p:grpSpPr>
          <a:xfrm rot="10800000">
            <a:off x="423934" y="-702689"/>
            <a:ext cx="322503" cy="3906084"/>
            <a:chOff x="9" y="2835115"/>
            <a:chExt cx="134668" cy="1631069"/>
          </a:xfrm>
        </p:grpSpPr>
        <p:sp>
          <p:nvSpPr>
            <p:cNvPr id="481" name="Google Shape;481;p18"/>
            <p:cNvSpPr/>
            <p:nvPr/>
          </p:nvSpPr>
          <p:spPr>
            <a:xfrm rot="-5400000">
              <a:off x="-655129" y="3676378"/>
              <a:ext cx="1497053" cy="82558"/>
            </a:xfrm>
            <a:custGeom>
              <a:avLst/>
              <a:gdLst/>
              <a:ahLst/>
              <a:cxnLst/>
              <a:rect l="l" t="t" r="r" b="b"/>
              <a:pathLst>
                <a:path w="34417" h="1898" extrusionOk="0">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2" name="Google Shape;482;p18"/>
            <p:cNvSpPr/>
            <p:nvPr/>
          </p:nvSpPr>
          <p:spPr>
            <a:xfrm rot="-5400000">
              <a:off x="-420003" y="3973575"/>
              <a:ext cx="912621" cy="72597"/>
            </a:xfrm>
            <a:custGeom>
              <a:avLst/>
              <a:gdLst/>
              <a:ahLst/>
              <a:cxnLst/>
              <a:rect l="l" t="t" r="r" b="b"/>
              <a:pathLst>
                <a:path w="20981" h="1669" extrusionOk="0">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3" name="Google Shape;483;p18"/>
            <p:cNvSpPr/>
            <p:nvPr/>
          </p:nvSpPr>
          <p:spPr>
            <a:xfrm rot="-5400000">
              <a:off x="-388076" y="4029078"/>
              <a:ext cx="843156" cy="31057"/>
            </a:xfrm>
            <a:custGeom>
              <a:avLst/>
              <a:gdLst/>
              <a:ahLst/>
              <a:cxnLst/>
              <a:rect l="l" t="t" r="r" b="b"/>
              <a:pathLst>
                <a:path w="19384" h="714" extrusionOk="0">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4" name="Google Shape;484;p18"/>
            <p:cNvSpPr/>
            <p:nvPr/>
          </p:nvSpPr>
          <p:spPr>
            <a:xfrm rot="-5400000">
              <a:off x="-758457" y="3604107"/>
              <a:ext cx="1631069" cy="93085"/>
            </a:xfrm>
            <a:custGeom>
              <a:avLst/>
              <a:gdLst/>
              <a:ahLst/>
              <a:cxnLst/>
              <a:rect l="l" t="t" r="r" b="b"/>
              <a:pathLst>
                <a:path w="37498" h="2140" extrusionOk="0">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85" name="Google Shape;485;p18"/>
          <p:cNvGrpSpPr/>
          <p:nvPr/>
        </p:nvGrpSpPr>
        <p:grpSpPr>
          <a:xfrm>
            <a:off x="11370262" y="4007757"/>
            <a:ext cx="650940" cy="3175035"/>
            <a:chOff x="4826006" y="2979701"/>
            <a:chExt cx="271814" cy="1325804"/>
          </a:xfrm>
        </p:grpSpPr>
        <p:sp>
          <p:nvSpPr>
            <p:cNvPr id="486" name="Google Shape;486;p18"/>
            <p:cNvSpPr/>
            <p:nvPr/>
          </p:nvSpPr>
          <p:spPr>
            <a:xfrm rot="-5400000">
              <a:off x="4409125" y="3616809"/>
              <a:ext cx="1266256" cy="111136"/>
            </a:xfrm>
            <a:custGeom>
              <a:avLst/>
              <a:gdLst/>
              <a:ahLst/>
              <a:cxnLst/>
              <a:rect l="l" t="t" r="r" b="b"/>
              <a:pathLst>
                <a:path w="29111" h="2555" extrusionOk="0">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7" name="Google Shape;487;p18"/>
            <p:cNvSpPr/>
            <p:nvPr/>
          </p:nvSpPr>
          <p:spPr>
            <a:xfrm rot="-5400000">
              <a:off x="4335310" y="3589536"/>
              <a:ext cx="1325804" cy="106134"/>
            </a:xfrm>
            <a:custGeom>
              <a:avLst/>
              <a:gdLst/>
              <a:ahLst/>
              <a:cxnLst/>
              <a:rect l="l" t="t" r="r" b="b"/>
              <a:pathLst>
                <a:path w="30480" h="2440" extrusionOk="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8" name="Google Shape;488;p18"/>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9" name="Google Shape;489;p18"/>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306624016"/>
      </p:ext>
    </p:extLst>
  </p:cSld>
  <p:clrMapOvr>
    <a:masterClrMapping/>
  </p:clrMapOvr>
  <p:transition spd="med">
    <p:pull/>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490"/>
        <p:cNvGrpSpPr/>
        <p:nvPr/>
      </p:nvGrpSpPr>
      <p:grpSpPr>
        <a:xfrm>
          <a:off x="0" y="0"/>
          <a:ext cx="0" cy="0"/>
          <a:chOff x="0" y="0"/>
          <a:chExt cx="0" cy="0"/>
        </a:xfrm>
      </p:grpSpPr>
      <p:sp>
        <p:nvSpPr>
          <p:cNvPr id="491" name="Google Shape;491;p19"/>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92" name="Google Shape;492;p19"/>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grpSp>
        <p:nvGrpSpPr>
          <p:cNvPr id="493" name="Google Shape;493;p19"/>
          <p:cNvGrpSpPr/>
          <p:nvPr/>
        </p:nvGrpSpPr>
        <p:grpSpPr>
          <a:xfrm rot="-5400000">
            <a:off x="10798428" y="4616689"/>
            <a:ext cx="885217" cy="3399516"/>
            <a:chOff x="2474121" y="2891575"/>
            <a:chExt cx="369642" cy="1419541"/>
          </a:xfrm>
        </p:grpSpPr>
        <p:sp>
          <p:nvSpPr>
            <p:cNvPr id="494" name="Google Shape;494;p19"/>
            <p:cNvSpPr/>
            <p:nvPr/>
          </p:nvSpPr>
          <p:spPr>
            <a:xfrm rot="-5400000">
              <a:off x="1917918" y="3535251"/>
              <a:ext cx="1419541" cy="132189"/>
            </a:xfrm>
            <a:custGeom>
              <a:avLst/>
              <a:gdLst/>
              <a:ahLst/>
              <a:cxnLst/>
              <a:rect l="l" t="t" r="r" b="b"/>
              <a:pathLst>
                <a:path w="32635" h="3039" extrusionOk="0">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5" name="Google Shape;495;p19"/>
            <p:cNvSpPr/>
            <p:nvPr/>
          </p:nvSpPr>
          <p:spPr>
            <a:xfrm rot="-5400000">
              <a:off x="2498458" y="3965811"/>
              <a:ext cx="504441" cy="186169"/>
            </a:xfrm>
            <a:custGeom>
              <a:avLst/>
              <a:gdLst/>
              <a:ahLst/>
              <a:cxnLst/>
              <a:rect l="l" t="t" r="r" b="b"/>
              <a:pathLst>
                <a:path w="11597" h="4280" extrusionOk="0">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6" name="Google Shape;496;p19"/>
            <p:cNvSpPr/>
            <p:nvPr/>
          </p:nvSpPr>
          <p:spPr>
            <a:xfrm rot="-5400000">
              <a:off x="2542499" y="4009852"/>
              <a:ext cx="452331" cy="150197"/>
            </a:xfrm>
            <a:custGeom>
              <a:avLst/>
              <a:gdLst/>
              <a:ahLst/>
              <a:cxnLst/>
              <a:rect l="l" t="t" r="r" b="b"/>
              <a:pathLst>
                <a:path w="10399" h="3453" extrusionOk="0">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7" name="Google Shape;497;p19"/>
            <p:cNvSpPr/>
            <p:nvPr/>
          </p:nvSpPr>
          <p:spPr>
            <a:xfrm rot="-5400000">
              <a:off x="2065591" y="3641342"/>
              <a:ext cx="1212319" cy="127230"/>
            </a:xfrm>
            <a:custGeom>
              <a:avLst/>
              <a:gdLst/>
              <a:ahLst/>
              <a:cxnLst/>
              <a:rect l="l" t="t" r="r" b="b"/>
              <a:pathLst>
                <a:path w="27871" h="2925" extrusionOk="0">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8" name="Google Shape;498;p19"/>
            <p:cNvSpPr/>
            <p:nvPr/>
          </p:nvSpPr>
          <p:spPr>
            <a:xfrm rot="-5400000">
              <a:off x="1972508" y="3742473"/>
              <a:ext cx="1103749" cy="33537"/>
            </a:xfrm>
            <a:custGeom>
              <a:avLst/>
              <a:gdLst/>
              <a:ahLst/>
              <a:cxnLst/>
              <a:rect l="l" t="t" r="r" b="b"/>
              <a:pathLst>
                <a:path w="25375" h="771" extrusionOk="0">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9" name="Google Shape;499;p19"/>
            <p:cNvSpPr/>
            <p:nvPr/>
          </p:nvSpPr>
          <p:spPr>
            <a:xfrm rot="-5400000">
              <a:off x="2020290" y="3823748"/>
              <a:ext cx="941199" cy="33537"/>
            </a:xfrm>
            <a:custGeom>
              <a:avLst/>
              <a:gdLst/>
              <a:ahLst/>
              <a:cxnLst/>
              <a:rect l="l" t="t" r="r" b="b"/>
              <a:pathLst>
                <a:path w="21638" h="771" extrusionOk="0">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00" name="Google Shape;500;p19"/>
          <p:cNvGrpSpPr/>
          <p:nvPr/>
        </p:nvGrpSpPr>
        <p:grpSpPr>
          <a:xfrm rot="5400000">
            <a:off x="501885" y="-1101691"/>
            <a:ext cx="662713" cy="3348995"/>
            <a:chOff x="1015564" y="2912672"/>
            <a:chExt cx="276730" cy="1398445"/>
          </a:xfrm>
        </p:grpSpPr>
        <p:sp>
          <p:nvSpPr>
            <p:cNvPr id="501" name="Google Shape;501;p19"/>
            <p:cNvSpPr/>
            <p:nvPr/>
          </p:nvSpPr>
          <p:spPr>
            <a:xfrm rot="-5400000">
              <a:off x="99601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2" name="Google Shape;502;p19"/>
            <p:cNvSpPr/>
            <p:nvPr/>
          </p:nvSpPr>
          <p:spPr>
            <a:xfrm rot="-5400000">
              <a:off x="96127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3" name="Google Shape;503;p19"/>
            <p:cNvSpPr/>
            <p:nvPr/>
          </p:nvSpPr>
          <p:spPr>
            <a:xfrm rot="-5400000">
              <a:off x="53600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4" name="Google Shape;504;p19"/>
            <p:cNvSpPr/>
            <p:nvPr/>
          </p:nvSpPr>
          <p:spPr>
            <a:xfrm rot="-5400000">
              <a:off x="48698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5" name="Google Shape;505;p19"/>
            <p:cNvSpPr/>
            <p:nvPr/>
          </p:nvSpPr>
          <p:spPr>
            <a:xfrm rot="-5400000">
              <a:off x="49350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1634467931"/>
      </p:ext>
    </p:extLst>
  </p:cSld>
  <p:clrMapOvr>
    <a:masterClrMapping/>
  </p:clrMapOvr>
  <p:transition spd="med">
    <p:pull/>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506"/>
        <p:cNvGrpSpPr/>
        <p:nvPr/>
      </p:nvGrpSpPr>
      <p:grpSpPr>
        <a:xfrm>
          <a:off x="0" y="0"/>
          <a:ext cx="0" cy="0"/>
          <a:chOff x="0" y="0"/>
          <a:chExt cx="0" cy="0"/>
        </a:xfrm>
      </p:grpSpPr>
      <p:sp>
        <p:nvSpPr>
          <p:cNvPr id="507" name="Google Shape;507;p20"/>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08" name="Google Shape;508;p20"/>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grpSp>
        <p:nvGrpSpPr>
          <p:cNvPr id="509" name="Google Shape;509;p20"/>
          <p:cNvGrpSpPr/>
          <p:nvPr/>
        </p:nvGrpSpPr>
        <p:grpSpPr>
          <a:xfrm rot="5400000">
            <a:off x="73631" y="5057409"/>
            <a:ext cx="829072" cy="2600951"/>
            <a:chOff x="5492946" y="3186271"/>
            <a:chExt cx="356764" cy="1119234"/>
          </a:xfrm>
        </p:grpSpPr>
        <p:sp>
          <p:nvSpPr>
            <p:cNvPr id="510" name="Google Shape;510;p20"/>
            <p:cNvSpPr/>
            <p:nvPr/>
          </p:nvSpPr>
          <p:spPr>
            <a:xfrm rot="-5400000">
              <a:off x="5334134" y="3789929"/>
              <a:ext cx="935588" cy="95564"/>
            </a:xfrm>
            <a:custGeom>
              <a:avLst/>
              <a:gdLst/>
              <a:ahLst/>
              <a:cxnLst/>
              <a:rect l="l" t="t" r="r" b="b"/>
              <a:pathLst>
                <a:path w="21509" h="2197" extrusionOk="0">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1" name="Google Shape;511;p20"/>
            <p:cNvSpPr/>
            <p:nvPr/>
          </p:nvSpPr>
          <p:spPr>
            <a:xfrm rot="-5400000">
              <a:off x="5331634" y="3818442"/>
              <a:ext cx="868602" cy="105525"/>
            </a:xfrm>
            <a:custGeom>
              <a:avLst/>
              <a:gdLst/>
              <a:ahLst/>
              <a:cxnLst/>
              <a:rect l="l" t="t" r="r" b="b"/>
              <a:pathLst>
                <a:path w="19969" h="2426" extrusionOk="0">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2" name="Google Shape;512;p20"/>
            <p:cNvSpPr/>
            <p:nvPr/>
          </p:nvSpPr>
          <p:spPr>
            <a:xfrm rot="-5400000">
              <a:off x="5163516" y="3683817"/>
              <a:ext cx="1119234" cy="124142"/>
            </a:xfrm>
            <a:custGeom>
              <a:avLst/>
              <a:gdLst/>
              <a:ahLst/>
              <a:cxnLst/>
              <a:rect l="l" t="t" r="r" b="b"/>
              <a:pathLst>
                <a:path w="25731" h="2854" extrusionOk="0">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3" name="Google Shape;513;p20"/>
            <p:cNvSpPr/>
            <p:nvPr/>
          </p:nvSpPr>
          <p:spPr>
            <a:xfrm rot="-5400000">
              <a:off x="5189572" y="3740886"/>
              <a:ext cx="982130" cy="147109"/>
            </a:xfrm>
            <a:custGeom>
              <a:avLst/>
              <a:gdLst/>
              <a:ahLst/>
              <a:cxnLst/>
              <a:rect l="l" t="t" r="r" b="b"/>
              <a:pathLst>
                <a:path w="22579" h="3382" extrusionOk="0">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4" name="Google Shape;514;p20"/>
            <p:cNvSpPr/>
            <p:nvPr/>
          </p:nvSpPr>
          <p:spPr>
            <a:xfrm rot="-5400000">
              <a:off x="5194836" y="3787124"/>
              <a:ext cx="868602" cy="168161"/>
            </a:xfrm>
            <a:custGeom>
              <a:avLst/>
              <a:gdLst/>
              <a:ahLst/>
              <a:cxnLst/>
              <a:rect l="l" t="t" r="r" b="b"/>
              <a:pathLst>
                <a:path w="19969" h="3866" extrusionOk="0">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5" name="Google Shape;515;p20"/>
            <p:cNvSpPr/>
            <p:nvPr/>
          </p:nvSpPr>
          <p:spPr>
            <a:xfrm rot="-5400000">
              <a:off x="5215324" y="3849151"/>
              <a:ext cx="733977" cy="178731"/>
            </a:xfrm>
            <a:custGeom>
              <a:avLst/>
              <a:gdLst/>
              <a:ahLst/>
              <a:cxnLst/>
              <a:rect l="l" t="t" r="r" b="b"/>
              <a:pathLst>
                <a:path w="16874" h="4109" extrusionOk="0">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16" name="Google Shape;516;p20"/>
          <p:cNvGrpSpPr/>
          <p:nvPr/>
        </p:nvGrpSpPr>
        <p:grpSpPr>
          <a:xfrm rot="-5400000">
            <a:off x="11050731" y="-1798731"/>
            <a:ext cx="863728" cy="3819187"/>
            <a:chOff x="4128096" y="2702970"/>
            <a:chExt cx="364812" cy="1613105"/>
          </a:xfrm>
        </p:grpSpPr>
        <p:sp>
          <p:nvSpPr>
            <p:cNvPr id="517" name="Google Shape;517;p20"/>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8" name="Google Shape;518;p20"/>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9" name="Google Shape;519;p20"/>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0" name="Google Shape;520;p20"/>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1" name="Google Shape;521;p20"/>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3177158347"/>
      </p:ext>
    </p:extLst>
  </p:cSld>
  <p:clrMapOvr>
    <a:masterClrMapping/>
  </p:clrMapOvr>
  <p:transition spd="med">
    <p:pull/>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522"/>
        <p:cNvGrpSpPr/>
        <p:nvPr/>
      </p:nvGrpSpPr>
      <p:grpSpPr>
        <a:xfrm>
          <a:off x="0" y="0"/>
          <a:ext cx="0" cy="0"/>
          <a:chOff x="0" y="0"/>
          <a:chExt cx="0" cy="0"/>
        </a:xfrm>
      </p:grpSpPr>
      <p:sp>
        <p:nvSpPr>
          <p:cNvPr id="523" name="Google Shape;523;p21"/>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24" name="Google Shape;524;p21"/>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sp>
        <p:nvSpPr>
          <p:cNvPr id="525" name="Google Shape;525;p21"/>
          <p:cNvSpPr txBox="1">
            <a:spLocks noGrp="1"/>
          </p:cNvSpPr>
          <p:nvPr>
            <p:ph type="body" idx="1"/>
          </p:nvPr>
        </p:nvSpPr>
        <p:spPr>
          <a:xfrm>
            <a:off x="960000" y="1621001"/>
            <a:ext cx="10272000" cy="14776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SzPts val="1200"/>
              <a:buChar char="●"/>
              <a:defRPr sz="1667"/>
            </a:lvl1pPr>
            <a:lvl2pPr marL="1219170" lvl="1" indent="-406390" rtl="0">
              <a:lnSpc>
                <a:spcPct val="115000"/>
              </a:lnSpc>
              <a:spcBef>
                <a:spcPts val="2133"/>
              </a:spcBef>
              <a:spcAft>
                <a:spcPts val="0"/>
              </a:spcAft>
              <a:buSzPts val="1200"/>
              <a:buFont typeface="Roboto Condensed Light"/>
              <a:buChar char="○"/>
              <a:defRPr/>
            </a:lvl2pPr>
            <a:lvl3pPr marL="1828754" lvl="2" indent="-406390" rtl="0">
              <a:lnSpc>
                <a:spcPct val="115000"/>
              </a:lnSpc>
              <a:spcBef>
                <a:spcPts val="2133"/>
              </a:spcBef>
              <a:spcAft>
                <a:spcPts val="0"/>
              </a:spcAft>
              <a:buSzPts val="1200"/>
              <a:buFont typeface="Roboto Condensed Light"/>
              <a:buChar char="■"/>
              <a:defRPr/>
            </a:lvl3pPr>
            <a:lvl4pPr marL="2438339" lvl="3" indent="-406390" rtl="0">
              <a:lnSpc>
                <a:spcPct val="115000"/>
              </a:lnSpc>
              <a:spcBef>
                <a:spcPts val="2133"/>
              </a:spcBef>
              <a:spcAft>
                <a:spcPts val="0"/>
              </a:spcAft>
              <a:buSzPts val="1200"/>
              <a:buFont typeface="Roboto Condensed Light"/>
              <a:buChar char="●"/>
              <a:defRPr/>
            </a:lvl4pPr>
            <a:lvl5pPr marL="3047924" lvl="4" indent="-406390" rtl="0">
              <a:lnSpc>
                <a:spcPct val="115000"/>
              </a:lnSpc>
              <a:spcBef>
                <a:spcPts val="2133"/>
              </a:spcBef>
              <a:spcAft>
                <a:spcPts val="0"/>
              </a:spcAft>
              <a:buSzPts val="1200"/>
              <a:buFont typeface="Roboto Condensed Light"/>
              <a:buChar char="○"/>
              <a:defRPr/>
            </a:lvl5pPr>
            <a:lvl6pPr marL="3657509" lvl="5" indent="-406390" rtl="0">
              <a:lnSpc>
                <a:spcPct val="115000"/>
              </a:lnSpc>
              <a:spcBef>
                <a:spcPts val="2133"/>
              </a:spcBef>
              <a:spcAft>
                <a:spcPts val="0"/>
              </a:spcAft>
              <a:buSzPts val="1200"/>
              <a:buFont typeface="Roboto Condensed Light"/>
              <a:buChar char="■"/>
              <a:defRPr/>
            </a:lvl6pPr>
            <a:lvl7pPr marL="4267093" lvl="6" indent="-406390" rtl="0">
              <a:lnSpc>
                <a:spcPct val="115000"/>
              </a:lnSpc>
              <a:spcBef>
                <a:spcPts val="2133"/>
              </a:spcBef>
              <a:spcAft>
                <a:spcPts val="0"/>
              </a:spcAft>
              <a:buSzPts val="1200"/>
              <a:buFont typeface="Roboto Condensed Light"/>
              <a:buChar char="●"/>
              <a:defRPr/>
            </a:lvl7pPr>
            <a:lvl8pPr marL="4876678" lvl="7" indent="-406390" rtl="0">
              <a:lnSpc>
                <a:spcPct val="115000"/>
              </a:lnSpc>
              <a:spcBef>
                <a:spcPts val="2133"/>
              </a:spcBef>
              <a:spcAft>
                <a:spcPts val="0"/>
              </a:spcAft>
              <a:buSzPts val="1200"/>
              <a:buFont typeface="Roboto Condensed Light"/>
              <a:buChar char="○"/>
              <a:defRPr/>
            </a:lvl8pPr>
            <a:lvl9pPr marL="5486263" lvl="8" indent="-406390" rtl="0">
              <a:lnSpc>
                <a:spcPct val="115000"/>
              </a:lnSpc>
              <a:spcBef>
                <a:spcPts val="2133"/>
              </a:spcBef>
              <a:spcAft>
                <a:spcPts val="2133"/>
              </a:spcAft>
              <a:buSzPts val="1200"/>
              <a:buFont typeface="Roboto Condensed Light"/>
              <a:buChar char="■"/>
              <a:defRPr/>
            </a:lvl9pPr>
          </a:lstStyle>
          <a:p>
            <a:pPr lvl="0"/>
            <a:r>
              <a:rPr lang="en-US"/>
              <a:t>Click to edit Master text styles</a:t>
            </a:r>
          </a:p>
        </p:txBody>
      </p:sp>
    </p:spTree>
    <p:extLst>
      <p:ext uri="{BB962C8B-B14F-4D97-AF65-F5344CB8AC3E}">
        <p14:creationId xmlns:p14="http://schemas.microsoft.com/office/powerpoint/2010/main" val="2673914582"/>
      </p:ext>
    </p:extLst>
  </p:cSld>
  <p:clrMapOvr>
    <a:masterClrMapping/>
  </p:clrMapOvr>
  <p:transition spd="med">
    <p:pull/>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526"/>
        <p:cNvGrpSpPr/>
        <p:nvPr/>
      </p:nvGrpSpPr>
      <p:grpSpPr>
        <a:xfrm>
          <a:off x="0" y="0"/>
          <a:ext cx="0" cy="0"/>
          <a:chOff x="0" y="0"/>
          <a:chExt cx="0" cy="0"/>
        </a:xfrm>
      </p:grpSpPr>
      <p:sp>
        <p:nvSpPr>
          <p:cNvPr id="527" name="Google Shape;527;p22"/>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528" name="Google Shape;528;p22"/>
          <p:cNvGrpSpPr/>
          <p:nvPr/>
        </p:nvGrpSpPr>
        <p:grpSpPr>
          <a:xfrm>
            <a:off x="8385239" y="4218381"/>
            <a:ext cx="1603255" cy="3441451"/>
            <a:chOff x="5452016" y="2824589"/>
            <a:chExt cx="689908" cy="1480916"/>
          </a:xfrm>
        </p:grpSpPr>
        <p:sp>
          <p:nvSpPr>
            <p:cNvPr id="529" name="Google Shape;529;p22"/>
            <p:cNvSpPr/>
            <p:nvPr/>
          </p:nvSpPr>
          <p:spPr>
            <a:xfrm rot="-5400000">
              <a:off x="5392462" y="3556043"/>
              <a:ext cx="1325804" cy="173120"/>
            </a:xfrm>
            <a:custGeom>
              <a:avLst/>
              <a:gdLst/>
              <a:ahLst/>
              <a:cxnLst/>
              <a:rect l="l" t="t" r="r" b="b"/>
              <a:pathLst>
                <a:path w="30480" h="3980" extrusionOk="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0" name="Google Shape;530;p22"/>
            <p:cNvSpPr/>
            <p:nvPr/>
          </p:nvSpPr>
          <p:spPr>
            <a:xfrm rot="-5400000">
              <a:off x="5265885" y="3473528"/>
              <a:ext cx="1480916" cy="183037"/>
            </a:xfrm>
            <a:custGeom>
              <a:avLst/>
              <a:gdLst/>
              <a:ahLst/>
              <a:cxnLst/>
              <a:rect l="l" t="t" r="r" b="b"/>
              <a:pathLst>
                <a:path w="34046" h="4208" extrusionOk="0">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1" name="Google Shape;531;p22"/>
            <p:cNvSpPr/>
            <p:nvPr/>
          </p:nvSpPr>
          <p:spPr>
            <a:xfrm rot="-5400000">
              <a:off x="5330414" y="3589558"/>
              <a:ext cx="1245768" cy="186126"/>
            </a:xfrm>
            <a:custGeom>
              <a:avLst/>
              <a:gdLst/>
              <a:ahLst/>
              <a:cxnLst/>
              <a:rect l="l" t="t" r="r" b="b"/>
              <a:pathLst>
                <a:path w="28640" h="4279" extrusionOk="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2" name="Google Shape;532;p22"/>
            <p:cNvSpPr/>
            <p:nvPr/>
          </p:nvSpPr>
          <p:spPr>
            <a:xfrm rot="-5400000">
              <a:off x="5370411" y="3676053"/>
              <a:ext cx="1059686" cy="199219"/>
            </a:xfrm>
            <a:custGeom>
              <a:avLst/>
              <a:gdLst/>
              <a:ahLst/>
              <a:cxnLst/>
              <a:rect l="l" t="t" r="r" b="b"/>
              <a:pathLst>
                <a:path w="24362" h="4580" extrusionOk="0">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3" name="Google Shape;533;p22"/>
            <p:cNvSpPr/>
            <p:nvPr/>
          </p:nvSpPr>
          <p:spPr>
            <a:xfrm rot="-5400000">
              <a:off x="5334134" y="3789929"/>
              <a:ext cx="935588" cy="95564"/>
            </a:xfrm>
            <a:custGeom>
              <a:avLst/>
              <a:gdLst/>
              <a:ahLst/>
              <a:cxnLst/>
              <a:rect l="l" t="t" r="r" b="b"/>
              <a:pathLst>
                <a:path w="21509" h="2197" extrusionOk="0">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4" name="Google Shape;534;p22"/>
            <p:cNvSpPr/>
            <p:nvPr/>
          </p:nvSpPr>
          <p:spPr>
            <a:xfrm rot="-5400000">
              <a:off x="5331634" y="3818442"/>
              <a:ext cx="868602" cy="105525"/>
            </a:xfrm>
            <a:custGeom>
              <a:avLst/>
              <a:gdLst/>
              <a:ahLst/>
              <a:cxnLst/>
              <a:rect l="l" t="t" r="r" b="b"/>
              <a:pathLst>
                <a:path w="19969" h="2426" extrusionOk="0">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5" name="Google Shape;535;p22"/>
            <p:cNvSpPr/>
            <p:nvPr/>
          </p:nvSpPr>
          <p:spPr>
            <a:xfrm rot="-5400000">
              <a:off x="5163516" y="3683817"/>
              <a:ext cx="1119234" cy="124142"/>
            </a:xfrm>
            <a:custGeom>
              <a:avLst/>
              <a:gdLst/>
              <a:ahLst/>
              <a:cxnLst/>
              <a:rect l="l" t="t" r="r" b="b"/>
              <a:pathLst>
                <a:path w="25731" h="2854" extrusionOk="0">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6" name="Google Shape;536;p22"/>
            <p:cNvSpPr/>
            <p:nvPr/>
          </p:nvSpPr>
          <p:spPr>
            <a:xfrm rot="-5400000">
              <a:off x="5189572" y="3740886"/>
              <a:ext cx="982130" cy="147109"/>
            </a:xfrm>
            <a:custGeom>
              <a:avLst/>
              <a:gdLst/>
              <a:ahLst/>
              <a:cxnLst/>
              <a:rect l="l" t="t" r="r" b="b"/>
              <a:pathLst>
                <a:path w="22579" h="3382" extrusionOk="0">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7" name="Google Shape;537;p22"/>
            <p:cNvSpPr/>
            <p:nvPr/>
          </p:nvSpPr>
          <p:spPr>
            <a:xfrm rot="-5400000">
              <a:off x="5194836" y="3787124"/>
              <a:ext cx="868602" cy="168161"/>
            </a:xfrm>
            <a:custGeom>
              <a:avLst/>
              <a:gdLst/>
              <a:ahLst/>
              <a:cxnLst/>
              <a:rect l="l" t="t" r="r" b="b"/>
              <a:pathLst>
                <a:path w="19969" h="3866" extrusionOk="0">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8" name="Google Shape;538;p22"/>
            <p:cNvSpPr/>
            <p:nvPr/>
          </p:nvSpPr>
          <p:spPr>
            <a:xfrm rot="-5400000">
              <a:off x="5215324" y="3849151"/>
              <a:ext cx="733977" cy="178731"/>
            </a:xfrm>
            <a:custGeom>
              <a:avLst/>
              <a:gdLst/>
              <a:ahLst/>
              <a:cxnLst/>
              <a:rect l="l" t="t" r="r" b="b"/>
              <a:pathLst>
                <a:path w="16874" h="4109" extrusionOk="0">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9" name="Google Shape;539;p22"/>
            <p:cNvSpPr/>
            <p:nvPr/>
          </p:nvSpPr>
          <p:spPr>
            <a:xfrm rot="-5400000">
              <a:off x="5841900" y="4018530"/>
              <a:ext cx="465336" cy="108613"/>
            </a:xfrm>
            <a:custGeom>
              <a:avLst/>
              <a:gdLst/>
              <a:ahLst/>
              <a:cxnLst/>
              <a:rect l="l" t="t" r="r" b="b"/>
              <a:pathLst>
                <a:path w="10698" h="2497" extrusionOk="0">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0" name="Google Shape;540;p22"/>
            <p:cNvSpPr/>
            <p:nvPr/>
          </p:nvSpPr>
          <p:spPr>
            <a:xfrm rot="-5400000">
              <a:off x="5874501" y="4051132"/>
              <a:ext cx="431191" cy="77556"/>
            </a:xfrm>
            <a:custGeom>
              <a:avLst/>
              <a:gdLst/>
              <a:ahLst/>
              <a:cxnLst/>
              <a:rect l="l" t="t" r="r" b="b"/>
              <a:pathLst>
                <a:path w="9913" h="1783" extrusionOk="0">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1" name="Google Shape;541;p22"/>
            <p:cNvSpPr/>
            <p:nvPr/>
          </p:nvSpPr>
          <p:spPr>
            <a:xfrm rot="-5400000">
              <a:off x="5229613" y="3907503"/>
              <a:ext cx="620405" cy="175599"/>
            </a:xfrm>
            <a:custGeom>
              <a:avLst/>
              <a:gdLst/>
              <a:ahLst/>
              <a:cxnLst/>
              <a:rect l="l" t="t" r="r" b="b"/>
              <a:pathLst>
                <a:path w="14263" h="4037" extrusionOk="0">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42" name="Google Shape;542;p22"/>
          <p:cNvGrpSpPr/>
          <p:nvPr/>
        </p:nvGrpSpPr>
        <p:grpSpPr>
          <a:xfrm>
            <a:off x="9411901" y="1512569"/>
            <a:ext cx="4223388" cy="2289448"/>
            <a:chOff x="6561538" y="1197527"/>
            <a:chExt cx="3167541" cy="1717086"/>
          </a:xfrm>
        </p:grpSpPr>
        <p:grpSp>
          <p:nvGrpSpPr>
            <p:cNvPr id="543" name="Google Shape;543;p22"/>
            <p:cNvGrpSpPr/>
            <p:nvPr/>
          </p:nvGrpSpPr>
          <p:grpSpPr>
            <a:xfrm rot="-5400000">
              <a:off x="7662615" y="964074"/>
              <a:ext cx="849462" cy="3051616"/>
              <a:chOff x="8623429" y="2586962"/>
              <a:chExt cx="478381" cy="1718543"/>
            </a:xfrm>
          </p:grpSpPr>
          <p:sp>
            <p:nvSpPr>
              <p:cNvPr id="544" name="Google Shape;544;p22"/>
              <p:cNvSpPr/>
              <p:nvPr/>
            </p:nvSpPr>
            <p:spPr>
              <a:xfrm rot="-5400000">
                <a:off x="8267028" y="3481249"/>
                <a:ext cx="1527458" cy="121054"/>
              </a:xfrm>
              <a:custGeom>
                <a:avLst/>
                <a:gdLst/>
                <a:ahLst/>
                <a:cxnLst/>
                <a:rect l="l" t="t" r="r" b="b"/>
                <a:pathLst>
                  <a:path w="35116" h="2783" extrusionOk="0">
                    <a:moveTo>
                      <a:pt x="18185" y="1"/>
                    </a:moveTo>
                    <a:lnTo>
                      <a:pt x="15917" y="2254"/>
                    </a:lnTo>
                    <a:lnTo>
                      <a:pt x="0" y="2254"/>
                    </a:lnTo>
                    <a:lnTo>
                      <a:pt x="0" y="2497"/>
                    </a:lnTo>
                    <a:lnTo>
                      <a:pt x="16046" y="2497"/>
                    </a:lnTo>
                    <a:lnTo>
                      <a:pt x="18299" y="229"/>
                    </a:lnTo>
                    <a:lnTo>
                      <a:pt x="22878" y="229"/>
                    </a:lnTo>
                    <a:lnTo>
                      <a:pt x="25131" y="2497"/>
                    </a:lnTo>
                    <a:lnTo>
                      <a:pt x="34402" y="2497"/>
                    </a:lnTo>
                    <a:cubicBezTo>
                      <a:pt x="34459" y="2668"/>
                      <a:pt x="34588" y="2782"/>
                      <a:pt x="34759" y="2782"/>
                    </a:cubicBezTo>
                    <a:cubicBezTo>
                      <a:pt x="35001" y="2782"/>
                      <a:pt x="35115" y="2611"/>
                      <a:pt x="35115" y="2368"/>
                    </a:cubicBezTo>
                    <a:cubicBezTo>
                      <a:pt x="35115" y="2197"/>
                      <a:pt x="35001" y="2012"/>
                      <a:pt x="34759" y="2012"/>
                    </a:cubicBezTo>
                    <a:cubicBezTo>
                      <a:pt x="34588" y="2012"/>
                      <a:pt x="34459" y="2140"/>
                      <a:pt x="34402" y="2254"/>
                    </a:cubicBezTo>
                    <a:lnTo>
                      <a:pt x="25245" y="2254"/>
                    </a:lnTo>
                    <a:lnTo>
                      <a:pt x="22935"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5" name="Google Shape;545;p22"/>
              <p:cNvSpPr/>
              <p:nvPr/>
            </p:nvSpPr>
            <p:spPr>
              <a:xfrm rot="-5400000">
                <a:off x="8122184" y="3470418"/>
                <a:ext cx="1506971" cy="163203"/>
              </a:xfrm>
              <a:custGeom>
                <a:avLst/>
                <a:gdLst/>
                <a:ahLst/>
                <a:cxnLst/>
                <a:rect l="l" t="t" r="r" b="b"/>
                <a:pathLst>
                  <a:path w="34645" h="3752" extrusionOk="0">
                    <a:moveTo>
                      <a:pt x="14135" y="0"/>
                    </a:moveTo>
                    <a:lnTo>
                      <a:pt x="14135" y="3509"/>
                    </a:lnTo>
                    <a:lnTo>
                      <a:pt x="0" y="3509"/>
                    </a:lnTo>
                    <a:lnTo>
                      <a:pt x="0" y="3751"/>
                    </a:lnTo>
                    <a:lnTo>
                      <a:pt x="14377" y="3751"/>
                    </a:lnTo>
                    <a:lnTo>
                      <a:pt x="14377" y="243"/>
                    </a:lnTo>
                    <a:lnTo>
                      <a:pt x="24832" y="243"/>
                    </a:lnTo>
                    <a:lnTo>
                      <a:pt x="27684" y="3095"/>
                    </a:lnTo>
                    <a:lnTo>
                      <a:pt x="33874" y="3095"/>
                    </a:lnTo>
                    <a:cubicBezTo>
                      <a:pt x="33931" y="3209"/>
                      <a:pt x="34103" y="3338"/>
                      <a:pt x="34231" y="3338"/>
                    </a:cubicBezTo>
                    <a:cubicBezTo>
                      <a:pt x="34459" y="3338"/>
                      <a:pt x="34645" y="3152"/>
                      <a:pt x="34645" y="2910"/>
                    </a:cubicBezTo>
                    <a:cubicBezTo>
                      <a:pt x="34645" y="2739"/>
                      <a:pt x="34459" y="2553"/>
                      <a:pt x="34231" y="2553"/>
                    </a:cubicBezTo>
                    <a:cubicBezTo>
                      <a:pt x="34046" y="2553"/>
                      <a:pt x="33931" y="2682"/>
                      <a:pt x="33874" y="2853"/>
                    </a:cubicBezTo>
                    <a:lnTo>
                      <a:pt x="27741" y="2853"/>
                    </a:lnTo>
                    <a:lnTo>
                      <a:pt x="2496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6" name="Google Shape;546;p22"/>
              <p:cNvSpPr/>
              <p:nvPr/>
            </p:nvSpPr>
            <p:spPr>
              <a:xfrm rot="-5400000">
                <a:off x="8039648" y="3426986"/>
                <a:ext cx="1578959" cy="178079"/>
              </a:xfrm>
              <a:custGeom>
                <a:avLst/>
                <a:gdLst/>
                <a:ahLst/>
                <a:cxnLst/>
                <a:rect l="l" t="t" r="r" b="b"/>
                <a:pathLst>
                  <a:path w="36300" h="4094" extrusionOk="0">
                    <a:moveTo>
                      <a:pt x="13193" y="0"/>
                    </a:moveTo>
                    <a:lnTo>
                      <a:pt x="13193" y="3866"/>
                    </a:lnTo>
                    <a:lnTo>
                      <a:pt x="0" y="3866"/>
                    </a:lnTo>
                    <a:lnTo>
                      <a:pt x="0" y="4094"/>
                    </a:lnTo>
                    <a:lnTo>
                      <a:pt x="13421" y="4094"/>
                    </a:lnTo>
                    <a:lnTo>
                      <a:pt x="13421" y="228"/>
                    </a:lnTo>
                    <a:lnTo>
                      <a:pt x="25488" y="228"/>
                    </a:lnTo>
                    <a:lnTo>
                      <a:pt x="28397" y="3152"/>
                    </a:lnTo>
                    <a:lnTo>
                      <a:pt x="35586" y="3152"/>
                    </a:lnTo>
                    <a:cubicBezTo>
                      <a:pt x="35657" y="3266"/>
                      <a:pt x="35771" y="3381"/>
                      <a:pt x="35942" y="3381"/>
                    </a:cubicBezTo>
                    <a:cubicBezTo>
                      <a:pt x="36185" y="3381"/>
                      <a:pt x="36299" y="3266"/>
                      <a:pt x="36299" y="3024"/>
                    </a:cubicBezTo>
                    <a:cubicBezTo>
                      <a:pt x="36299" y="2853"/>
                      <a:pt x="36185" y="2667"/>
                      <a:pt x="35942" y="2667"/>
                    </a:cubicBezTo>
                    <a:cubicBezTo>
                      <a:pt x="35771" y="2667"/>
                      <a:pt x="35657" y="2724"/>
                      <a:pt x="35586" y="2910"/>
                    </a:cubicBezTo>
                    <a:lnTo>
                      <a:pt x="28454" y="2910"/>
                    </a:lnTo>
                    <a:lnTo>
                      <a:pt x="25602"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7" name="Google Shape;547;p22"/>
              <p:cNvSpPr/>
              <p:nvPr/>
            </p:nvSpPr>
            <p:spPr>
              <a:xfrm rot="-5400000">
                <a:off x="8073163" y="3501432"/>
                <a:ext cx="1413930" cy="194216"/>
              </a:xfrm>
              <a:custGeom>
                <a:avLst/>
                <a:gdLst/>
                <a:ahLst/>
                <a:cxnLst/>
                <a:rect l="l" t="t" r="r" b="b"/>
                <a:pathLst>
                  <a:path w="32506" h="4465" extrusionOk="0">
                    <a:moveTo>
                      <a:pt x="12238" y="0"/>
                    </a:moveTo>
                    <a:lnTo>
                      <a:pt x="12238" y="4222"/>
                    </a:lnTo>
                    <a:lnTo>
                      <a:pt x="0" y="4222"/>
                    </a:lnTo>
                    <a:lnTo>
                      <a:pt x="0" y="4464"/>
                    </a:lnTo>
                    <a:lnTo>
                      <a:pt x="12480" y="4464"/>
                    </a:lnTo>
                    <a:lnTo>
                      <a:pt x="12480" y="243"/>
                    </a:lnTo>
                    <a:lnTo>
                      <a:pt x="26258" y="243"/>
                    </a:lnTo>
                    <a:lnTo>
                      <a:pt x="29353" y="3323"/>
                    </a:lnTo>
                    <a:lnTo>
                      <a:pt x="31792" y="3323"/>
                    </a:lnTo>
                    <a:cubicBezTo>
                      <a:pt x="31849" y="3452"/>
                      <a:pt x="31963" y="3566"/>
                      <a:pt x="32149" y="3566"/>
                    </a:cubicBezTo>
                    <a:cubicBezTo>
                      <a:pt x="32377" y="3566"/>
                      <a:pt x="32505" y="3395"/>
                      <a:pt x="32505" y="3209"/>
                    </a:cubicBezTo>
                    <a:cubicBezTo>
                      <a:pt x="32505" y="2967"/>
                      <a:pt x="32377" y="2796"/>
                      <a:pt x="32149" y="2796"/>
                    </a:cubicBezTo>
                    <a:cubicBezTo>
                      <a:pt x="31963" y="2796"/>
                      <a:pt x="31849" y="2910"/>
                      <a:pt x="31792" y="3095"/>
                    </a:cubicBezTo>
                    <a:lnTo>
                      <a:pt x="29467" y="3095"/>
                    </a:lnTo>
                    <a:lnTo>
                      <a:pt x="2638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8" name="Google Shape;548;p22"/>
              <p:cNvSpPr/>
              <p:nvPr/>
            </p:nvSpPr>
            <p:spPr>
              <a:xfrm rot="-5400000">
                <a:off x="8472362" y="4017291"/>
                <a:ext cx="439281" cy="137148"/>
              </a:xfrm>
              <a:custGeom>
                <a:avLst/>
                <a:gdLst/>
                <a:ahLst/>
                <a:cxnLst/>
                <a:rect l="l" t="t" r="r" b="b"/>
                <a:pathLst>
                  <a:path w="10099" h="3153" extrusionOk="0">
                    <a:moveTo>
                      <a:pt x="9742" y="1"/>
                    </a:moveTo>
                    <a:cubicBezTo>
                      <a:pt x="9499" y="1"/>
                      <a:pt x="9328" y="186"/>
                      <a:pt x="9328" y="357"/>
                    </a:cubicBezTo>
                    <a:cubicBezTo>
                      <a:pt x="9328" y="543"/>
                      <a:pt x="9442" y="714"/>
                      <a:pt x="9628" y="714"/>
                    </a:cubicBezTo>
                    <a:lnTo>
                      <a:pt x="9628" y="2910"/>
                    </a:lnTo>
                    <a:lnTo>
                      <a:pt x="0" y="2910"/>
                    </a:lnTo>
                    <a:lnTo>
                      <a:pt x="0" y="3153"/>
                    </a:lnTo>
                    <a:lnTo>
                      <a:pt x="9856" y="3153"/>
                    </a:lnTo>
                    <a:lnTo>
                      <a:pt x="9856" y="714"/>
                    </a:lnTo>
                    <a:cubicBezTo>
                      <a:pt x="9984" y="714"/>
                      <a:pt x="10098" y="543"/>
                      <a:pt x="10098" y="357"/>
                    </a:cubicBezTo>
                    <a:cubicBezTo>
                      <a:pt x="10098" y="186"/>
                      <a:pt x="9913" y="1"/>
                      <a:pt x="974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9" name="Google Shape;549;p22"/>
              <p:cNvSpPr/>
              <p:nvPr/>
            </p:nvSpPr>
            <p:spPr>
              <a:xfrm rot="-5400000">
                <a:off x="8472688" y="3978513"/>
                <a:ext cx="477733" cy="176252"/>
              </a:xfrm>
              <a:custGeom>
                <a:avLst/>
                <a:gdLst/>
                <a:ahLst/>
                <a:cxnLst/>
                <a:rect l="l" t="t" r="r" b="b"/>
                <a:pathLst>
                  <a:path w="10983" h="4052" extrusionOk="0">
                    <a:moveTo>
                      <a:pt x="10569" y="1"/>
                    </a:moveTo>
                    <a:cubicBezTo>
                      <a:pt x="10398" y="1"/>
                      <a:pt x="10212" y="186"/>
                      <a:pt x="10212" y="357"/>
                    </a:cubicBezTo>
                    <a:cubicBezTo>
                      <a:pt x="10212" y="543"/>
                      <a:pt x="10341" y="714"/>
                      <a:pt x="10455" y="714"/>
                    </a:cubicBezTo>
                    <a:lnTo>
                      <a:pt x="10455" y="3809"/>
                    </a:lnTo>
                    <a:lnTo>
                      <a:pt x="0" y="3809"/>
                    </a:lnTo>
                    <a:lnTo>
                      <a:pt x="0" y="4052"/>
                    </a:lnTo>
                    <a:lnTo>
                      <a:pt x="10697" y="4052"/>
                    </a:lnTo>
                    <a:lnTo>
                      <a:pt x="10697" y="714"/>
                    </a:lnTo>
                    <a:cubicBezTo>
                      <a:pt x="10868" y="714"/>
                      <a:pt x="10983" y="543"/>
                      <a:pt x="10983" y="357"/>
                    </a:cubicBezTo>
                    <a:cubicBezTo>
                      <a:pt x="10983" y="186"/>
                      <a:pt x="10811" y="1"/>
                      <a:pt x="1056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0" name="Google Shape;550;p22"/>
              <p:cNvSpPr/>
              <p:nvPr/>
            </p:nvSpPr>
            <p:spPr>
              <a:xfrm rot="-5400000">
                <a:off x="8182970" y="3430727"/>
                <a:ext cx="1620499" cy="129057"/>
              </a:xfrm>
              <a:custGeom>
                <a:avLst/>
                <a:gdLst/>
                <a:ahLst/>
                <a:cxnLst/>
                <a:rect l="l" t="t" r="r" b="b"/>
                <a:pathLst>
                  <a:path w="37255" h="2967" extrusionOk="0">
                    <a:moveTo>
                      <a:pt x="17700" y="0"/>
                    </a:moveTo>
                    <a:lnTo>
                      <a:pt x="15261" y="2382"/>
                    </a:lnTo>
                    <a:lnTo>
                      <a:pt x="0" y="2382"/>
                    </a:lnTo>
                    <a:lnTo>
                      <a:pt x="0" y="2610"/>
                    </a:lnTo>
                    <a:lnTo>
                      <a:pt x="15390" y="2610"/>
                    </a:lnTo>
                    <a:lnTo>
                      <a:pt x="17829" y="243"/>
                    </a:lnTo>
                    <a:lnTo>
                      <a:pt x="23462" y="243"/>
                    </a:lnTo>
                    <a:lnTo>
                      <a:pt x="26030" y="2739"/>
                    </a:lnTo>
                    <a:lnTo>
                      <a:pt x="36484" y="2739"/>
                    </a:lnTo>
                    <a:cubicBezTo>
                      <a:pt x="36542" y="2910"/>
                      <a:pt x="36727" y="2967"/>
                      <a:pt x="36841" y="2967"/>
                    </a:cubicBezTo>
                    <a:cubicBezTo>
                      <a:pt x="37084" y="2967"/>
                      <a:pt x="37255" y="2853"/>
                      <a:pt x="37255" y="2610"/>
                    </a:cubicBezTo>
                    <a:cubicBezTo>
                      <a:pt x="37255" y="2382"/>
                      <a:pt x="37084" y="2254"/>
                      <a:pt x="36841" y="2254"/>
                    </a:cubicBezTo>
                    <a:cubicBezTo>
                      <a:pt x="36727" y="2254"/>
                      <a:pt x="36542" y="2311"/>
                      <a:pt x="36484" y="2496"/>
                    </a:cubicBezTo>
                    <a:lnTo>
                      <a:pt x="26087" y="2496"/>
                    </a:lnTo>
                    <a:lnTo>
                      <a:pt x="23591"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1" name="Google Shape;551;p22"/>
              <p:cNvSpPr/>
              <p:nvPr/>
            </p:nvSpPr>
            <p:spPr>
              <a:xfrm rot="-5400000">
                <a:off x="8089908" y="3371157"/>
                <a:ext cx="1718543" cy="150153"/>
              </a:xfrm>
              <a:custGeom>
                <a:avLst/>
                <a:gdLst/>
                <a:ahLst/>
                <a:cxnLst/>
                <a:rect l="l" t="t" r="r" b="b"/>
                <a:pathLst>
                  <a:path w="39509" h="3452" extrusionOk="0">
                    <a:moveTo>
                      <a:pt x="17344" y="0"/>
                    </a:moveTo>
                    <a:lnTo>
                      <a:pt x="14620" y="2681"/>
                    </a:lnTo>
                    <a:lnTo>
                      <a:pt x="0" y="2681"/>
                    </a:lnTo>
                    <a:lnTo>
                      <a:pt x="0" y="2924"/>
                    </a:lnTo>
                    <a:lnTo>
                      <a:pt x="14734" y="2924"/>
                    </a:lnTo>
                    <a:lnTo>
                      <a:pt x="17401" y="243"/>
                    </a:lnTo>
                    <a:lnTo>
                      <a:pt x="24062" y="243"/>
                    </a:lnTo>
                    <a:lnTo>
                      <a:pt x="27028" y="3152"/>
                    </a:lnTo>
                    <a:lnTo>
                      <a:pt x="38738" y="3152"/>
                    </a:lnTo>
                    <a:cubicBezTo>
                      <a:pt x="38795" y="3338"/>
                      <a:pt x="38980" y="3452"/>
                      <a:pt x="39095" y="3452"/>
                    </a:cubicBezTo>
                    <a:cubicBezTo>
                      <a:pt x="39337" y="3452"/>
                      <a:pt x="39508" y="3281"/>
                      <a:pt x="39508" y="3038"/>
                    </a:cubicBezTo>
                    <a:cubicBezTo>
                      <a:pt x="39508" y="2853"/>
                      <a:pt x="39337" y="2681"/>
                      <a:pt x="39095" y="2681"/>
                    </a:cubicBezTo>
                    <a:cubicBezTo>
                      <a:pt x="38980" y="2681"/>
                      <a:pt x="38795" y="2796"/>
                      <a:pt x="38738" y="2924"/>
                    </a:cubicBezTo>
                    <a:lnTo>
                      <a:pt x="27157" y="2924"/>
                    </a:lnTo>
                    <a:lnTo>
                      <a:pt x="2417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2" name="Google Shape;552;p22"/>
              <p:cNvSpPr/>
              <p:nvPr/>
            </p:nvSpPr>
            <p:spPr>
              <a:xfrm rot="-5400000">
                <a:off x="8069444" y="3539297"/>
                <a:ext cx="1330763" cy="201654"/>
              </a:xfrm>
              <a:custGeom>
                <a:avLst/>
                <a:gdLst/>
                <a:ahLst/>
                <a:cxnLst/>
                <a:rect l="l" t="t" r="r" b="b"/>
                <a:pathLst>
                  <a:path w="30594" h="4636" extrusionOk="0">
                    <a:moveTo>
                      <a:pt x="11282" y="0"/>
                    </a:moveTo>
                    <a:lnTo>
                      <a:pt x="11282" y="4393"/>
                    </a:lnTo>
                    <a:lnTo>
                      <a:pt x="0" y="4393"/>
                    </a:lnTo>
                    <a:lnTo>
                      <a:pt x="0" y="4636"/>
                    </a:lnTo>
                    <a:lnTo>
                      <a:pt x="11524" y="4636"/>
                    </a:lnTo>
                    <a:lnTo>
                      <a:pt x="11524" y="243"/>
                    </a:lnTo>
                    <a:lnTo>
                      <a:pt x="26914" y="243"/>
                    </a:lnTo>
                    <a:lnTo>
                      <a:pt x="29881" y="3152"/>
                    </a:lnTo>
                    <a:cubicBezTo>
                      <a:pt x="29824" y="3209"/>
                      <a:pt x="29824" y="3267"/>
                      <a:pt x="29824" y="3324"/>
                    </a:cubicBezTo>
                    <a:cubicBezTo>
                      <a:pt x="29824" y="3566"/>
                      <a:pt x="30009" y="3737"/>
                      <a:pt x="30180" y="3737"/>
                    </a:cubicBezTo>
                    <a:cubicBezTo>
                      <a:pt x="30423" y="3737"/>
                      <a:pt x="30594" y="3566"/>
                      <a:pt x="30594" y="3324"/>
                    </a:cubicBezTo>
                    <a:cubicBezTo>
                      <a:pt x="30594" y="3152"/>
                      <a:pt x="30423" y="2967"/>
                      <a:pt x="30180" y="2967"/>
                    </a:cubicBezTo>
                    <a:cubicBezTo>
                      <a:pt x="30123" y="2967"/>
                      <a:pt x="30123" y="2967"/>
                      <a:pt x="30066" y="3024"/>
                    </a:cubicBezTo>
                    <a:lnTo>
                      <a:pt x="2702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3" name="Google Shape;553;p22"/>
              <p:cNvSpPr/>
              <p:nvPr/>
            </p:nvSpPr>
            <p:spPr>
              <a:xfrm rot="-5400000">
                <a:off x="8940152" y="3389472"/>
                <a:ext cx="230232" cy="93085"/>
              </a:xfrm>
              <a:custGeom>
                <a:avLst/>
                <a:gdLst/>
                <a:ahLst/>
                <a:cxnLst/>
                <a:rect l="l" t="t" r="r" b="b"/>
                <a:pathLst>
                  <a:path w="5293" h="2140" extrusionOk="0">
                    <a:moveTo>
                      <a:pt x="4879" y="0"/>
                    </a:moveTo>
                    <a:cubicBezTo>
                      <a:pt x="4765" y="0"/>
                      <a:pt x="4579" y="114"/>
                      <a:pt x="4522" y="243"/>
                    </a:cubicBezTo>
                    <a:lnTo>
                      <a:pt x="1912" y="243"/>
                    </a:lnTo>
                    <a:lnTo>
                      <a:pt x="1" y="2140"/>
                    </a:lnTo>
                    <a:lnTo>
                      <a:pt x="357" y="2140"/>
                    </a:lnTo>
                    <a:lnTo>
                      <a:pt x="2026" y="471"/>
                    </a:lnTo>
                    <a:lnTo>
                      <a:pt x="4522" y="471"/>
                    </a:lnTo>
                    <a:cubicBezTo>
                      <a:pt x="4579" y="656"/>
                      <a:pt x="4765" y="770"/>
                      <a:pt x="4879" y="770"/>
                    </a:cubicBezTo>
                    <a:cubicBezTo>
                      <a:pt x="5121" y="770"/>
                      <a:pt x="5292" y="599"/>
                      <a:pt x="5292" y="357"/>
                    </a:cubicBezTo>
                    <a:cubicBezTo>
                      <a:pt x="5292" y="186"/>
                      <a:pt x="5121" y="0"/>
                      <a:pt x="487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4" name="Google Shape;554;p22"/>
              <p:cNvSpPr/>
              <p:nvPr/>
            </p:nvSpPr>
            <p:spPr>
              <a:xfrm rot="-5400000">
                <a:off x="8976450" y="3345735"/>
                <a:ext cx="196696" cy="54024"/>
              </a:xfrm>
              <a:custGeom>
                <a:avLst/>
                <a:gdLst/>
                <a:ahLst/>
                <a:cxnLst/>
                <a:rect l="l" t="t" r="r" b="b"/>
                <a:pathLst>
                  <a:path w="4522" h="1242" extrusionOk="0">
                    <a:moveTo>
                      <a:pt x="4165" y="1"/>
                    </a:moveTo>
                    <a:cubicBezTo>
                      <a:pt x="3994" y="1"/>
                      <a:pt x="3866" y="115"/>
                      <a:pt x="3809" y="229"/>
                    </a:cubicBezTo>
                    <a:lnTo>
                      <a:pt x="1013" y="229"/>
                    </a:lnTo>
                    <a:lnTo>
                      <a:pt x="1" y="1242"/>
                    </a:lnTo>
                    <a:lnTo>
                      <a:pt x="357" y="1242"/>
                    </a:lnTo>
                    <a:lnTo>
                      <a:pt x="1142" y="471"/>
                    </a:lnTo>
                    <a:lnTo>
                      <a:pt x="3809" y="471"/>
                    </a:lnTo>
                    <a:cubicBezTo>
                      <a:pt x="3866" y="642"/>
                      <a:pt x="3994" y="771"/>
                      <a:pt x="4165" y="771"/>
                    </a:cubicBezTo>
                    <a:cubicBezTo>
                      <a:pt x="4351" y="771"/>
                      <a:pt x="4522" y="585"/>
                      <a:pt x="4522" y="357"/>
                    </a:cubicBezTo>
                    <a:cubicBezTo>
                      <a:pt x="4522" y="172"/>
                      <a:pt x="4351" y="1"/>
                      <a:pt x="4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55" name="Google Shape;555;p22"/>
            <p:cNvGrpSpPr/>
            <p:nvPr/>
          </p:nvGrpSpPr>
          <p:grpSpPr>
            <a:xfrm rot="-5400000">
              <a:off x="7782944" y="77685"/>
              <a:ext cx="826293" cy="3065976"/>
              <a:chOff x="4128096" y="2589445"/>
              <a:chExt cx="465334" cy="1726630"/>
            </a:xfrm>
          </p:grpSpPr>
          <p:sp>
            <p:nvSpPr>
              <p:cNvPr id="556" name="Google Shape;556;p22"/>
              <p:cNvSpPr/>
              <p:nvPr/>
            </p:nvSpPr>
            <p:spPr>
              <a:xfrm rot="-5400000">
                <a:off x="4350516" y="3592343"/>
                <a:ext cx="447328" cy="38495"/>
              </a:xfrm>
              <a:custGeom>
                <a:avLst/>
                <a:gdLst/>
                <a:ahLst/>
                <a:cxnLst/>
                <a:rect l="l" t="t" r="r" b="b"/>
                <a:pathLst>
                  <a:path w="10284" h="885" extrusionOk="0">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7" name="Google Shape;557;p22"/>
              <p:cNvSpPr/>
              <p:nvPr/>
            </p:nvSpPr>
            <p:spPr>
              <a:xfrm rot="-5400000">
                <a:off x="4258650" y="2857151"/>
                <a:ext cx="602484" cy="67073"/>
              </a:xfrm>
              <a:custGeom>
                <a:avLst/>
                <a:gdLst/>
                <a:ahLst/>
                <a:cxnLst/>
                <a:rect l="l" t="t" r="r" b="b"/>
                <a:pathLst>
                  <a:path w="13851" h="1542" extrusionOk="0">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8" name="Google Shape;558;p22"/>
              <p:cNvSpPr/>
              <p:nvPr/>
            </p:nvSpPr>
            <p:spPr>
              <a:xfrm rot="-5400000">
                <a:off x="4342753" y="2990231"/>
                <a:ext cx="395827" cy="105525"/>
              </a:xfrm>
              <a:custGeom>
                <a:avLst/>
                <a:gdLst/>
                <a:ahLst/>
                <a:cxnLst/>
                <a:rect l="l" t="t" r="r" b="b"/>
                <a:pathLst>
                  <a:path w="9100" h="2426" extrusionOk="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9" name="Google Shape;559;p22"/>
              <p:cNvSpPr/>
              <p:nvPr/>
            </p:nvSpPr>
            <p:spPr>
              <a:xfrm rot="-5400000">
                <a:off x="4236967" y="2935946"/>
                <a:ext cx="565859" cy="147065"/>
              </a:xfrm>
              <a:custGeom>
                <a:avLst/>
                <a:gdLst/>
                <a:ahLst/>
                <a:cxnLst/>
                <a:rect l="l" t="t" r="r" b="b"/>
                <a:pathLst>
                  <a:path w="13009" h="3381" extrusionOk="0">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0" name="Google Shape;560;p22"/>
              <p:cNvSpPr/>
              <p:nvPr/>
            </p:nvSpPr>
            <p:spPr>
              <a:xfrm rot="-5400000">
                <a:off x="4284728" y="3027769"/>
                <a:ext cx="421317" cy="196087"/>
              </a:xfrm>
              <a:custGeom>
                <a:avLst/>
                <a:gdLst/>
                <a:ahLst/>
                <a:cxnLst/>
                <a:rect l="l" t="t" r="r" b="b"/>
                <a:pathLst>
                  <a:path w="9686" h="4508" extrusionOk="0">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1" name="Google Shape;561;p22"/>
              <p:cNvSpPr/>
              <p:nvPr/>
            </p:nvSpPr>
            <p:spPr>
              <a:xfrm rot="-5400000">
                <a:off x="3936988" y="3222875"/>
                <a:ext cx="1067777" cy="245108"/>
              </a:xfrm>
              <a:custGeom>
                <a:avLst/>
                <a:gdLst/>
                <a:ahLst/>
                <a:cxnLst/>
                <a:rect l="l" t="t" r="r" b="b"/>
                <a:pathLst>
                  <a:path w="24548" h="5635" extrusionOk="0">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2" name="Google Shape;562;p22"/>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3" name="Google Shape;563;p22"/>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4" name="Google Shape;564;p22"/>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5" name="Google Shape;565;p22"/>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6" name="Google Shape;566;p22"/>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567" name="Google Shape;567;p22"/>
          <p:cNvSpPr txBox="1">
            <a:spLocks noGrp="1"/>
          </p:cNvSpPr>
          <p:nvPr>
            <p:ph type="subTitle" idx="1"/>
          </p:nvPr>
        </p:nvSpPr>
        <p:spPr>
          <a:xfrm>
            <a:off x="960000" y="2296167"/>
            <a:ext cx="5268000" cy="28752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sz="1867"/>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r>
              <a:rPr lang="en-US"/>
              <a:t>Click to edit Master subtitle style</a:t>
            </a:r>
            <a:endParaRPr/>
          </a:p>
        </p:txBody>
      </p:sp>
      <p:sp>
        <p:nvSpPr>
          <p:cNvPr id="568" name="Google Shape;568;p22"/>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2123447289"/>
      </p:ext>
    </p:extLst>
  </p:cSld>
  <p:clrMapOvr>
    <a:masterClrMapping/>
  </p:clrMapOvr>
  <p:transition spd="med">
    <p:pull/>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569"/>
        <p:cNvGrpSpPr/>
        <p:nvPr/>
      </p:nvGrpSpPr>
      <p:grpSpPr>
        <a:xfrm>
          <a:off x="0" y="0"/>
          <a:ext cx="0" cy="0"/>
          <a:chOff x="0" y="0"/>
          <a:chExt cx="0" cy="0"/>
        </a:xfrm>
      </p:grpSpPr>
      <p:sp>
        <p:nvSpPr>
          <p:cNvPr id="570" name="Google Shape;570;p23"/>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71" name="Google Shape;571;p2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572" name="Google Shape;572;p23"/>
          <p:cNvSpPr txBox="1">
            <a:spLocks noGrp="1"/>
          </p:cNvSpPr>
          <p:nvPr>
            <p:ph type="subTitle" idx="1"/>
          </p:nvPr>
        </p:nvSpPr>
        <p:spPr>
          <a:xfrm>
            <a:off x="3076751" y="2590943"/>
            <a:ext cx="6356000" cy="85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8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573" name="Google Shape;573;p23"/>
          <p:cNvSpPr txBox="1">
            <a:spLocks noGrp="1"/>
          </p:cNvSpPr>
          <p:nvPr>
            <p:ph type="subTitle" idx="2"/>
          </p:nvPr>
        </p:nvSpPr>
        <p:spPr>
          <a:xfrm>
            <a:off x="3076751" y="4605843"/>
            <a:ext cx="6356000" cy="856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8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574" name="Google Shape;574;p23"/>
          <p:cNvSpPr txBox="1">
            <a:spLocks noGrp="1"/>
          </p:cNvSpPr>
          <p:nvPr>
            <p:ph type="subTitle" idx="3"/>
          </p:nvPr>
        </p:nvSpPr>
        <p:spPr>
          <a:xfrm>
            <a:off x="3076751" y="2075933"/>
            <a:ext cx="6356000" cy="651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575" name="Google Shape;575;p23"/>
          <p:cNvSpPr txBox="1">
            <a:spLocks noGrp="1"/>
          </p:cNvSpPr>
          <p:nvPr>
            <p:ph type="subTitle" idx="4"/>
          </p:nvPr>
        </p:nvSpPr>
        <p:spPr>
          <a:xfrm>
            <a:off x="3076751" y="4094933"/>
            <a:ext cx="6356000" cy="651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Tree>
    <p:extLst>
      <p:ext uri="{BB962C8B-B14F-4D97-AF65-F5344CB8AC3E}">
        <p14:creationId xmlns:p14="http://schemas.microsoft.com/office/powerpoint/2010/main" val="1461497528"/>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61.xml"/></Relationships>
</file>

<file path=ppt/slideMasters/_rels/slideMaster11.xml.rels><?xml version="1.0" encoding="UTF-8" standalone="yes"?>
<Relationships xmlns="http://schemas.openxmlformats.org/package/2006/relationships"><Relationship Id="rId13" Type="http://schemas.openxmlformats.org/officeDocument/2006/relationships/slideLayout" Target="../slideLayouts/slideLayout174.xml"/><Relationship Id="rId18" Type="http://schemas.openxmlformats.org/officeDocument/2006/relationships/slideLayout" Target="../slideLayouts/slideLayout179.xml"/><Relationship Id="rId26" Type="http://schemas.openxmlformats.org/officeDocument/2006/relationships/slideLayout" Target="../slideLayouts/slideLayout187.xml"/><Relationship Id="rId3" Type="http://schemas.openxmlformats.org/officeDocument/2006/relationships/slideLayout" Target="../slideLayouts/slideLayout164.xml"/><Relationship Id="rId21" Type="http://schemas.openxmlformats.org/officeDocument/2006/relationships/slideLayout" Target="../slideLayouts/slideLayout182.xml"/><Relationship Id="rId7" Type="http://schemas.openxmlformats.org/officeDocument/2006/relationships/slideLayout" Target="../slideLayouts/slideLayout168.xml"/><Relationship Id="rId12" Type="http://schemas.openxmlformats.org/officeDocument/2006/relationships/slideLayout" Target="../slideLayouts/slideLayout173.xml"/><Relationship Id="rId17" Type="http://schemas.openxmlformats.org/officeDocument/2006/relationships/slideLayout" Target="../slideLayouts/slideLayout178.xml"/><Relationship Id="rId25" Type="http://schemas.openxmlformats.org/officeDocument/2006/relationships/slideLayout" Target="../slideLayouts/slideLayout186.xml"/><Relationship Id="rId33" Type="http://schemas.openxmlformats.org/officeDocument/2006/relationships/theme" Target="../theme/theme11.xml"/><Relationship Id="rId2" Type="http://schemas.openxmlformats.org/officeDocument/2006/relationships/slideLayout" Target="../slideLayouts/slideLayout163.xml"/><Relationship Id="rId16" Type="http://schemas.openxmlformats.org/officeDocument/2006/relationships/slideLayout" Target="../slideLayouts/slideLayout177.xml"/><Relationship Id="rId20" Type="http://schemas.openxmlformats.org/officeDocument/2006/relationships/slideLayout" Target="../slideLayouts/slideLayout181.xml"/><Relationship Id="rId29" Type="http://schemas.openxmlformats.org/officeDocument/2006/relationships/slideLayout" Target="../slideLayouts/slideLayout190.xml"/><Relationship Id="rId1" Type="http://schemas.openxmlformats.org/officeDocument/2006/relationships/slideLayout" Target="../slideLayouts/slideLayout162.xml"/><Relationship Id="rId6" Type="http://schemas.openxmlformats.org/officeDocument/2006/relationships/slideLayout" Target="../slideLayouts/slideLayout167.xml"/><Relationship Id="rId11" Type="http://schemas.openxmlformats.org/officeDocument/2006/relationships/slideLayout" Target="../slideLayouts/slideLayout172.xml"/><Relationship Id="rId24" Type="http://schemas.openxmlformats.org/officeDocument/2006/relationships/slideLayout" Target="../slideLayouts/slideLayout185.xml"/><Relationship Id="rId32" Type="http://schemas.openxmlformats.org/officeDocument/2006/relationships/slideLayout" Target="../slideLayouts/slideLayout193.xml"/><Relationship Id="rId5" Type="http://schemas.openxmlformats.org/officeDocument/2006/relationships/slideLayout" Target="../slideLayouts/slideLayout166.xml"/><Relationship Id="rId15" Type="http://schemas.openxmlformats.org/officeDocument/2006/relationships/slideLayout" Target="../slideLayouts/slideLayout176.xml"/><Relationship Id="rId23" Type="http://schemas.openxmlformats.org/officeDocument/2006/relationships/slideLayout" Target="../slideLayouts/slideLayout184.xml"/><Relationship Id="rId28" Type="http://schemas.openxmlformats.org/officeDocument/2006/relationships/slideLayout" Target="../slideLayouts/slideLayout189.xml"/><Relationship Id="rId10" Type="http://schemas.openxmlformats.org/officeDocument/2006/relationships/slideLayout" Target="../slideLayouts/slideLayout171.xml"/><Relationship Id="rId19" Type="http://schemas.openxmlformats.org/officeDocument/2006/relationships/slideLayout" Target="../slideLayouts/slideLayout180.xml"/><Relationship Id="rId31" Type="http://schemas.openxmlformats.org/officeDocument/2006/relationships/slideLayout" Target="../slideLayouts/slideLayout192.xml"/><Relationship Id="rId4" Type="http://schemas.openxmlformats.org/officeDocument/2006/relationships/slideLayout" Target="../slideLayouts/slideLayout165.xml"/><Relationship Id="rId9" Type="http://schemas.openxmlformats.org/officeDocument/2006/relationships/slideLayout" Target="../slideLayouts/slideLayout170.xml"/><Relationship Id="rId14" Type="http://schemas.openxmlformats.org/officeDocument/2006/relationships/slideLayout" Target="../slideLayouts/slideLayout175.xml"/><Relationship Id="rId22" Type="http://schemas.openxmlformats.org/officeDocument/2006/relationships/slideLayout" Target="../slideLayouts/slideLayout183.xml"/><Relationship Id="rId27" Type="http://schemas.openxmlformats.org/officeDocument/2006/relationships/slideLayout" Target="../slideLayouts/slideLayout188.xml"/><Relationship Id="rId30" Type="http://schemas.openxmlformats.org/officeDocument/2006/relationships/slideLayout" Target="../slideLayouts/slideLayout191.xml"/><Relationship Id="rId8" Type="http://schemas.openxmlformats.org/officeDocument/2006/relationships/slideLayout" Target="../slideLayouts/slideLayout16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slideLayout" Target="../slideLayouts/slideLayout26.xml"/><Relationship Id="rId1" Type="http://schemas.openxmlformats.org/officeDocument/2006/relationships/slideLayout" Target="../slideLayouts/slideLayout25.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theme" Target="../theme/theme3.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theme" Target="../theme/theme4.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77.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90.xml"/><Relationship Id="rId18" Type="http://schemas.openxmlformats.org/officeDocument/2006/relationships/slideLayout" Target="../slideLayouts/slideLayout95.xml"/><Relationship Id="rId26" Type="http://schemas.openxmlformats.org/officeDocument/2006/relationships/slideLayout" Target="../slideLayouts/slideLayout103.xml"/><Relationship Id="rId3" Type="http://schemas.openxmlformats.org/officeDocument/2006/relationships/slideLayout" Target="../slideLayouts/slideLayout80.xml"/><Relationship Id="rId21" Type="http://schemas.openxmlformats.org/officeDocument/2006/relationships/slideLayout" Target="../slideLayouts/slideLayout98.xml"/><Relationship Id="rId7" Type="http://schemas.openxmlformats.org/officeDocument/2006/relationships/slideLayout" Target="../slideLayouts/slideLayout84.xml"/><Relationship Id="rId12" Type="http://schemas.openxmlformats.org/officeDocument/2006/relationships/slideLayout" Target="../slideLayouts/slideLayout89.xml"/><Relationship Id="rId17" Type="http://schemas.openxmlformats.org/officeDocument/2006/relationships/slideLayout" Target="../slideLayouts/slideLayout94.xml"/><Relationship Id="rId25" Type="http://schemas.openxmlformats.org/officeDocument/2006/relationships/slideLayout" Target="../slideLayouts/slideLayout102.xml"/><Relationship Id="rId33" Type="http://schemas.openxmlformats.org/officeDocument/2006/relationships/theme" Target="../theme/theme6.xml"/><Relationship Id="rId2" Type="http://schemas.openxmlformats.org/officeDocument/2006/relationships/slideLayout" Target="../slideLayouts/slideLayout79.xml"/><Relationship Id="rId16" Type="http://schemas.openxmlformats.org/officeDocument/2006/relationships/slideLayout" Target="../slideLayouts/slideLayout93.xml"/><Relationship Id="rId20" Type="http://schemas.openxmlformats.org/officeDocument/2006/relationships/slideLayout" Target="../slideLayouts/slideLayout97.xml"/><Relationship Id="rId29" Type="http://schemas.openxmlformats.org/officeDocument/2006/relationships/slideLayout" Target="../slideLayouts/slideLayout106.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24" Type="http://schemas.openxmlformats.org/officeDocument/2006/relationships/slideLayout" Target="../slideLayouts/slideLayout101.xml"/><Relationship Id="rId32" Type="http://schemas.openxmlformats.org/officeDocument/2006/relationships/slideLayout" Target="../slideLayouts/slideLayout109.xml"/><Relationship Id="rId5" Type="http://schemas.openxmlformats.org/officeDocument/2006/relationships/slideLayout" Target="../slideLayouts/slideLayout82.xml"/><Relationship Id="rId15" Type="http://schemas.openxmlformats.org/officeDocument/2006/relationships/slideLayout" Target="../slideLayouts/slideLayout92.xml"/><Relationship Id="rId23" Type="http://schemas.openxmlformats.org/officeDocument/2006/relationships/slideLayout" Target="../slideLayouts/slideLayout100.xml"/><Relationship Id="rId28" Type="http://schemas.openxmlformats.org/officeDocument/2006/relationships/slideLayout" Target="../slideLayouts/slideLayout105.xml"/><Relationship Id="rId10" Type="http://schemas.openxmlformats.org/officeDocument/2006/relationships/slideLayout" Target="../slideLayouts/slideLayout87.xml"/><Relationship Id="rId19" Type="http://schemas.openxmlformats.org/officeDocument/2006/relationships/slideLayout" Target="../slideLayouts/slideLayout96.xml"/><Relationship Id="rId31" Type="http://schemas.openxmlformats.org/officeDocument/2006/relationships/slideLayout" Target="../slideLayouts/slideLayout108.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slideLayout" Target="../slideLayouts/slideLayout91.xml"/><Relationship Id="rId22" Type="http://schemas.openxmlformats.org/officeDocument/2006/relationships/slideLayout" Target="../slideLayouts/slideLayout99.xml"/><Relationship Id="rId27" Type="http://schemas.openxmlformats.org/officeDocument/2006/relationships/slideLayout" Target="../slideLayouts/slideLayout104.xml"/><Relationship Id="rId30" Type="http://schemas.openxmlformats.org/officeDocument/2006/relationships/slideLayout" Target="../slideLayouts/slideLayout107.xml"/><Relationship Id="rId8" Type="http://schemas.openxmlformats.org/officeDocument/2006/relationships/slideLayout" Target="../slideLayouts/slideLayout85.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11.xml"/><Relationship Id="rId1" Type="http://schemas.openxmlformats.org/officeDocument/2006/relationships/slideLayout" Target="../slideLayouts/slideLayout110.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19.xml"/><Relationship Id="rId13" Type="http://schemas.openxmlformats.org/officeDocument/2006/relationships/slideLayout" Target="../slideLayouts/slideLayout124.xml"/><Relationship Id="rId18" Type="http://schemas.openxmlformats.org/officeDocument/2006/relationships/slideLayout" Target="../slideLayouts/slideLayout129.xml"/><Relationship Id="rId26" Type="http://schemas.openxmlformats.org/officeDocument/2006/relationships/theme" Target="../theme/theme8.xml"/><Relationship Id="rId3" Type="http://schemas.openxmlformats.org/officeDocument/2006/relationships/slideLayout" Target="../slideLayouts/slideLayout114.xml"/><Relationship Id="rId21" Type="http://schemas.openxmlformats.org/officeDocument/2006/relationships/slideLayout" Target="../slideLayouts/slideLayout132.xml"/><Relationship Id="rId7" Type="http://schemas.openxmlformats.org/officeDocument/2006/relationships/slideLayout" Target="../slideLayouts/slideLayout118.xml"/><Relationship Id="rId12" Type="http://schemas.openxmlformats.org/officeDocument/2006/relationships/slideLayout" Target="../slideLayouts/slideLayout123.xml"/><Relationship Id="rId17" Type="http://schemas.openxmlformats.org/officeDocument/2006/relationships/slideLayout" Target="../slideLayouts/slideLayout128.xml"/><Relationship Id="rId25" Type="http://schemas.openxmlformats.org/officeDocument/2006/relationships/slideLayout" Target="../slideLayouts/slideLayout136.xml"/><Relationship Id="rId2" Type="http://schemas.openxmlformats.org/officeDocument/2006/relationships/slideLayout" Target="../slideLayouts/slideLayout113.xml"/><Relationship Id="rId16" Type="http://schemas.openxmlformats.org/officeDocument/2006/relationships/slideLayout" Target="../slideLayouts/slideLayout127.xml"/><Relationship Id="rId20" Type="http://schemas.openxmlformats.org/officeDocument/2006/relationships/slideLayout" Target="../slideLayouts/slideLayout131.xml"/><Relationship Id="rId1" Type="http://schemas.openxmlformats.org/officeDocument/2006/relationships/slideLayout" Target="../slideLayouts/slideLayout112.xml"/><Relationship Id="rId6" Type="http://schemas.openxmlformats.org/officeDocument/2006/relationships/slideLayout" Target="../slideLayouts/slideLayout117.xml"/><Relationship Id="rId11" Type="http://schemas.openxmlformats.org/officeDocument/2006/relationships/slideLayout" Target="../slideLayouts/slideLayout122.xml"/><Relationship Id="rId24" Type="http://schemas.openxmlformats.org/officeDocument/2006/relationships/slideLayout" Target="../slideLayouts/slideLayout135.xml"/><Relationship Id="rId5" Type="http://schemas.openxmlformats.org/officeDocument/2006/relationships/slideLayout" Target="../slideLayouts/slideLayout116.xml"/><Relationship Id="rId15" Type="http://schemas.openxmlformats.org/officeDocument/2006/relationships/slideLayout" Target="../slideLayouts/slideLayout126.xml"/><Relationship Id="rId23" Type="http://schemas.openxmlformats.org/officeDocument/2006/relationships/slideLayout" Target="../slideLayouts/slideLayout134.xml"/><Relationship Id="rId10" Type="http://schemas.openxmlformats.org/officeDocument/2006/relationships/slideLayout" Target="../slideLayouts/slideLayout121.xml"/><Relationship Id="rId19" Type="http://schemas.openxmlformats.org/officeDocument/2006/relationships/slideLayout" Target="../slideLayouts/slideLayout130.xml"/><Relationship Id="rId4" Type="http://schemas.openxmlformats.org/officeDocument/2006/relationships/slideLayout" Target="../slideLayouts/slideLayout115.xml"/><Relationship Id="rId9" Type="http://schemas.openxmlformats.org/officeDocument/2006/relationships/slideLayout" Target="../slideLayouts/slideLayout120.xml"/><Relationship Id="rId14" Type="http://schemas.openxmlformats.org/officeDocument/2006/relationships/slideLayout" Target="../slideLayouts/slideLayout125.xml"/><Relationship Id="rId22" Type="http://schemas.openxmlformats.org/officeDocument/2006/relationships/slideLayout" Target="../slideLayouts/slideLayout13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44.xml"/><Relationship Id="rId13" Type="http://schemas.openxmlformats.org/officeDocument/2006/relationships/slideLayout" Target="../slideLayouts/slideLayout149.xml"/><Relationship Id="rId18" Type="http://schemas.openxmlformats.org/officeDocument/2006/relationships/slideLayout" Target="../slideLayouts/slideLayout154.xml"/><Relationship Id="rId3" Type="http://schemas.openxmlformats.org/officeDocument/2006/relationships/slideLayout" Target="../slideLayouts/slideLayout139.xml"/><Relationship Id="rId21" Type="http://schemas.openxmlformats.org/officeDocument/2006/relationships/slideLayout" Target="../slideLayouts/slideLayout157.xml"/><Relationship Id="rId7" Type="http://schemas.openxmlformats.org/officeDocument/2006/relationships/slideLayout" Target="../slideLayouts/slideLayout143.xml"/><Relationship Id="rId12" Type="http://schemas.openxmlformats.org/officeDocument/2006/relationships/slideLayout" Target="../slideLayouts/slideLayout148.xml"/><Relationship Id="rId17" Type="http://schemas.openxmlformats.org/officeDocument/2006/relationships/slideLayout" Target="../slideLayouts/slideLayout153.xml"/><Relationship Id="rId25" Type="http://schemas.openxmlformats.org/officeDocument/2006/relationships/theme" Target="../theme/theme9.xml"/><Relationship Id="rId2" Type="http://schemas.openxmlformats.org/officeDocument/2006/relationships/slideLayout" Target="../slideLayouts/slideLayout138.xml"/><Relationship Id="rId16" Type="http://schemas.openxmlformats.org/officeDocument/2006/relationships/slideLayout" Target="../slideLayouts/slideLayout152.xml"/><Relationship Id="rId20" Type="http://schemas.openxmlformats.org/officeDocument/2006/relationships/slideLayout" Target="../slideLayouts/slideLayout156.xml"/><Relationship Id="rId1" Type="http://schemas.openxmlformats.org/officeDocument/2006/relationships/slideLayout" Target="../slideLayouts/slideLayout137.xml"/><Relationship Id="rId6" Type="http://schemas.openxmlformats.org/officeDocument/2006/relationships/slideLayout" Target="../slideLayouts/slideLayout142.xml"/><Relationship Id="rId11" Type="http://schemas.openxmlformats.org/officeDocument/2006/relationships/slideLayout" Target="../slideLayouts/slideLayout147.xml"/><Relationship Id="rId24" Type="http://schemas.openxmlformats.org/officeDocument/2006/relationships/slideLayout" Target="../slideLayouts/slideLayout160.xml"/><Relationship Id="rId5" Type="http://schemas.openxmlformats.org/officeDocument/2006/relationships/slideLayout" Target="../slideLayouts/slideLayout141.xml"/><Relationship Id="rId15" Type="http://schemas.openxmlformats.org/officeDocument/2006/relationships/slideLayout" Target="../slideLayouts/slideLayout151.xml"/><Relationship Id="rId23" Type="http://schemas.openxmlformats.org/officeDocument/2006/relationships/slideLayout" Target="../slideLayouts/slideLayout159.xml"/><Relationship Id="rId10" Type="http://schemas.openxmlformats.org/officeDocument/2006/relationships/slideLayout" Target="../slideLayouts/slideLayout146.xml"/><Relationship Id="rId19" Type="http://schemas.openxmlformats.org/officeDocument/2006/relationships/slideLayout" Target="../slideLayouts/slideLayout155.xml"/><Relationship Id="rId4" Type="http://schemas.openxmlformats.org/officeDocument/2006/relationships/slideLayout" Target="../slideLayouts/slideLayout140.xml"/><Relationship Id="rId9" Type="http://schemas.openxmlformats.org/officeDocument/2006/relationships/slideLayout" Target="../slideLayouts/slideLayout145.xml"/><Relationship Id="rId14" Type="http://schemas.openxmlformats.org/officeDocument/2006/relationships/slideLayout" Target="../slideLayouts/slideLayout150.xml"/><Relationship Id="rId22" Type="http://schemas.openxmlformats.org/officeDocument/2006/relationships/slideLayout" Target="../slideLayouts/slideLayout1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extLst>
      <p:ext uri="{BB962C8B-B14F-4D97-AF65-F5344CB8AC3E}">
        <p14:creationId xmlns:p14="http://schemas.microsoft.com/office/powerpoint/2010/main" val="3116684231"/>
      </p:ext>
    </p:extLst>
  </p:cSld>
  <p:clrMap bg1="lt1" tx1="dk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Lst>
  <p:transition spd="med">
    <p:pull/>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326"/>
        <p:cNvGrpSpPr/>
        <p:nvPr/>
      </p:nvGrpSpPr>
      <p:grpSpPr>
        <a:xfrm>
          <a:off x="0" y="0"/>
          <a:ext cx="0" cy="0"/>
          <a:chOff x="0" y="0"/>
          <a:chExt cx="0" cy="0"/>
        </a:xfrm>
      </p:grpSpPr>
      <p:sp>
        <p:nvSpPr>
          <p:cNvPr id="327" name="Google Shape;327;p25"/>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28" name="Google Shape;328;p25"/>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3190335640"/>
      </p:ext>
    </p:extLst>
  </p:cSld>
  <p:clrMap bg1="lt1" tx1="dk1" bg2="dk2" tx2="lt2" accent1="accent1" accent2="accent2" accent3="accent3" accent4="accent4" accent5="accent5" accent6="accent6" hlink="hlink" folHlink="folHlink"/>
  <p:sldLayoutIdLst>
    <p:sldLayoutId id="2147483866" r:id="rId1"/>
  </p:sldLayoutIdLst>
  <p:transition spd="med">
    <p:pull/>
  </p:transition>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593367"/>
            <a:ext cx="102900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1pPr>
            <a:lvl2pPr lvl="1"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2pPr>
            <a:lvl3pPr lvl="2"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3pPr>
            <a:lvl4pPr lvl="3"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4pPr>
            <a:lvl5pPr lvl="4"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5pPr>
            <a:lvl6pPr lvl="5"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6pPr>
            <a:lvl7pPr lvl="6"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7pPr>
            <a:lvl8pPr lvl="7"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8pPr>
            <a:lvl9pPr lvl="8"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950967" y="1536633"/>
            <a:ext cx="1024240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1pPr>
            <a:lvl2pPr marL="914400" lvl="1"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2pPr>
            <a:lvl3pPr marL="1371600" lvl="2"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3pPr>
            <a:lvl4pPr marL="1828800" lvl="3"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4pPr>
            <a:lvl5pPr marL="2286000" lvl="4"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5pPr>
            <a:lvl6pPr marL="2743200" lvl="5"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6pPr>
            <a:lvl7pPr marL="3200400" lvl="6"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7pPr>
            <a:lvl8pPr marL="3657600" lvl="7"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8pPr>
            <a:lvl9pPr marL="4114800" lvl="8"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9pPr>
          </a:lstStyle>
          <a:p>
            <a:endParaRPr/>
          </a:p>
        </p:txBody>
      </p:sp>
    </p:spTree>
    <p:extLst>
      <p:ext uri="{BB962C8B-B14F-4D97-AF65-F5344CB8AC3E}">
        <p14:creationId xmlns:p14="http://schemas.microsoft.com/office/powerpoint/2010/main" val="3005736587"/>
      </p:ext>
    </p:extLst>
  </p:cSld>
  <p:clrMap bg1="lt1" tx1="dk1" bg2="dk2" tx2="lt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 id="2147483880" r:id="rId13"/>
    <p:sldLayoutId id="2147483881" r:id="rId14"/>
    <p:sldLayoutId id="2147483882" r:id="rId15"/>
    <p:sldLayoutId id="2147483883" r:id="rId16"/>
    <p:sldLayoutId id="2147483884" r:id="rId17"/>
    <p:sldLayoutId id="2147483885" r:id="rId18"/>
    <p:sldLayoutId id="2147483886" r:id="rId19"/>
    <p:sldLayoutId id="2147483887" r:id="rId20"/>
    <p:sldLayoutId id="2147483888" r:id="rId21"/>
    <p:sldLayoutId id="2147483889" r:id="rId22"/>
    <p:sldLayoutId id="2147483890" r:id="rId23"/>
    <p:sldLayoutId id="2147483891" r:id="rId24"/>
    <p:sldLayoutId id="2147483892" r:id="rId25"/>
    <p:sldLayoutId id="2147483893" r:id="rId26"/>
    <p:sldLayoutId id="2147483894" r:id="rId27"/>
    <p:sldLayoutId id="2147483895" r:id="rId28"/>
    <p:sldLayoutId id="2147483896" r:id="rId29"/>
    <p:sldLayoutId id="2147483897" r:id="rId30"/>
    <p:sldLayoutId id="2147483898" r:id="rId31"/>
    <p:sldLayoutId id="2147483899" r:id="rId32"/>
  </p:sldLayoutIdLst>
  <p:transition spd="med">
    <p:pull/>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326"/>
        <p:cNvGrpSpPr/>
        <p:nvPr/>
      </p:nvGrpSpPr>
      <p:grpSpPr>
        <a:xfrm>
          <a:off x="0" y="0"/>
          <a:ext cx="0" cy="0"/>
          <a:chOff x="0" y="0"/>
          <a:chExt cx="0" cy="0"/>
        </a:xfrm>
      </p:grpSpPr>
      <p:sp>
        <p:nvSpPr>
          <p:cNvPr id="327" name="Google Shape;327;p25"/>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28" name="Google Shape;328;p25"/>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4254263368"/>
      </p:ext>
    </p:extLst>
  </p:cSld>
  <p:clrMap bg1="lt1" tx1="dk1" bg2="dk2" tx2="lt2" accent1="accent1" accent2="accent2" accent3="accent3" accent4="accent4" accent5="accent5" accent6="accent6" hlink="hlink" folHlink="folHlink"/>
  <p:sldLayoutIdLst>
    <p:sldLayoutId id="2147483716" r:id="rId1"/>
    <p:sldLayoutId id="2147483808" r:id="rId2"/>
    <p:sldLayoutId id="2147483809" r:id="rId3"/>
  </p:sldLayoutIdLst>
  <p:transition spd="med">
    <p:pull/>
  </p:transition>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extLst>
      <p:ext uri="{BB962C8B-B14F-4D97-AF65-F5344CB8AC3E}">
        <p14:creationId xmlns:p14="http://schemas.microsoft.com/office/powerpoint/2010/main" val="2459013757"/>
      </p:ext>
    </p:extLst>
  </p:cSld>
  <p:clrMap bg1="lt1" tx1="dk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735" r:id="rId18"/>
    <p:sldLayoutId id="2147483736" r:id="rId19"/>
    <p:sldLayoutId id="2147483737" r:id="rId20"/>
    <p:sldLayoutId id="2147483738" r:id="rId21"/>
    <p:sldLayoutId id="2147483739" r:id="rId22"/>
    <p:sldLayoutId id="2147483740" r:id="rId23"/>
    <p:sldLayoutId id="2147483741" r:id="rId24"/>
  </p:sldLayoutIdLst>
  <p:transition spd="med">
    <p:pull/>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extLst>
      <p:ext uri="{BB962C8B-B14F-4D97-AF65-F5344CB8AC3E}">
        <p14:creationId xmlns:p14="http://schemas.microsoft.com/office/powerpoint/2010/main" val="2346187677"/>
      </p:ext>
    </p:extLst>
  </p:cSld>
  <p:clrMap bg1="lt1" tx1="dk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 id="2147483766" r:id="rId22"/>
    <p:sldLayoutId id="2147483767" r:id="rId23"/>
    <p:sldLayoutId id="2147483768" r:id="rId24"/>
    <p:sldLayoutId id="2147483769" r:id="rId25"/>
  </p:sldLayoutIdLst>
  <p:transition spd="med">
    <p:pull/>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450"/>
        <p:cNvGrpSpPr/>
        <p:nvPr/>
      </p:nvGrpSpPr>
      <p:grpSpPr>
        <a:xfrm>
          <a:off x="0" y="0"/>
          <a:ext cx="0" cy="0"/>
          <a:chOff x="0" y="0"/>
          <a:chExt cx="0" cy="0"/>
        </a:xfrm>
      </p:grpSpPr>
      <p:sp>
        <p:nvSpPr>
          <p:cNvPr id="451" name="Google Shape;451;p25"/>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52" name="Google Shape;452;p25"/>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3219127477"/>
      </p:ext>
    </p:extLst>
  </p:cSld>
  <p:clrMap bg1="lt1" tx1="dk1" bg2="dk2" tx2="lt2" accent1="accent1" accent2="accent2" accent3="accent3" accent4="accent4" accent5="accent5" accent6="accent6" hlink="hlink" folHlink="folHlink"/>
  <p:sldLayoutIdLst>
    <p:sldLayoutId id="2147483771" r:id="rId1"/>
  </p:sldLayoutIdLst>
  <p:transition spd="med">
    <p:pull/>
  </p:transition>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593367"/>
            <a:ext cx="102900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1pPr>
            <a:lvl2pPr lvl="1"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2pPr>
            <a:lvl3pPr lvl="2"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3pPr>
            <a:lvl4pPr lvl="3"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4pPr>
            <a:lvl5pPr lvl="4"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5pPr>
            <a:lvl6pPr lvl="5"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6pPr>
            <a:lvl7pPr lvl="6"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7pPr>
            <a:lvl8pPr lvl="7"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8pPr>
            <a:lvl9pPr lvl="8"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950967" y="1536633"/>
            <a:ext cx="1024240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1pPr>
            <a:lvl2pPr marL="914400" lvl="1"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2pPr>
            <a:lvl3pPr marL="1371600" lvl="2"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3pPr>
            <a:lvl4pPr marL="1828800" lvl="3"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4pPr>
            <a:lvl5pPr marL="2286000" lvl="4"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5pPr>
            <a:lvl6pPr marL="2743200" lvl="5"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6pPr>
            <a:lvl7pPr marL="3200400" lvl="6"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7pPr>
            <a:lvl8pPr marL="3657600" lvl="7"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8pPr>
            <a:lvl9pPr marL="4114800" lvl="8"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9pPr>
          </a:lstStyle>
          <a:p>
            <a:endParaRPr/>
          </a:p>
        </p:txBody>
      </p:sp>
    </p:spTree>
    <p:extLst>
      <p:ext uri="{BB962C8B-B14F-4D97-AF65-F5344CB8AC3E}">
        <p14:creationId xmlns:p14="http://schemas.microsoft.com/office/powerpoint/2010/main" val="4166692010"/>
      </p:ext>
    </p:extLst>
  </p:cSld>
  <p:clrMap bg1="lt1" tx1="dk1" bg2="dk2" tx2="lt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 id="2147483789" r:id="rId17"/>
    <p:sldLayoutId id="2147483790" r:id="rId18"/>
    <p:sldLayoutId id="2147483791" r:id="rId19"/>
    <p:sldLayoutId id="2147483792" r:id="rId20"/>
    <p:sldLayoutId id="2147483793" r:id="rId21"/>
    <p:sldLayoutId id="2147483794" r:id="rId22"/>
    <p:sldLayoutId id="2147483795" r:id="rId23"/>
    <p:sldLayoutId id="2147483796" r:id="rId24"/>
    <p:sldLayoutId id="2147483797" r:id="rId25"/>
    <p:sldLayoutId id="2147483798" r:id="rId26"/>
    <p:sldLayoutId id="2147483799" r:id="rId27"/>
    <p:sldLayoutId id="2147483800" r:id="rId28"/>
    <p:sldLayoutId id="2147483801" r:id="rId29"/>
    <p:sldLayoutId id="2147483802" r:id="rId30"/>
    <p:sldLayoutId id="2147483803" r:id="rId31"/>
    <p:sldLayoutId id="2147483804" r:id="rId32"/>
  </p:sldLayoutIdLst>
  <p:transition spd="med">
    <p:pull/>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821"/>
        <p:cNvGrpSpPr/>
        <p:nvPr/>
      </p:nvGrpSpPr>
      <p:grpSpPr>
        <a:xfrm>
          <a:off x="0" y="0"/>
          <a:ext cx="0" cy="0"/>
          <a:chOff x="0" y="0"/>
          <a:chExt cx="0" cy="0"/>
        </a:xfrm>
      </p:grpSpPr>
      <p:sp>
        <p:nvSpPr>
          <p:cNvPr id="822" name="Google Shape;822;p33"/>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823" name="Google Shape;823;p33"/>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4127011176"/>
      </p:ext>
    </p:extLst>
  </p:cSld>
  <p:clrMap bg1="lt1" tx1="dk1" bg2="dk2" tx2="lt2" accent1="accent1" accent2="accent2" accent3="accent3" accent4="accent4" accent5="accent5" accent6="accent6" hlink="hlink" folHlink="folHlink"/>
  <p:sldLayoutIdLst>
    <p:sldLayoutId id="2147483806" r:id="rId1"/>
    <p:sldLayoutId id="2147483807" r:id="rId2"/>
  </p:sldLayoutIdLst>
  <p:transition spd="med">
    <p:pull/>
  </p:transition>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extLst>
      <p:ext uri="{BB962C8B-B14F-4D97-AF65-F5344CB8AC3E}">
        <p14:creationId xmlns:p14="http://schemas.microsoft.com/office/powerpoint/2010/main" val="3294048684"/>
      </p:ext>
    </p:extLst>
  </p:cSld>
  <p:clrMap bg1="lt1" tx1="dk1" bg2="dk2" tx2="lt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5" r:id="rId13"/>
    <p:sldLayoutId id="2147483826" r:id="rId14"/>
    <p:sldLayoutId id="2147483827" r:id="rId15"/>
    <p:sldLayoutId id="2147483828" r:id="rId16"/>
    <p:sldLayoutId id="2147483829" r:id="rId17"/>
    <p:sldLayoutId id="2147483830" r:id="rId18"/>
    <p:sldLayoutId id="2147483831" r:id="rId19"/>
    <p:sldLayoutId id="2147483832" r:id="rId20"/>
    <p:sldLayoutId id="2147483833" r:id="rId21"/>
    <p:sldLayoutId id="2147483834" r:id="rId22"/>
    <p:sldLayoutId id="2147483835" r:id="rId23"/>
    <p:sldLayoutId id="2147483836" r:id="rId24"/>
    <p:sldLayoutId id="2147483837" r:id="rId25"/>
  </p:sldLayoutIdLst>
  <p:transition spd="med">
    <p:pull/>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extLst>
      <p:ext uri="{BB962C8B-B14F-4D97-AF65-F5344CB8AC3E}">
        <p14:creationId xmlns:p14="http://schemas.microsoft.com/office/powerpoint/2010/main" val="3666343050"/>
      </p:ext>
    </p:extLst>
  </p:cSld>
  <p:clrMap bg1="lt1" tx1="dk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 id="2147483858" r:id="rId18"/>
    <p:sldLayoutId id="2147483859" r:id="rId19"/>
    <p:sldLayoutId id="2147483860" r:id="rId20"/>
    <p:sldLayoutId id="2147483861" r:id="rId21"/>
    <p:sldLayoutId id="2147483862" r:id="rId22"/>
    <p:sldLayoutId id="2147483863" r:id="rId23"/>
    <p:sldLayoutId id="2147483864" r:id="rId24"/>
  </p:sldLayoutIdLst>
  <p:transition spd="med">
    <p:pull/>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5.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035A4-7703-061B-17F8-9E76BA3CFD13}"/>
              </a:ext>
            </a:extLst>
          </p:cNvPr>
          <p:cNvSpPr>
            <a:spLocks noGrp="1"/>
          </p:cNvSpPr>
          <p:nvPr>
            <p:ph type="ctrTitle"/>
          </p:nvPr>
        </p:nvSpPr>
        <p:spPr>
          <a:xfrm>
            <a:off x="0" y="0"/>
            <a:ext cx="13692554" cy="1172308"/>
          </a:xfrm>
        </p:spPr>
        <p:txBody>
          <a:bodyPr/>
          <a:lstStyle/>
          <a:p>
            <a:r>
              <a:rPr lang="en-IN" sz="8000" dirty="0"/>
              <a:t>EXCEPTION HANDLING</a:t>
            </a:r>
          </a:p>
        </p:txBody>
      </p:sp>
      <p:sp>
        <p:nvSpPr>
          <p:cNvPr id="3" name="Subtitle 2">
            <a:extLst>
              <a:ext uri="{FF2B5EF4-FFF2-40B4-BE49-F238E27FC236}">
                <a16:creationId xmlns:a16="http://schemas.microsoft.com/office/drawing/2014/main" id="{89659748-4289-FE57-C706-A0BA2E5B35A2}"/>
              </a:ext>
            </a:extLst>
          </p:cNvPr>
          <p:cNvSpPr>
            <a:spLocks noGrp="1"/>
          </p:cNvSpPr>
          <p:nvPr>
            <p:ph type="subTitle" idx="1"/>
          </p:nvPr>
        </p:nvSpPr>
        <p:spPr>
          <a:xfrm>
            <a:off x="0" y="1172308"/>
            <a:ext cx="6811108" cy="1056800"/>
          </a:xfrm>
        </p:spPr>
        <p:txBody>
          <a:bodyPr/>
          <a:lstStyle/>
          <a:p>
            <a:r>
              <a:rPr lang="en-IN" dirty="0"/>
              <a:t>IMPORTANT QUESTIONS ASKED						</a:t>
            </a:r>
          </a:p>
          <a:p>
            <a:r>
              <a:rPr lang="en-IN" dirty="0"/>
              <a:t>								      </a:t>
            </a:r>
          </a:p>
          <a:p>
            <a:r>
              <a:rPr lang="en-IN" dirty="0"/>
              <a:t> 											</a:t>
            </a:r>
          </a:p>
          <a:p>
            <a:r>
              <a:rPr lang="en-IN" dirty="0"/>
              <a:t>	</a:t>
            </a:r>
          </a:p>
          <a:p>
            <a:endParaRPr lang="en-IN" dirty="0"/>
          </a:p>
          <a:p>
            <a:r>
              <a:rPr lang="en-IN" dirty="0"/>
              <a:t>									</a:t>
            </a:r>
          </a:p>
          <a:p>
            <a:endParaRPr lang="en-IN" dirty="0"/>
          </a:p>
          <a:p>
            <a:r>
              <a:rPr lang="en-IN" dirty="0"/>
              <a:t>                                 </a:t>
            </a:r>
          </a:p>
        </p:txBody>
      </p:sp>
      <p:sp>
        <p:nvSpPr>
          <p:cNvPr id="4" name="Subtitle 2">
            <a:extLst>
              <a:ext uri="{FF2B5EF4-FFF2-40B4-BE49-F238E27FC236}">
                <a16:creationId xmlns:a16="http://schemas.microsoft.com/office/drawing/2014/main" id="{D209E001-FD4D-ECAB-8103-EA1E264AFAA3}"/>
              </a:ext>
            </a:extLst>
          </p:cNvPr>
          <p:cNvSpPr txBox="1">
            <a:spLocks/>
          </p:cNvSpPr>
          <p:nvPr/>
        </p:nvSpPr>
        <p:spPr>
          <a:xfrm>
            <a:off x="7936523" y="6218835"/>
            <a:ext cx="4255477" cy="427062"/>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2100"/>
              <a:buFont typeface="Fira Code"/>
              <a:buNone/>
              <a:defRPr sz="2800" b="0" i="0" u="none" strike="noStrike" cap="none">
                <a:solidFill>
                  <a:schemeClr val="dk2"/>
                </a:solidFill>
                <a:latin typeface="Fira Code"/>
                <a:ea typeface="Fira Code"/>
                <a:cs typeface="Fira Code"/>
                <a:sym typeface="Fira Code"/>
              </a:defRPr>
            </a:lvl1pPr>
            <a:lvl2pPr marL="914400" marR="0" lvl="1" indent="-317500" algn="ctr" rtl="0" eaLnBrk="1" hangingPunct="1">
              <a:lnSpc>
                <a:spcPct val="100000"/>
              </a:lnSpc>
              <a:spcBef>
                <a:spcPts val="0"/>
              </a:spcBef>
              <a:spcAft>
                <a:spcPts val="0"/>
              </a:spcAft>
              <a:buClr>
                <a:schemeClr val="dk2"/>
              </a:buClr>
              <a:buSzPts val="2900"/>
              <a:buFont typeface="Fira Code"/>
              <a:buNone/>
              <a:defRPr sz="3867" b="0" i="0" u="none" strike="noStrike" cap="none">
                <a:solidFill>
                  <a:schemeClr val="dk2"/>
                </a:solidFill>
                <a:latin typeface="Fira Code"/>
                <a:ea typeface="Fira Code"/>
                <a:cs typeface="Fira Code"/>
                <a:sym typeface="Fira Code"/>
              </a:defRPr>
            </a:lvl2pPr>
            <a:lvl3pPr marL="1371600" marR="0" lvl="2" indent="-317500" algn="ctr" rtl="0" eaLnBrk="1" hangingPunct="1">
              <a:lnSpc>
                <a:spcPct val="100000"/>
              </a:lnSpc>
              <a:spcBef>
                <a:spcPts val="0"/>
              </a:spcBef>
              <a:spcAft>
                <a:spcPts val="0"/>
              </a:spcAft>
              <a:buClr>
                <a:schemeClr val="dk2"/>
              </a:buClr>
              <a:buSzPts val="2900"/>
              <a:buFont typeface="Fira Code"/>
              <a:buNone/>
              <a:defRPr sz="3867" b="0" i="0" u="none" strike="noStrike" cap="none">
                <a:solidFill>
                  <a:schemeClr val="dk2"/>
                </a:solidFill>
                <a:latin typeface="Fira Code"/>
                <a:ea typeface="Fira Code"/>
                <a:cs typeface="Fira Code"/>
                <a:sym typeface="Fira Code"/>
              </a:defRPr>
            </a:lvl3pPr>
            <a:lvl4pPr marL="1828800" marR="0" lvl="3" indent="-317500" algn="ctr" rtl="0" eaLnBrk="1" hangingPunct="1">
              <a:lnSpc>
                <a:spcPct val="100000"/>
              </a:lnSpc>
              <a:spcBef>
                <a:spcPts val="0"/>
              </a:spcBef>
              <a:spcAft>
                <a:spcPts val="0"/>
              </a:spcAft>
              <a:buClr>
                <a:schemeClr val="dk2"/>
              </a:buClr>
              <a:buSzPts val="2900"/>
              <a:buFont typeface="Fira Code"/>
              <a:buNone/>
              <a:defRPr sz="3867" b="0" i="0" u="none" strike="noStrike" cap="none">
                <a:solidFill>
                  <a:schemeClr val="dk2"/>
                </a:solidFill>
                <a:latin typeface="Fira Code"/>
                <a:ea typeface="Fira Code"/>
                <a:cs typeface="Fira Code"/>
                <a:sym typeface="Fira Code"/>
              </a:defRPr>
            </a:lvl4pPr>
            <a:lvl5pPr marL="2286000" marR="0" lvl="4" indent="-317500" algn="ctr" rtl="0" eaLnBrk="1" hangingPunct="1">
              <a:lnSpc>
                <a:spcPct val="100000"/>
              </a:lnSpc>
              <a:spcBef>
                <a:spcPts val="0"/>
              </a:spcBef>
              <a:spcAft>
                <a:spcPts val="0"/>
              </a:spcAft>
              <a:buClr>
                <a:schemeClr val="dk2"/>
              </a:buClr>
              <a:buSzPts val="2900"/>
              <a:buFont typeface="Fira Code"/>
              <a:buNone/>
              <a:defRPr sz="3867" b="0" i="0" u="none" strike="noStrike" cap="none">
                <a:solidFill>
                  <a:schemeClr val="dk2"/>
                </a:solidFill>
                <a:latin typeface="Fira Code"/>
                <a:ea typeface="Fira Code"/>
                <a:cs typeface="Fira Code"/>
                <a:sym typeface="Fira Code"/>
              </a:defRPr>
            </a:lvl5pPr>
            <a:lvl6pPr marL="2743200" marR="0" lvl="5" indent="-317500" algn="ctr" rtl="0" eaLnBrk="1" hangingPunct="1">
              <a:lnSpc>
                <a:spcPct val="100000"/>
              </a:lnSpc>
              <a:spcBef>
                <a:spcPts val="0"/>
              </a:spcBef>
              <a:spcAft>
                <a:spcPts val="0"/>
              </a:spcAft>
              <a:buClr>
                <a:schemeClr val="dk2"/>
              </a:buClr>
              <a:buSzPts val="2900"/>
              <a:buFont typeface="Fira Code"/>
              <a:buNone/>
              <a:defRPr sz="3867" b="0" i="0" u="none" strike="noStrike" cap="none">
                <a:solidFill>
                  <a:schemeClr val="dk2"/>
                </a:solidFill>
                <a:latin typeface="Fira Code"/>
                <a:ea typeface="Fira Code"/>
                <a:cs typeface="Fira Code"/>
                <a:sym typeface="Fira Code"/>
              </a:defRPr>
            </a:lvl6pPr>
            <a:lvl7pPr marL="3200400" marR="0" lvl="6" indent="-317500" algn="ctr" rtl="0" eaLnBrk="1" hangingPunct="1">
              <a:lnSpc>
                <a:spcPct val="100000"/>
              </a:lnSpc>
              <a:spcBef>
                <a:spcPts val="0"/>
              </a:spcBef>
              <a:spcAft>
                <a:spcPts val="0"/>
              </a:spcAft>
              <a:buClr>
                <a:schemeClr val="dk2"/>
              </a:buClr>
              <a:buSzPts val="2900"/>
              <a:buFont typeface="Fira Code"/>
              <a:buNone/>
              <a:defRPr sz="3867" b="0" i="0" u="none" strike="noStrike" cap="none">
                <a:solidFill>
                  <a:schemeClr val="dk2"/>
                </a:solidFill>
                <a:latin typeface="Fira Code"/>
                <a:ea typeface="Fira Code"/>
                <a:cs typeface="Fira Code"/>
                <a:sym typeface="Fira Code"/>
              </a:defRPr>
            </a:lvl7pPr>
            <a:lvl8pPr marL="3657600" marR="0" lvl="7" indent="-317500" algn="ctr" rtl="0" eaLnBrk="1" hangingPunct="1">
              <a:lnSpc>
                <a:spcPct val="100000"/>
              </a:lnSpc>
              <a:spcBef>
                <a:spcPts val="0"/>
              </a:spcBef>
              <a:spcAft>
                <a:spcPts val="0"/>
              </a:spcAft>
              <a:buClr>
                <a:schemeClr val="dk2"/>
              </a:buClr>
              <a:buSzPts val="2900"/>
              <a:buFont typeface="Fira Code"/>
              <a:buNone/>
              <a:defRPr sz="3867" b="0" i="0" u="none" strike="noStrike" cap="none">
                <a:solidFill>
                  <a:schemeClr val="dk2"/>
                </a:solidFill>
                <a:latin typeface="Fira Code"/>
                <a:ea typeface="Fira Code"/>
                <a:cs typeface="Fira Code"/>
                <a:sym typeface="Fira Code"/>
              </a:defRPr>
            </a:lvl8pPr>
            <a:lvl9pPr marL="4114800" marR="0" lvl="8" indent="-317500" algn="ctr" rtl="0" eaLnBrk="1" hangingPunct="1">
              <a:lnSpc>
                <a:spcPct val="100000"/>
              </a:lnSpc>
              <a:spcBef>
                <a:spcPts val="0"/>
              </a:spcBef>
              <a:spcAft>
                <a:spcPts val="0"/>
              </a:spcAft>
              <a:buClr>
                <a:schemeClr val="dk2"/>
              </a:buClr>
              <a:buSzPts val="2900"/>
              <a:buFont typeface="Fira Code"/>
              <a:buNone/>
              <a:defRPr sz="3867" b="0" i="0" u="none" strike="noStrike" cap="none">
                <a:solidFill>
                  <a:schemeClr val="dk2"/>
                </a:solidFill>
                <a:latin typeface="Fira Code"/>
                <a:ea typeface="Fira Code"/>
                <a:cs typeface="Fira Code"/>
                <a:sym typeface="Fira Code"/>
              </a:defRPr>
            </a:lvl9pPr>
          </a:lstStyle>
          <a:p>
            <a:r>
              <a:rPr lang="en-IN" dirty="0"/>
              <a:t>BY-KSHITIJ SHARMA 					</a:t>
            </a:r>
          </a:p>
          <a:p>
            <a:r>
              <a:rPr lang="en-IN" dirty="0"/>
              <a:t>								      </a:t>
            </a:r>
          </a:p>
          <a:p>
            <a:r>
              <a:rPr lang="en-IN" dirty="0"/>
              <a:t> 											</a:t>
            </a:r>
          </a:p>
          <a:p>
            <a:r>
              <a:rPr lang="en-IN" dirty="0"/>
              <a:t>	</a:t>
            </a:r>
          </a:p>
          <a:p>
            <a:endParaRPr lang="en-IN" dirty="0"/>
          </a:p>
          <a:p>
            <a:r>
              <a:rPr lang="en-IN" dirty="0"/>
              <a:t>									</a:t>
            </a:r>
          </a:p>
          <a:p>
            <a:endParaRPr lang="en-IN" dirty="0"/>
          </a:p>
          <a:p>
            <a:r>
              <a:rPr lang="en-IN" dirty="0"/>
              <a:t>                                     </a:t>
            </a:r>
          </a:p>
        </p:txBody>
      </p:sp>
      <p:pic>
        <p:nvPicPr>
          <p:cNvPr id="6" name="Picture 5">
            <a:extLst>
              <a:ext uri="{FF2B5EF4-FFF2-40B4-BE49-F238E27FC236}">
                <a16:creationId xmlns:a16="http://schemas.microsoft.com/office/drawing/2014/main" id="{929607CA-A21B-9AD7-C55B-841567DA1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792" y="1493841"/>
            <a:ext cx="10263835" cy="5364159"/>
          </a:xfrm>
          <a:prstGeom prst="rect">
            <a:avLst/>
          </a:prstGeom>
          <a:solidFill>
            <a:schemeClr val="accent5">
              <a:alpha val="0"/>
            </a:schemeClr>
          </a:solidFill>
          <a:effectLst>
            <a:outerShdw blurRad="50800" dist="50800" dir="5400000" sx="59000" sy="59000" algn="ctr" rotWithShape="0">
              <a:srgbClr val="000000">
                <a:alpha val="76000"/>
              </a:srgbClr>
            </a:outerShdw>
            <a:reflection stA="13000" endPos="65000" dir="5400000" sy="-100000" algn="bl" rotWithShape="0"/>
            <a:softEdge rad="1270000"/>
          </a:effectLst>
        </p:spPr>
      </p:pic>
    </p:spTree>
    <p:extLst>
      <p:ext uri="{BB962C8B-B14F-4D97-AF65-F5344CB8AC3E}">
        <p14:creationId xmlns:p14="http://schemas.microsoft.com/office/powerpoint/2010/main" val="371710762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heel(1)">
                                      <p:cBhvr>
                                        <p:cTn id="19" dur="20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heel(1)">
                                      <p:cBhvr>
                                        <p:cTn id="24"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DC337-63C4-BEA6-C617-6314E9B9DE3B}"/>
              </a:ext>
            </a:extLst>
          </p:cNvPr>
          <p:cNvSpPr>
            <a:spLocks noGrp="1"/>
          </p:cNvSpPr>
          <p:nvPr>
            <p:ph type="title"/>
          </p:nvPr>
        </p:nvSpPr>
        <p:spPr/>
        <p:txBody>
          <a:bodyPr/>
          <a:lstStyle/>
          <a:p>
            <a:r>
              <a:rPr lang="en-IN" dirty="0"/>
              <a:t>8.USE OF ELSE BLOCK IN EXCEPTION HANDLING.</a:t>
            </a:r>
          </a:p>
        </p:txBody>
      </p:sp>
      <p:sp>
        <p:nvSpPr>
          <p:cNvPr id="3" name="Content Placeholder 2">
            <a:extLst>
              <a:ext uri="{FF2B5EF4-FFF2-40B4-BE49-F238E27FC236}">
                <a16:creationId xmlns:a16="http://schemas.microsoft.com/office/drawing/2014/main" id="{38B57092-CCA3-2EA8-FDD5-47D3AEF3EC5B}"/>
              </a:ext>
            </a:extLst>
          </p:cNvPr>
          <p:cNvSpPr>
            <a:spLocks noGrp="1"/>
          </p:cNvSpPr>
          <p:nvPr>
            <p:ph idx="1"/>
          </p:nvPr>
        </p:nvSpPr>
        <p:spPr>
          <a:xfrm>
            <a:off x="415600" y="725928"/>
            <a:ext cx="11360800" cy="2262369"/>
          </a:xfrm>
        </p:spPr>
        <p:txBody>
          <a:bodyPr/>
          <a:lstStyle/>
          <a:p>
            <a:r>
              <a:rPr lang="en-IN" dirty="0"/>
              <a:t>Else block in exception handling gives us power to perform some extra coding to the program when no exception raised.</a:t>
            </a:r>
          </a:p>
          <a:p>
            <a:r>
              <a:rPr lang="en-IN" dirty="0"/>
              <a:t>Else block actually beautify the code in exception handling </a:t>
            </a:r>
          </a:p>
        </p:txBody>
      </p:sp>
      <p:pic>
        <p:nvPicPr>
          <p:cNvPr id="5" name="Picture 4">
            <a:extLst>
              <a:ext uri="{FF2B5EF4-FFF2-40B4-BE49-F238E27FC236}">
                <a16:creationId xmlns:a16="http://schemas.microsoft.com/office/drawing/2014/main" id="{D6D343A2-D902-C681-BE4A-7B8C44FAE8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2501" y="2472116"/>
            <a:ext cx="5334000" cy="4211488"/>
          </a:xfrm>
          <a:prstGeom prst="rect">
            <a:avLst/>
          </a:prstGeom>
        </p:spPr>
      </p:pic>
    </p:spTree>
    <p:extLst>
      <p:ext uri="{BB962C8B-B14F-4D97-AF65-F5344CB8AC3E}">
        <p14:creationId xmlns:p14="http://schemas.microsoft.com/office/powerpoint/2010/main" val="355155883"/>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8AA4-3F4A-2912-BCC3-2738359C8AC3}"/>
              </a:ext>
            </a:extLst>
          </p:cNvPr>
          <p:cNvSpPr>
            <a:spLocks noGrp="1"/>
          </p:cNvSpPr>
          <p:nvPr>
            <p:ph type="title"/>
          </p:nvPr>
        </p:nvSpPr>
        <p:spPr>
          <a:xfrm>
            <a:off x="651270" y="419986"/>
            <a:ext cx="11360800" cy="763600"/>
          </a:xfrm>
        </p:spPr>
        <p:txBody>
          <a:bodyPr/>
          <a:lstStyle/>
          <a:p>
            <a:r>
              <a:rPr lang="en-IN" dirty="0"/>
              <a:t>9.Finally block purpose.</a:t>
            </a:r>
          </a:p>
        </p:txBody>
      </p:sp>
      <p:sp>
        <p:nvSpPr>
          <p:cNvPr id="3" name="Content Placeholder 2">
            <a:extLst>
              <a:ext uri="{FF2B5EF4-FFF2-40B4-BE49-F238E27FC236}">
                <a16:creationId xmlns:a16="http://schemas.microsoft.com/office/drawing/2014/main" id="{0ED66380-FB5C-A8BF-DAF1-331B1C28A281}"/>
              </a:ext>
            </a:extLst>
          </p:cNvPr>
          <p:cNvSpPr>
            <a:spLocks noGrp="1"/>
          </p:cNvSpPr>
          <p:nvPr>
            <p:ph idx="1"/>
          </p:nvPr>
        </p:nvSpPr>
        <p:spPr>
          <a:xfrm>
            <a:off x="415600" y="903988"/>
            <a:ext cx="11360800" cy="5534026"/>
          </a:xfrm>
        </p:spPr>
        <p:txBody>
          <a:bodyPr/>
          <a:lstStyle/>
          <a:p>
            <a:r>
              <a:rPr lang="en-IN" dirty="0"/>
              <a:t>‘</a:t>
            </a:r>
            <a:r>
              <a:rPr lang="en-IN" sz="2000" dirty="0"/>
              <a:t>Finally’ block is used with ‘try’ and ‘except’ blocks to make sure that some code is always executed, even if there is an error or exception.</a:t>
            </a:r>
          </a:p>
          <a:p>
            <a:pPr marL="139700" indent="0">
              <a:buNone/>
            </a:pPr>
            <a:endParaRPr lang="en-IN" sz="2000" dirty="0"/>
          </a:p>
          <a:p>
            <a:r>
              <a:rPr lang="en-IN" sz="2000" dirty="0"/>
              <a:t>It works like a safety net in exception handling like if something goes wrong. The ‘finally’ block ensures that any necessary </a:t>
            </a:r>
            <a:r>
              <a:rPr lang="en-IN" sz="2000" dirty="0" err="1"/>
              <a:t>cleanup</a:t>
            </a:r>
            <a:r>
              <a:rPr lang="en-IN" sz="2000" dirty="0"/>
              <a:t> or other actions are taken before the program exists.</a:t>
            </a:r>
          </a:p>
          <a:p>
            <a:r>
              <a:rPr lang="en-IN" sz="2000" dirty="0">
                <a:solidFill>
                  <a:schemeClr val="bg1"/>
                </a:solidFill>
              </a:rPr>
              <a:t>Example:</a:t>
            </a:r>
          </a:p>
          <a:p>
            <a:pPr marL="1511300" lvl="3" indent="0">
              <a:buNone/>
            </a:pPr>
            <a:r>
              <a:rPr lang="en-IN" sz="2000" dirty="0"/>
              <a:t>If you catch the exception or error in except block or you don’t catch you still need to close the file properly , even there is an error or not Than you use finally block where you put close the file code.</a:t>
            </a:r>
          </a:p>
        </p:txBody>
      </p:sp>
    </p:spTree>
    <p:extLst>
      <p:ext uri="{BB962C8B-B14F-4D97-AF65-F5344CB8AC3E}">
        <p14:creationId xmlns:p14="http://schemas.microsoft.com/office/powerpoint/2010/main" val="2318385617"/>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63838-6577-5C0B-A432-57516FE4DE95}"/>
              </a:ext>
            </a:extLst>
          </p:cNvPr>
          <p:cNvSpPr>
            <a:spLocks noGrp="1"/>
          </p:cNvSpPr>
          <p:nvPr>
            <p:ph type="title"/>
          </p:nvPr>
        </p:nvSpPr>
        <p:spPr>
          <a:xfrm>
            <a:off x="113942" y="282283"/>
            <a:ext cx="11776400" cy="763600"/>
          </a:xfrm>
        </p:spPr>
        <p:txBody>
          <a:bodyPr/>
          <a:lstStyle/>
          <a:p>
            <a:r>
              <a:rPr lang="en-IN" dirty="0"/>
              <a:t>10.DIFFERENCE BETWEEN TRY-EXCEPT AND TRY-FINALLY BLOCK</a:t>
            </a:r>
          </a:p>
        </p:txBody>
      </p:sp>
      <p:sp>
        <p:nvSpPr>
          <p:cNvPr id="3" name="Content Placeholder 2">
            <a:extLst>
              <a:ext uri="{FF2B5EF4-FFF2-40B4-BE49-F238E27FC236}">
                <a16:creationId xmlns:a16="http://schemas.microsoft.com/office/drawing/2014/main" id="{F076C8E2-3692-8C29-9D61-43019C31DB6B}"/>
              </a:ext>
            </a:extLst>
          </p:cNvPr>
          <p:cNvSpPr>
            <a:spLocks noGrp="1"/>
          </p:cNvSpPr>
          <p:nvPr>
            <p:ph idx="1"/>
          </p:nvPr>
        </p:nvSpPr>
        <p:spPr>
          <a:xfrm>
            <a:off x="415600" y="565672"/>
            <a:ext cx="11360800" cy="5458056"/>
          </a:xfrm>
        </p:spPr>
        <p:txBody>
          <a:bodyPr/>
          <a:lstStyle/>
          <a:p>
            <a:pPr marL="139700" indent="0">
              <a:buNone/>
            </a:pPr>
            <a:r>
              <a:rPr lang="en-IN" sz="2000" dirty="0"/>
              <a:t>Try-except block is used to catch and handle errors that may occur in the ‘try’ block .</a:t>
            </a:r>
          </a:p>
          <a:p>
            <a:pPr marL="139700" indent="0">
              <a:buNone/>
            </a:pPr>
            <a:r>
              <a:rPr lang="en-IN" sz="2000" dirty="0"/>
              <a:t>Like in ‘try’ block we try a code or exception if exception occur except block except and display or give certain type of message.</a:t>
            </a:r>
          </a:p>
          <a:p>
            <a:pPr marL="139700" indent="0">
              <a:buNone/>
            </a:pPr>
            <a:r>
              <a:rPr lang="en-IN" sz="2000" dirty="0"/>
              <a:t> </a:t>
            </a:r>
            <a:endParaRPr lang="en-IN" sz="2000" dirty="0">
              <a:solidFill>
                <a:schemeClr val="bg1"/>
              </a:solidFill>
            </a:endParaRPr>
          </a:p>
          <a:p>
            <a:pPr marL="139700" indent="0">
              <a:buNone/>
            </a:pPr>
            <a:r>
              <a:rPr lang="en-IN" sz="2000" dirty="0">
                <a:solidFill>
                  <a:schemeClr val="bg1"/>
                </a:solidFill>
              </a:rPr>
              <a:t>Whereas in try-finally block is used to ensure that some code is always executed, regardless of whether an error occurs in the ‘try’ block or not  </a:t>
            </a:r>
          </a:p>
        </p:txBody>
      </p:sp>
    </p:spTree>
    <p:extLst>
      <p:ext uri="{BB962C8B-B14F-4D97-AF65-F5344CB8AC3E}">
        <p14:creationId xmlns:p14="http://schemas.microsoft.com/office/powerpoint/2010/main" val="348327778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76B24-2513-BBF2-82F3-9480590F5ACA}"/>
              </a:ext>
            </a:extLst>
          </p:cNvPr>
          <p:cNvSpPr>
            <a:spLocks noGrp="1"/>
          </p:cNvSpPr>
          <p:nvPr>
            <p:ph type="title"/>
          </p:nvPr>
        </p:nvSpPr>
        <p:spPr/>
        <p:txBody>
          <a:bodyPr/>
          <a:lstStyle/>
          <a:p>
            <a:r>
              <a:rPr lang="en-IN" dirty="0"/>
              <a:t>1.WHAT IS AN EXCEPTION ?</a:t>
            </a:r>
          </a:p>
        </p:txBody>
      </p:sp>
      <p:sp>
        <p:nvSpPr>
          <p:cNvPr id="3" name="Content Placeholder 2">
            <a:extLst>
              <a:ext uri="{FF2B5EF4-FFF2-40B4-BE49-F238E27FC236}">
                <a16:creationId xmlns:a16="http://schemas.microsoft.com/office/drawing/2014/main" id="{5B35C3F3-98E6-7A85-1116-780C28B763FE}"/>
              </a:ext>
            </a:extLst>
          </p:cNvPr>
          <p:cNvSpPr>
            <a:spLocks noGrp="1"/>
          </p:cNvSpPr>
          <p:nvPr>
            <p:ph idx="1"/>
          </p:nvPr>
        </p:nvSpPr>
        <p:spPr>
          <a:xfrm>
            <a:off x="415600" y="1356967"/>
            <a:ext cx="11490454" cy="5109264"/>
          </a:xfrm>
        </p:spPr>
        <p:txBody>
          <a:bodyPr/>
          <a:lstStyle/>
          <a:p>
            <a:r>
              <a:rPr lang="en-IN" sz="2800" kern="100" dirty="0">
                <a:solidFill>
                  <a:schemeClr val="bg2"/>
                </a:solidFill>
                <a:effectLst/>
                <a:latin typeface="Overpass Mono"/>
                <a:ea typeface="Calibri" panose="020F0502020204030204" pitchFamily="34" charset="0"/>
                <a:cs typeface="Times New Roman" panose="02020603050405020304" pitchFamily="18" charset="0"/>
              </a:rPr>
              <a:t>Exception is an error that occurs during the execution of a Python program. </a:t>
            </a:r>
          </a:p>
          <a:p>
            <a:r>
              <a:rPr lang="en-IN" sz="2800" kern="100" dirty="0">
                <a:solidFill>
                  <a:schemeClr val="bg2"/>
                </a:solidFill>
                <a:effectLst/>
                <a:latin typeface="Overpass Mono"/>
                <a:ea typeface="Calibri" panose="020F0502020204030204" pitchFamily="34" charset="0"/>
                <a:cs typeface="Times New Roman" panose="02020603050405020304" pitchFamily="18" charset="0"/>
              </a:rPr>
              <a:t>When an exception occurs the program stops running and displays an error message That describes what went wrong.</a:t>
            </a:r>
          </a:p>
          <a:p>
            <a:pPr marL="114300" indent="0">
              <a:buNone/>
            </a:pPr>
            <a:r>
              <a:rPr lang="en-IN" dirty="0">
                <a:latin typeface="Overpass Mono"/>
              </a:rPr>
              <a:t> </a:t>
            </a:r>
          </a:p>
          <a:p>
            <a:pPr marL="114300" indent="0">
              <a:buNone/>
            </a:pPr>
            <a:r>
              <a:rPr lang="en-IN" sz="2400" dirty="0">
                <a:solidFill>
                  <a:schemeClr val="bg1"/>
                </a:solidFill>
                <a:latin typeface="Overpass Mono"/>
              </a:rPr>
              <a:t>We can handle exceptions by using try and except block</a:t>
            </a:r>
          </a:p>
          <a:p>
            <a:pPr marL="114300" indent="0">
              <a:buNone/>
            </a:pPr>
            <a:r>
              <a:rPr lang="en-IN" sz="2400" dirty="0">
                <a:latin typeface="Overpass Mono"/>
              </a:rPr>
              <a:t>Syntax:</a:t>
            </a:r>
          </a:p>
          <a:p>
            <a:pPr marL="114300" indent="0">
              <a:buNone/>
            </a:pPr>
            <a:r>
              <a:rPr lang="en-IN" sz="2400" dirty="0">
                <a:latin typeface="Overpass Mono"/>
              </a:rPr>
              <a:t>	</a:t>
            </a:r>
            <a:r>
              <a:rPr lang="en-IN" sz="2400" dirty="0">
                <a:solidFill>
                  <a:schemeClr val="bg1"/>
                </a:solidFill>
                <a:latin typeface="Overpass Mono"/>
              </a:rPr>
              <a:t>try:</a:t>
            </a:r>
          </a:p>
          <a:p>
            <a:pPr marL="114300" indent="0">
              <a:buNone/>
            </a:pPr>
            <a:r>
              <a:rPr lang="en-IN" sz="2400" dirty="0">
                <a:solidFill>
                  <a:schemeClr val="bg1"/>
                </a:solidFill>
                <a:latin typeface="Overpass Mono"/>
              </a:rPr>
              <a:t>	      error or exception code</a:t>
            </a:r>
          </a:p>
          <a:p>
            <a:pPr marL="114300" indent="0">
              <a:buNone/>
            </a:pPr>
            <a:r>
              <a:rPr lang="en-IN" sz="2400" dirty="0">
                <a:solidFill>
                  <a:schemeClr val="bg1"/>
                </a:solidFill>
                <a:latin typeface="Overpass Mono"/>
              </a:rPr>
              <a:t>	except:</a:t>
            </a:r>
          </a:p>
          <a:p>
            <a:pPr marL="114300" indent="0">
              <a:buNone/>
            </a:pPr>
            <a:r>
              <a:rPr lang="en-IN" sz="2400" dirty="0">
                <a:solidFill>
                  <a:schemeClr val="bg1"/>
                </a:solidFill>
                <a:latin typeface="Overpass Mono"/>
              </a:rPr>
              <a:t>	       code that handle exception</a:t>
            </a:r>
          </a:p>
          <a:p>
            <a:pPr marL="114300" indent="0">
              <a:buNone/>
            </a:pPr>
            <a:endParaRPr lang="en-IN" dirty="0">
              <a:latin typeface="Overpass Mono"/>
            </a:endParaRPr>
          </a:p>
        </p:txBody>
      </p:sp>
    </p:spTree>
    <p:extLst>
      <p:ext uri="{BB962C8B-B14F-4D97-AF65-F5344CB8AC3E}">
        <p14:creationId xmlns:p14="http://schemas.microsoft.com/office/powerpoint/2010/main" val="371170256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type="lt">
                                    <p:tmAbs val="100"/>
                                  </p:iterate>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type="lt">
                                    <p:tmAbs val="100"/>
                                  </p:iterate>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type="lt">
                                    <p:tmAbs val="100"/>
                                  </p:iterate>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iterate type="lt">
                                    <p:tmAbs val="100"/>
                                  </p:iterate>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iterate type="lt">
                                    <p:tmAbs val="100"/>
                                  </p:iterate>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iterate type="lt">
                                    <p:tmAbs val="100"/>
                                  </p:iterate>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iterate type="lt">
                                    <p:tmAbs val="100"/>
                                  </p:iterate>
                                  <p:childTnLst>
                                    <p:set>
                                      <p:cBhvr>
                                        <p:cTn id="3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iterate type="lt">
                                    <p:tmAbs val="100"/>
                                  </p:iterate>
                                  <p:childTnLst>
                                    <p:set>
                                      <p:cBhvr>
                                        <p:cTn id="4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iterate type="lt">
                                    <p:tmAbs val="100"/>
                                  </p:iterate>
                                  <p:childTnLst>
                                    <p:set>
                                      <p:cBhvr>
                                        <p:cTn id="4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E0F47-291E-92D4-7765-CE6E472B6C54}"/>
              </a:ext>
            </a:extLst>
          </p:cNvPr>
          <p:cNvSpPr>
            <a:spLocks noGrp="1"/>
          </p:cNvSpPr>
          <p:nvPr>
            <p:ph type="title"/>
          </p:nvPr>
        </p:nvSpPr>
        <p:spPr/>
        <p:txBody>
          <a:bodyPr/>
          <a:lstStyle/>
          <a:p>
            <a:r>
              <a:rPr lang="en-IN" dirty="0"/>
              <a:t>2.DIFFERENCE BETWEEN ERRORS AND EXCEPTION?</a:t>
            </a:r>
            <a:br>
              <a:rPr lang="en-IN" dirty="0"/>
            </a:br>
            <a:endParaRPr lang="en-IN" dirty="0"/>
          </a:p>
        </p:txBody>
      </p:sp>
      <p:sp>
        <p:nvSpPr>
          <p:cNvPr id="3" name="Content Placeholder 2">
            <a:extLst>
              <a:ext uri="{FF2B5EF4-FFF2-40B4-BE49-F238E27FC236}">
                <a16:creationId xmlns:a16="http://schemas.microsoft.com/office/drawing/2014/main" id="{B8702CF7-7858-C2D8-63AC-0B8BF5151175}"/>
              </a:ext>
            </a:extLst>
          </p:cNvPr>
          <p:cNvSpPr>
            <a:spLocks noGrp="1"/>
          </p:cNvSpPr>
          <p:nvPr>
            <p:ph idx="1"/>
          </p:nvPr>
        </p:nvSpPr>
        <p:spPr>
          <a:xfrm>
            <a:off x="514581" y="2818674"/>
            <a:ext cx="11261819" cy="1949550"/>
          </a:xfrm>
        </p:spPr>
        <p:txBody>
          <a:bodyPr/>
          <a:lstStyle/>
          <a:p>
            <a:pPr marL="139700" indent="0">
              <a:buNone/>
            </a:pPr>
            <a:r>
              <a:rPr lang="en-IN" sz="2000" dirty="0">
                <a:solidFill>
                  <a:schemeClr val="bg1"/>
                </a:solidFill>
              </a:rPr>
              <a:t>Where as an exception is a specific kind of error that happens when the program is running and something unexpected happens like when we divide a number by zero called exception because its </a:t>
            </a:r>
            <a:r>
              <a:rPr lang="en-IN" sz="2000" dirty="0" err="1">
                <a:solidFill>
                  <a:schemeClr val="bg1"/>
                </a:solidFill>
              </a:rPr>
              <a:t>intrupt</a:t>
            </a:r>
            <a:r>
              <a:rPr lang="en-IN" sz="2000" dirty="0">
                <a:solidFill>
                  <a:schemeClr val="bg1"/>
                </a:solidFill>
              </a:rPr>
              <a:t> the normal flow of the program</a:t>
            </a:r>
          </a:p>
        </p:txBody>
      </p:sp>
      <p:sp>
        <p:nvSpPr>
          <p:cNvPr id="6" name="Title 1">
            <a:extLst>
              <a:ext uri="{FF2B5EF4-FFF2-40B4-BE49-F238E27FC236}">
                <a16:creationId xmlns:a16="http://schemas.microsoft.com/office/drawing/2014/main" id="{D917A759-9F0A-24CF-951B-EF7DB2A48504}"/>
              </a:ext>
            </a:extLst>
          </p:cNvPr>
          <p:cNvSpPr txBox="1">
            <a:spLocks/>
          </p:cNvSpPr>
          <p:nvPr/>
        </p:nvSpPr>
        <p:spPr>
          <a:xfrm>
            <a:off x="613563" y="1356968"/>
            <a:ext cx="11261819" cy="15738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lt1"/>
              </a:buClr>
              <a:buSzPts val="2800"/>
              <a:buFont typeface="Fira Code"/>
              <a:buNone/>
              <a:defRPr sz="2800" b="0" i="0" u="none" strike="noStrike" cap="none">
                <a:solidFill>
                  <a:schemeClr val="lt1"/>
                </a:solidFill>
                <a:latin typeface="Fira Code"/>
                <a:ea typeface="Fira Code"/>
                <a:cs typeface="Fira Code"/>
                <a:sym typeface="Fira Code"/>
              </a:defRPr>
            </a:lvl1pPr>
            <a:lvl2pPr marR="0" lvl="1" algn="l" rtl="0" eaLnBrk="1" hangingPunct="1">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2pPr>
            <a:lvl3pPr marR="0" lvl="2" algn="l" rtl="0" eaLnBrk="1" hangingPunct="1">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3pPr>
            <a:lvl4pPr marR="0" lvl="3" algn="l" rtl="0" eaLnBrk="1" hangingPunct="1">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4pPr>
            <a:lvl5pPr marR="0" lvl="4" algn="l" rtl="0" eaLnBrk="1" hangingPunct="1">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5pPr>
            <a:lvl6pPr marR="0" lvl="5" algn="l" rtl="0" eaLnBrk="1" hangingPunct="1">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6pPr>
            <a:lvl7pPr marR="0" lvl="6" algn="l" rtl="0" eaLnBrk="1" hangingPunct="1">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7pPr>
            <a:lvl8pPr marR="0" lvl="7" algn="l" rtl="0" eaLnBrk="1" hangingPunct="1">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8pPr>
            <a:lvl9pPr marR="0" lvl="8" algn="l" rtl="0" eaLnBrk="1" hangingPunct="1">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9pPr>
          </a:lstStyle>
          <a:p>
            <a:pPr algn="just"/>
            <a:r>
              <a:rPr lang="en-IN" sz="2000" dirty="0">
                <a:solidFill>
                  <a:schemeClr val="bg2"/>
                </a:solidFill>
              </a:rPr>
              <a:t>An error is when something goes wrong in a program, Like when we misspell a word or forget a semicolon. It includes all kinds of mistakes that can happen in a code. Such as syntax errors, logical errors or hardware malfunctions.</a:t>
            </a:r>
          </a:p>
          <a:p>
            <a:endParaRPr lang="en-IN" dirty="0"/>
          </a:p>
        </p:txBody>
      </p:sp>
    </p:spTree>
    <p:extLst>
      <p:ext uri="{BB962C8B-B14F-4D97-AF65-F5344CB8AC3E}">
        <p14:creationId xmlns:p14="http://schemas.microsoft.com/office/powerpoint/2010/main" val="293978706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type="lt">
                                    <p:tmAbs val="100"/>
                                  </p:iterate>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type="lt">
                                    <p:tmAbs val="100"/>
                                  </p:iterate>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AE8DB-6414-F3B1-38BE-A53D93EF2AA1}"/>
              </a:ext>
            </a:extLst>
          </p:cNvPr>
          <p:cNvSpPr>
            <a:spLocks noGrp="1"/>
          </p:cNvSpPr>
          <p:nvPr>
            <p:ph type="title"/>
          </p:nvPr>
        </p:nvSpPr>
        <p:spPr>
          <a:xfrm>
            <a:off x="230207" y="206867"/>
            <a:ext cx="11546192" cy="1028043"/>
          </a:xfrm>
        </p:spPr>
        <p:txBody>
          <a:bodyPr/>
          <a:lstStyle/>
          <a:p>
            <a:pPr algn="ctr"/>
            <a:r>
              <a:rPr lang="en-IN" dirty="0"/>
              <a:t>3. HOW CAN WE ENSURE THAT CERTAIN CODE BLOCK RUNS NO         MATTER WHETHER THERE IS AN EXCEPTION OR NOT </a:t>
            </a:r>
          </a:p>
        </p:txBody>
      </p:sp>
      <p:sp>
        <p:nvSpPr>
          <p:cNvPr id="3" name="Content Placeholder 2">
            <a:extLst>
              <a:ext uri="{FF2B5EF4-FFF2-40B4-BE49-F238E27FC236}">
                <a16:creationId xmlns:a16="http://schemas.microsoft.com/office/drawing/2014/main" id="{5C81F910-1123-C9F2-5B16-3247A3B6FBBD}"/>
              </a:ext>
            </a:extLst>
          </p:cNvPr>
          <p:cNvSpPr>
            <a:spLocks noGrp="1"/>
          </p:cNvSpPr>
          <p:nvPr>
            <p:ph idx="1"/>
          </p:nvPr>
        </p:nvSpPr>
        <p:spPr>
          <a:xfrm>
            <a:off x="470589" y="1547676"/>
            <a:ext cx="11453497" cy="1479944"/>
          </a:xfrm>
        </p:spPr>
        <p:txBody>
          <a:bodyPr/>
          <a:lstStyle/>
          <a:p>
            <a:r>
              <a:rPr lang="en-IN" sz="2400" dirty="0"/>
              <a:t>We use finally block in python to ensure that a certain line of code block runs no matter whether there is an exception or not.</a:t>
            </a:r>
          </a:p>
        </p:txBody>
      </p:sp>
      <p:sp>
        <p:nvSpPr>
          <p:cNvPr id="4" name="Title 1">
            <a:extLst>
              <a:ext uri="{FF2B5EF4-FFF2-40B4-BE49-F238E27FC236}">
                <a16:creationId xmlns:a16="http://schemas.microsoft.com/office/drawing/2014/main" id="{0F671FF8-0798-DB82-C926-5E5685C12B40}"/>
              </a:ext>
            </a:extLst>
          </p:cNvPr>
          <p:cNvSpPr txBox="1">
            <a:spLocks/>
          </p:cNvSpPr>
          <p:nvPr/>
        </p:nvSpPr>
        <p:spPr>
          <a:xfrm>
            <a:off x="322903" y="5478023"/>
            <a:ext cx="11360800" cy="76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lt1"/>
              </a:buClr>
              <a:buSzPts val="2800"/>
              <a:buFont typeface="Fira Code"/>
              <a:buNone/>
              <a:defRPr sz="2800" b="0" i="0" u="none" strike="noStrike" cap="none">
                <a:solidFill>
                  <a:schemeClr val="lt1"/>
                </a:solidFill>
                <a:latin typeface="Fira Code"/>
                <a:ea typeface="Fira Code"/>
                <a:cs typeface="Fira Code"/>
                <a:sym typeface="Fira Code"/>
              </a:defRPr>
            </a:lvl1pPr>
            <a:lvl2pPr marR="0" lvl="1" algn="l" rtl="0" eaLnBrk="1" hangingPunct="1">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2pPr>
            <a:lvl3pPr marR="0" lvl="2" algn="l" rtl="0" eaLnBrk="1" hangingPunct="1">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3pPr>
            <a:lvl4pPr marR="0" lvl="3" algn="l" rtl="0" eaLnBrk="1" hangingPunct="1">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4pPr>
            <a:lvl5pPr marR="0" lvl="4" algn="l" rtl="0" eaLnBrk="1" hangingPunct="1">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5pPr>
            <a:lvl6pPr marR="0" lvl="5" algn="l" rtl="0" eaLnBrk="1" hangingPunct="1">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6pPr>
            <a:lvl7pPr marR="0" lvl="6" algn="l" rtl="0" eaLnBrk="1" hangingPunct="1">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7pPr>
            <a:lvl8pPr marR="0" lvl="7" algn="l" rtl="0" eaLnBrk="1" hangingPunct="1">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8pPr>
            <a:lvl9pPr marR="0" lvl="8" algn="l" rtl="0" eaLnBrk="1" hangingPunct="1">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9pPr>
          </a:lstStyle>
          <a:p>
            <a:endParaRPr lang="en-IN" dirty="0"/>
          </a:p>
        </p:txBody>
      </p:sp>
      <p:sp>
        <p:nvSpPr>
          <p:cNvPr id="5" name="Title 1">
            <a:extLst>
              <a:ext uri="{FF2B5EF4-FFF2-40B4-BE49-F238E27FC236}">
                <a16:creationId xmlns:a16="http://schemas.microsoft.com/office/drawing/2014/main" id="{209062C4-D6AD-2E39-6596-A587115CE67F}"/>
              </a:ext>
            </a:extLst>
          </p:cNvPr>
          <p:cNvSpPr txBox="1">
            <a:spLocks/>
          </p:cNvSpPr>
          <p:nvPr/>
        </p:nvSpPr>
        <p:spPr>
          <a:xfrm>
            <a:off x="953930" y="3585188"/>
            <a:ext cx="7361512" cy="11891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lt1"/>
              </a:buClr>
              <a:buSzPts val="2800"/>
              <a:buFont typeface="Fira Code"/>
              <a:buNone/>
              <a:defRPr sz="2800" b="0" i="0" u="none" strike="noStrike" cap="none">
                <a:solidFill>
                  <a:schemeClr val="lt1"/>
                </a:solidFill>
                <a:latin typeface="Fira Code"/>
                <a:ea typeface="Fira Code"/>
                <a:cs typeface="Fira Code"/>
                <a:sym typeface="Fira Code"/>
              </a:defRPr>
            </a:lvl1pPr>
            <a:lvl2pPr marR="0" lvl="1" algn="l" rtl="0" eaLnBrk="1" hangingPunct="1">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2pPr>
            <a:lvl3pPr marR="0" lvl="2" algn="l" rtl="0" eaLnBrk="1" hangingPunct="1">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3pPr>
            <a:lvl4pPr marR="0" lvl="3" algn="l" rtl="0" eaLnBrk="1" hangingPunct="1">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4pPr>
            <a:lvl5pPr marR="0" lvl="4" algn="l" rtl="0" eaLnBrk="1" hangingPunct="1">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5pPr>
            <a:lvl6pPr marR="0" lvl="5" algn="l" rtl="0" eaLnBrk="1" hangingPunct="1">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6pPr>
            <a:lvl7pPr marR="0" lvl="6" algn="l" rtl="0" eaLnBrk="1" hangingPunct="1">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7pPr>
            <a:lvl8pPr marR="0" lvl="7" algn="l" rtl="0" eaLnBrk="1" hangingPunct="1">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8pPr>
            <a:lvl9pPr marR="0" lvl="8" algn="l" rtl="0" eaLnBrk="1" hangingPunct="1">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9pPr>
          </a:lstStyle>
          <a:p>
            <a:r>
              <a:rPr lang="en-IN" sz="1800" dirty="0"/>
              <a:t>Finally block is also used for tasks such as cleaning up resources ( </a:t>
            </a:r>
            <a:r>
              <a:rPr lang="en-IN" sz="1800" dirty="0" err="1"/>
              <a:t>eg</a:t>
            </a:r>
            <a:r>
              <a:rPr lang="en-IN" sz="1800" dirty="0"/>
              <a:t>: closing files, and databases)</a:t>
            </a:r>
          </a:p>
        </p:txBody>
      </p:sp>
      <p:pic>
        <p:nvPicPr>
          <p:cNvPr id="7" name="Picture 6">
            <a:extLst>
              <a:ext uri="{FF2B5EF4-FFF2-40B4-BE49-F238E27FC236}">
                <a16:creationId xmlns:a16="http://schemas.microsoft.com/office/drawing/2014/main" id="{EEDCFC59-930A-F3DF-DF4E-9E15577B76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6857" y="2852962"/>
            <a:ext cx="3093311" cy="3709173"/>
          </a:xfrm>
          <a:prstGeom prst="rect">
            <a:avLst/>
          </a:prstGeom>
        </p:spPr>
      </p:pic>
      <p:sp>
        <p:nvSpPr>
          <p:cNvPr id="8" name="Title 1">
            <a:extLst>
              <a:ext uri="{FF2B5EF4-FFF2-40B4-BE49-F238E27FC236}">
                <a16:creationId xmlns:a16="http://schemas.microsoft.com/office/drawing/2014/main" id="{776696E9-E3A2-C80A-2D59-E144B124BA7F}"/>
              </a:ext>
            </a:extLst>
          </p:cNvPr>
          <p:cNvSpPr txBox="1">
            <a:spLocks/>
          </p:cNvSpPr>
          <p:nvPr/>
        </p:nvSpPr>
        <p:spPr>
          <a:xfrm>
            <a:off x="750253" y="2732534"/>
            <a:ext cx="2021227" cy="23199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lt1"/>
              </a:buClr>
              <a:buSzPts val="2800"/>
              <a:buFont typeface="Fira Code"/>
              <a:buNone/>
              <a:defRPr sz="2800" b="0" i="0" u="none" strike="noStrike" cap="none">
                <a:solidFill>
                  <a:schemeClr val="lt1"/>
                </a:solidFill>
                <a:latin typeface="Fira Code"/>
                <a:ea typeface="Fira Code"/>
                <a:cs typeface="Fira Code"/>
                <a:sym typeface="Fira Code"/>
              </a:defRPr>
            </a:lvl1pPr>
            <a:lvl2pPr marR="0" lvl="1" algn="l" rtl="0" eaLnBrk="1" hangingPunct="1">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2pPr>
            <a:lvl3pPr marR="0" lvl="2" algn="l" rtl="0" eaLnBrk="1" hangingPunct="1">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3pPr>
            <a:lvl4pPr marR="0" lvl="3" algn="l" rtl="0" eaLnBrk="1" hangingPunct="1">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4pPr>
            <a:lvl5pPr marR="0" lvl="4" algn="l" rtl="0" eaLnBrk="1" hangingPunct="1">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5pPr>
            <a:lvl6pPr marR="0" lvl="5" algn="l" rtl="0" eaLnBrk="1" hangingPunct="1">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6pPr>
            <a:lvl7pPr marR="0" lvl="6" algn="l" rtl="0" eaLnBrk="1" hangingPunct="1">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7pPr>
            <a:lvl8pPr marR="0" lvl="7" algn="l" rtl="0" eaLnBrk="1" hangingPunct="1">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8pPr>
            <a:lvl9pPr marR="0" lvl="8" algn="l" rtl="0" eaLnBrk="1" hangingPunct="1">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9pPr>
          </a:lstStyle>
          <a:p>
            <a:pPr algn="ctr"/>
            <a:endParaRPr lang="en-IN" dirty="0"/>
          </a:p>
        </p:txBody>
      </p:sp>
    </p:spTree>
    <p:extLst>
      <p:ext uri="{BB962C8B-B14F-4D97-AF65-F5344CB8AC3E}">
        <p14:creationId xmlns:p14="http://schemas.microsoft.com/office/powerpoint/2010/main" val="254731345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100"/>
                                  </p:iterate>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100"/>
                                  </p:iterate>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Vertical)">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D1909-0EAF-C8C6-3650-DF7FBD838EA4}"/>
              </a:ext>
            </a:extLst>
          </p:cNvPr>
          <p:cNvSpPr>
            <a:spLocks noGrp="1"/>
          </p:cNvSpPr>
          <p:nvPr>
            <p:ph type="title"/>
          </p:nvPr>
        </p:nvSpPr>
        <p:spPr>
          <a:xfrm>
            <a:off x="0" y="44301"/>
            <a:ext cx="11360800" cy="763600"/>
          </a:xfrm>
        </p:spPr>
        <p:txBody>
          <a:bodyPr/>
          <a:lstStyle/>
          <a:p>
            <a:r>
              <a:rPr lang="en-IN" dirty="0"/>
              <a:t>4. GIVE SOME EXAMPLES OF BUILT-IN EXCEPTIONS ?</a:t>
            </a:r>
          </a:p>
        </p:txBody>
      </p:sp>
      <p:sp>
        <p:nvSpPr>
          <p:cNvPr id="3" name="Content Placeholder 2">
            <a:extLst>
              <a:ext uri="{FF2B5EF4-FFF2-40B4-BE49-F238E27FC236}">
                <a16:creationId xmlns:a16="http://schemas.microsoft.com/office/drawing/2014/main" id="{6576027C-4F94-E75A-BFD2-B823638962B6}"/>
              </a:ext>
            </a:extLst>
          </p:cNvPr>
          <p:cNvSpPr>
            <a:spLocks noGrp="1"/>
          </p:cNvSpPr>
          <p:nvPr>
            <p:ph idx="1"/>
          </p:nvPr>
        </p:nvSpPr>
        <p:spPr>
          <a:xfrm>
            <a:off x="0" y="775695"/>
            <a:ext cx="11360800" cy="1282538"/>
          </a:xfrm>
        </p:spPr>
        <p:txBody>
          <a:bodyPr/>
          <a:lstStyle/>
          <a:p>
            <a:r>
              <a:rPr lang="en-IN" dirty="0"/>
              <a:t>1.Type error: </a:t>
            </a:r>
            <a:r>
              <a:rPr lang="en-IN" dirty="0" err="1"/>
              <a:t>Accur</a:t>
            </a:r>
            <a:r>
              <a:rPr lang="en-IN" dirty="0"/>
              <a:t> when function applied to object with inappropriate type    	  </a:t>
            </a:r>
            <a:r>
              <a:rPr lang="en-IN" dirty="0">
                <a:solidFill>
                  <a:schemeClr val="bg1"/>
                </a:solidFill>
              </a:rPr>
              <a:t>Example:</a:t>
            </a:r>
            <a:r>
              <a:rPr lang="en-IN" dirty="0"/>
              <a:t> </a:t>
            </a:r>
          </a:p>
          <a:p>
            <a:pPr marL="1968500" lvl="4" indent="0">
              <a:buNone/>
            </a:pPr>
            <a:r>
              <a:rPr lang="en-IN" dirty="0"/>
              <a:t>  X = 5 + ”five” </a:t>
            </a:r>
            <a:r>
              <a:rPr lang="en-IN" dirty="0">
                <a:solidFill>
                  <a:schemeClr val="bg1"/>
                </a:solidFill>
              </a:rPr>
              <a:t>–Type error</a:t>
            </a:r>
          </a:p>
          <a:p>
            <a:pPr marL="1968500" lvl="4" indent="0">
              <a:buNone/>
            </a:pPr>
            <a:endParaRPr lang="en-IN" dirty="0">
              <a:solidFill>
                <a:schemeClr val="bg1"/>
              </a:solidFill>
            </a:endParaRPr>
          </a:p>
        </p:txBody>
      </p:sp>
      <p:sp>
        <p:nvSpPr>
          <p:cNvPr id="4" name="Content Placeholder 2">
            <a:extLst>
              <a:ext uri="{FF2B5EF4-FFF2-40B4-BE49-F238E27FC236}">
                <a16:creationId xmlns:a16="http://schemas.microsoft.com/office/drawing/2014/main" id="{24330EAC-65E1-466E-6E63-B5BF8D6CA7CE}"/>
              </a:ext>
            </a:extLst>
          </p:cNvPr>
          <p:cNvSpPr txBox="1">
            <a:spLocks/>
          </p:cNvSpPr>
          <p:nvPr/>
        </p:nvSpPr>
        <p:spPr>
          <a:xfrm>
            <a:off x="-1" y="1922328"/>
            <a:ext cx="12272879" cy="12825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1pPr>
            <a:lvl2pPr marL="914400" marR="0" lvl="1"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2pPr>
            <a:lvl3pPr marL="1371600" marR="0" lvl="2"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3pPr>
            <a:lvl4pPr marL="1828800" marR="0" lvl="3"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4pPr>
            <a:lvl5pPr marL="2286000" marR="0" lvl="4"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5pPr>
            <a:lvl6pPr marL="2743200" marR="0" lvl="5"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6pPr>
            <a:lvl7pPr marL="3200400" marR="0" lvl="6"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7pPr>
            <a:lvl8pPr marL="3657600" marR="0" lvl="7"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8pPr>
            <a:lvl9pPr marL="4114800" marR="0" lvl="8"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9pPr>
          </a:lstStyle>
          <a:p>
            <a:pPr algn="just"/>
            <a:r>
              <a:rPr lang="en-IN" dirty="0"/>
              <a:t>2.Value error: </a:t>
            </a:r>
            <a:r>
              <a:rPr lang="en-IN" sz="1800" dirty="0" err="1"/>
              <a:t>Accur</a:t>
            </a:r>
            <a:r>
              <a:rPr lang="en-IN" sz="1800" dirty="0"/>
              <a:t> when receive argument of correct type but inappropriate value</a:t>
            </a:r>
          </a:p>
          <a:p>
            <a:pPr marL="139700" indent="0">
              <a:buNone/>
            </a:pPr>
            <a:r>
              <a:rPr lang="en-IN" dirty="0"/>
              <a:t>	  </a:t>
            </a:r>
            <a:r>
              <a:rPr lang="en-IN" dirty="0">
                <a:solidFill>
                  <a:schemeClr val="bg1"/>
                </a:solidFill>
              </a:rPr>
              <a:t>Example:</a:t>
            </a:r>
            <a:r>
              <a:rPr lang="en-IN" dirty="0"/>
              <a:t> </a:t>
            </a:r>
          </a:p>
          <a:p>
            <a:pPr marL="1968500" lvl="4" indent="0">
              <a:buFont typeface="Fira Code"/>
              <a:buNone/>
            </a:pPr>
            <a:r>
              <a:rPr lang="en-IN" dirty="0"/>
              <a:t>  X =int(”five”) </a:t>
            </a:r>
            <a:r>
              <a:rPr lang="en-IN" dirty="0">
                <a:solidFill>
                  <a:schemeClr val="bg1"/>
                </a:solidFill>
              </a:rPr>
              <a:t>–value error</a:t>
            </a:r>
          </a:p>
          <a:p>
            <a:pPr marL="1968500" lvl="4" indent="0">
              <a:buFont typeface="Fira Code"/>
              <a:buNone/>
            </a:pPr>
            <a:endParaRPr lang="en-IN" dirty="0">
              <a:solidFill>
                <a:schemeClr val="bg1"/>
              </a:solidFill>
            </a:endParaRPr>
          </a:p>
        </p:txBody>
      </p:sp>
      <p:sp>
        <p:nvSpPr>
          <p:cNvPr id="7" name="Content Placeholder 2">
            <a:extLst>
              <a:ext uri="{FF2B5EF4-FFF2-40B4-BE49-F238E27FC236}">
                <a16:creationId xmlns:a16="http://schemas.microsoft.com/office/drawing/2014/main" id="{254B8121-3109-98B4-25ED-5B0D026D41B9}"/>
              </a:ext>
            </a:extLst>
          </p:cNvPr>
          <p:cNvSpPr txBox="1">
            <a:spLocks/>
          </p:cNvSpPr>
          <p:nvPr/>
        </p:nvSpPr>
        <p:spPr>
          <a:xfrm>
            <a:off x="0" y="3404131"/>
            <a:ext cx="11918214" cy="12825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1pPr>
            <a:lvl2pPr marL="914400" marR="0" lvl="1"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2pPr>
            <a:lvl3pPr marL="1371600" marR="0" lvl="2"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3pPr>
            <a:lvl4pPr marL="1828800" marR="0" lvl="3"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4pPr>
            <a:lvl5pPr marL="2286000" marR="0" lvl="4"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5pPr>
            <a:lvl6pPr marL="2743200" marR="0" lvl="5"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6pPr>
            <a:lvl7pPr marL="3200400" marR="0" lvl="6"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7pPr>
            <a:lvl8pPr marL="3657600" marR="0" lvl="7"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8pPr>
            <a:lvl9pPr marL="4114800" marR="0" lvl="8"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9pPr>
          </a:lstStyle>
          <a:p>
            <a:pPr algn="just"/>
            <a:r>
              <a:rPr lang="en-IN" dirty="0"/>
              <a:t>3.Index error: When you try to access an index of a list and tuple that    	   		doesn’t exist 	  </a:t>
            </a:r>
          </a:p>
          <a:p>
            <a:pPr marL="139700" indent="0" algn="just">
              <a:buNone/>
            </a:pPr>
            <a:r>
              <a:rPr lang="en-IN" dirty="0">
                <a:solidFill>
                  <a:schemeClr val="bg1"/>
                </a:solidFill>
              </a:rPr>
              <a:t>        Example:</a:t>
            </a:r>
            <a:r>
              <a:rPr lang="en-IN" dirty="0"/>
              <a:t> </a:t>
            </a:r>
            <a:endParaRPr lang="en-IN" dirty="0">
              <a:solidFill>
                <a:schemeClr val="bg1"/>
              </a:solidFill>
            </a:endParaRPr>
          </a:p>
          <a:p>
            <a:pPr marL="139700" indent="0" algn="just">
              <a:buNone/>
            </a:pPr>
            <a:r>
              <a:rPr lang="en-IN" dirty="0">
                <a:solidFill>
                  <a:schemeClr val="bg1"/>
                </a:solidFill>
              </a:rPr>
              <a:t>		    </a:t>
            </a:r>
            <a:r>
              <a:rPr lang="en-IN" dirty="0" err="1">
                <a:solidFill>
                  <a:schemeClr val="bg2"/>
                </a:solidFill>
              </a:rPr>
              <a:t>my_list</a:t>
            </a:r>
            <a:r>
              <a:rPr lang="en-IN" dirty="0">
                <a:solidFill>
                  <a:schemeClr val="bg2"/>
                </a:solidFill>
              </a:rPr>
              <a:t>=[1,2,3]</a:t>
            </a:r>
          </a:p>
          <a:p>
            <a:pPr marL="139700" indent="0" algn="just">
              <a:buNone/>
            </a:pPr>
            <a:r>
              <a:rPr lang="en-IN" dirty="0">
                <a:solidFill>
                  <a:schemeClr val="bg2"/>
                </a:solidFill>
              </a:rPr>
              <a:t>		    print(</a:t>
            </a:r>
            <a:r>
              <a:rPr lang="en-IN" dirty="0" err="1">
                <a:solidFill>
                  <a:schemeClr val="bg2"/>
                </a:solidFill>
              </a:rPr>
              <a:t>my_list</a:t>
            </a:r>
            <a:r>
              <a:rPr lang="en-IN" dirty="0">
                <a:solidFill>
                  <a:schemeClr val="bg2"/>
                </a:solidFill>
              </a:rPr>
              <a:t>[3]) </a:t>
            </a:r>
            <a:r>
              <a:rPr lang="en-IN" dirty="0">
                <a:solidFill>
                  <a:schemeClr val="bg1"/>
                </a:solidFill>
              </a:rPr>
              <a:t>–index error(no value at 3 index)</a:t>
            </a:r>
          </a:p>
        </p:txBody>
      </p:sp>
      <p:sp>
        <p:nvSpPr>
          <p:cNvPr id="8" name="Content Placeholder 2">
            <a:extLst>
              <a:ext uri="{FF2B5EF4-FFF2-40B4-BE49-F238E27FC236}">
                <a16:creationId xmlns:a16="http://schemas.microsoft.com/office/drawing/2014/main" id="{D19AD59A-9037-DB73-2CED-A63D4158A2D2}"/>
              </a:ext>
            </a:extLst>
          </p:cNvPr>
          <p:cNvSpPr txBox="1">
            <a:spLocks/>
          </p:cNvSpPr>
          <p:nvPr/>
        </p:nvSpPr>
        <p:spPr>
          <a:xfrm>
            <a:off x="0" y="4818866"/>
            <a:ext cx="12272879" cy="164919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1pPr>
            <a:lvl2pPr marL="914400" marR="0" lvl="1"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2pPr>
            <a:lvl3pPr marL="1371600" marR="0" lvl="2"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3pPr>
            <a:lvl4pPr marL="1828800" marR="0" lvl="3"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4pPr>
            <a:lvl5pPr marL="2286000" marR="0" lvl="4"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5pPr>
            <a:lvl6pPr marL="2743200" marR="0" lvl="5"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6pPr>
            <a:lvl7pPr marL="3200400" marR="0" lvl="6"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7pPr>
            <a:lvl8pPr marL="3657600" marR="0" lvl="7"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8pPr>
            <a:lvl9pPr marL="4114800" marR="0" lvl="8"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9pPr>
          </a:lstStyle>
          <a:p>
            <a:pPr algn="just"/>
            <a:r>
              <a:rPr lang="en-IN" dirty="0"/>
              <a:t>4.FileNotFoundError: When we try to open a file that doesn’t exist</a:t>
            </a:r>
          </a:p>
          <a:p>
            <a:pPr marL="139700" indent="0" algn="just">
              <a:buNone/>
            </a:pPr>
            <a:r>
              <a:rPr lang="en-IN" dirty="0"/>
              <a:t>        	  </a:t>
            </a:r>
            <a:r>
              <a:rPr lang="en-IN" dirty="0">
                <a:solidFill>
                  <a:schemeClr val="bg1"/>
                </a:solidFill>
              </a:rPr>
              <a:t>Example:</a:t>
            </a:r>
            <a:r>
              <a:rPr lang="en-IN" dirty="0"/>
              <a:t> </a:t>
            </a:r>
          </a:p>
          <a:p>
            <a:pPr marL="1968500" lvl="4" indent="0">
              <a:buFont typeface="Fira Code"/>
              <a:buNone/>
            </a:pPr>
            <a:r>
              <a:rPr lang="en-IN" dirty="0"/>
              <a:t>         File=open(“</a:t>
            </a:r>
            <a:r>
              <a:rPr lang="en-IN" dirty="0" err="1"/>
              <a:t>Hello.txt”,’r</a:t>
            </a:r>
            <a:r>
              <a:rPr lang="en-IN" dirty="0"/>
              <a:t>’) </a:t>
            </a:r>
            <a:r>
              <a:rPr lang="en-IN" dirty="0">
                <a:solidFill>
                  <a:schemeClr val="bg1"/>
                </a:solidFill>
              </a:rPr>
              <a:t>–</a:t>
            </a:r>
            <a:r>
              <a:rPr lang="en-IN" dirty="0" err="1">
                <a:solidFill>
                  <a:schemeClr val="bg1"/>
                </a:solidFill>
              </a:rPr>
              <a:t>FileNotFoundError</a:t>
            </a:r>
            <a:endParaRPr lang="en-IN" dirty="0">
              <a:solidFill>
                <a:schemeClr val="bg1"/>
              </a:solidFill>
            </a:endParaRPr>
          </a:p>
        </p:txBody>
      </p:sp>
    </p:spTree>
    <p:extLst>
      <p:ext uri="{BB962C8B-B14F-4D97-AF65-F5344CB8AC3E}">
        <p14:creationId xmlns:p14="http://schemas.microsoft.com/office/powerpoint/2010/main" val="2589284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type="lt">
                                    <p:tmAbs val="100"/>
                                  </p:iterate>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4"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BAA148-A51D-FABF-108D-ABB7F1FF1A68}"/>
              </a:ext>
            </a:extLst>
          </p:cNvPr>
          <p:cNvSpPr>
            <a:spLocks noGrp="1"/>
          </p:cNvSpPr>
          <p:nvPr>
            <p:ph idx="1"/>
          </p:nvPr>
        </p:nvSpPr>
        <p:spPr>
          <a:xfrm>
            <a:off x="415600" y="424270"/>
            <a:ext cx="11360800" cy="1357396"/>
          </a:xfrm>
        </p:spPr>
        <p:txBody>
          <a:bodyPr/>
          <a:lstStyle/>
          <a:p>
            <a:pPr marL="139700" indent="0">
              <a:buNone/>
            </a:pPr>
            <a:r>
              <a:rPr lang="en-IN" dirty="0"/>
              <a:t>5.ZeroDivisionError: Raised when you try to divide a number by zero</a:t>
            </a:r>
          </a:p>
          <a:p>
            <a:pPr lvl="3"/>
            <a:r>
              <a:rPr lang="en-IN" dirty="0">
                <a:solidFill>
                  <a:schemeClr val="bg1"/>
                </a:solidFill>
              </a:rPr>
              <a:t>Example:</a:t>
            </a:r>
          </a:p>
          <a:p>
            <a:pPr marL="2882900" lvl="6" indent="0">
              <a:buNone/>
            </a:pPr>
            <a:r>
              <a:rPr lang="en-IN" dirty="0"/>
              <a:t>X=10/0 – </a:t>
            </a:r>
            <a:r>
              <a:rPr lang="en-IN" dirty="0" err="1">
                <a:solidFill>
                  <a:schemeClr val="bg1"/>
                </a:solidFill>
              </a:rPr>
              <a:t>ZeroDivisionError</a:t>
            </a:r>
            <a:endParaRPr lang="en-IN" dirty="0">
              <a:solidFill>
                <a:schemeClr val="bg1"/>
              </a:solidFill>
            </a:endParaRPr>
          </a:p>
          <a:p>
            <a:pPr marL="2882900" lvl="6" indent="0">
              <a:buNone/>
            </a:pPr>
            <a:r>
              <a:rPr lang="en-IN" dirty="0"/>
              <a:t>		</a:t>
            </a:r>
          </a:p>
        </p:txBody>
      </p:sp>
    </p:spTree>
    <p:extLst>
      <p:ext uri="{BB962C8B-B14F-4D97-AF65-F5344CB8AC3E}">
        <p14:creationId xmlns:p14="http://schemas.microsoft.com/office/powerpoint/2010/main" val="54208790"/>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9582C-56B6-8F43-1D25-502BF565359F}"/>
              </a:ext>
            </a:extLst>
          </p:cNvPr>
          <p:cNvSpPr>
            <a:spLocks noGrp="1"/>
          </p:cNvSpPr>
          <p:nvPr>
            <p:ph type="title"/>
          </p:nvPr>
        </p:nvSpPr>
        <p:spPr>
          <a:xfrm>
            <a:off x="415600" y="235148"/>
            <a:ext cx="11360800" cy="763600"/>
          </a:xfrm>
        </p:spPr>
        <p:txBody>
          <a:bodyPr/>
          <a:lstStyle/>
          <a:p>
            <a:r>
              <a:rPr lang="en-IN" dirty="0"/>
              <a:t>5.HOW WE HANDLE EXCEPTION WITH TRY/EXCEPT/FINALLY?</a:t>
            </a:r>
          </a:p>
        </p:txBody>
      </p:sp>
      <p:sp>
        <p:nvSpPr>
          <p:cNvPr id="3" name="Content Placeholder 2">
            <a:extLst>
              <a:ext uri="{FF2B5EF4-FFF2-40B4-BE49-F238E27FC236}">
                <a16:creationId xmlns:a16="http://schemas.microsoft.com/office/drawing/2014/main" id="{14AFB268-EAA5-204D-B286-BC1AF80A77E1}"/>
              </a:ext>
            </a:extLst>
          </p:cNvPr>
          <p:cNvSpPr>
            <a:spLocks noGrp="1"/>
          </p:cNvSpPr>
          <p:nvPr>
            <p:ph idx="1"/>
          </p:nvPr>
        </p:nvSpPr>
        <p:spPr>
          <a:xfrm>
            <a:off x="207800" y="1949024"/>
            <a:ext cx="11776400" cy="3676390"/>
          </a:xfrm>
        </p:spPr>
        <p:txBody>
          <a:bodyPr/>
          <a:lstStyle/>
          <a:p>
            <a:pPr marL="139700" indent="0">
              <a:buNone/>
            </a:pPr>
            <a:r>
              <a:rPr lang="en-IN" dirty="0"/>
              <a:t>We can exception with try/except/finally by following proper blocks as shown below:</a:t>
            </a:r>
          </a:p>
          <a:p>
            <a:pPr marL="139700" indent="0">
              <a:buNone/>
            </a:pPr>
            <a:r>
              <a:rPr lang="en-IN" dirty="0"/>
              <a:t>     </a:t>
            </a:r>
          </a:p>
          <a:p>
            <a:pPr marL="139700" indent="0">
              <a:buNone/>
            </a:pPr>
            <a:r>
              <a:rPr lang="en-IN" dirty="0"/>
              <a:t>     </a:t>
            </a:r>
            <a:r>
              <a:rPr lang="en-IN" dirty="0">
                <a:solidFill>
                  <a:schemeClr val="bg1"/>
                </a:solidFill>
              </a:rPr>
              <a:t>try:</a:t>
            </a:r>
          </a:p>
          <a:p>
            <a:pPr marL="139700" indent="0">
              <a:buNone/>
            </a:pPr>
            <a:r>
              <a:rPr lang="en-IN" dirty="0"/>
              <a:t>	   In this block we contains the code that may raise an exception</a:t>
            </a:r>
          </a:p>
          <a:p>
            <a:pPr marL="139700" indent="0">
              <a:buNone/>
            </a:pPr>
            <a:r>
              <a:rPr lang="en-IN" dirty="0"/>
              <a:t>	</a:t>
            </a:r>
          </a:p>
          <a:p>
            <a:pPr marL="139700" indent="0">
              <a:buNone/>
            </a:pPr>
            <a:r>
              <a:rPr lang="en-IN" dirty="0"/>
              <a:t>     </a:t>
            </a:r>
            <a:r>
              <a:rPr lang="en-IN" dirty="0">
                <a:solidFill>
                  <a:schemeClr val="bg1"/>
                </a:solidFill>
              </a:rPr>
              <a:t>except:</a:t>
            </a:r>
          </a:p>
          <a:p>
            <a:pPr marL="139700" indent="0">
              <a:buNone/>
            </a:pPr>
            <a:r>
              <a:rPr lang="en-IN" dirty="0"/>
              <a:t>	   In this block we catches the exception and handles it by printing an            	   error message or whatever message we want</a:t>
            </a:r>
          </a:p>
          <a:p>
            <a:pPr marL="139700" indent="0">
              <a:buNone/>
            </a:pPr>
            <a:r>
              <a:rPr lang="en-IN" dirty="0"/>
              <a:t>	</a:t>
            </a:r>
            <a:endParaRPr lang="en-IN" dirty="0">
              <a:solidFill>
                <a:schemeClr val="bg1"/>
              </a:solidFill>
            </a:endParaRPr>
          </a:p>
          <a:p>
            <a:pPr marL="139700" indent="0">
              <a:buNone/>
            </a:pPr>
            <a:r>
              <a:rPr lang="en-IN" dirty="0">
                <a:solidFill>
                  <a:schemeClr val="bg1"/>
                </a:solidFill>
              </a:rPr>
              <a:t>     finally:</a:t>
            </a:r>
          </a:p>
          <a:p>
            <a:pPr marL="139700" indent="0">
              <a:buNone/>
            </a:pPr>
            <a:r>
              <a:rPr lang="en-IN" dirty="0"/>
              <a:t>         This block runs no matter whether an exception was raised or not and   	    can be used for tasks such as cleaning up resources(</a:t>
            </a:r>
            <a:r>
              <a:rPr lang="en-IN" dirty="0" err="1"/>
              <a:t>eg:closing</a:t>
            </a:r>
            <a:r>
              <a:rPr lang="en-IN" dirty="0"/>
              <a:t> 	  	    </a:t>
            </a:r>
            <a:r>
              <a:rPr lang="en-IN" dirty="0" err="1"/>
              <a:t>files,or</a:t>
            </a:r>
            <a:r>
              <a:rPr lang="en-IN" dirty="0"/>
              <a:t> network connections)</a:t>
            </a:r>
          </a:p>
          <a:p>
            <a:pPr marL="139700" indent="0">
              <a:buNone/>
            </a:pPr>
            <a:r>
              <a:rPr lang="en-IN" dirty="0"/>
              <a:t>	</a:t>
            </a:r>
          </a:p>
          <a:p>
            <a:pPr marL="139700" indent="0">
              <a:buNone/>
            </a:pPr>
            <a:r>
              <a:rPr lang="en-IN" dirty="0"/>
              <a:t>		</a:t>
            </a:r>
          </a:p>
        </p:txBody>
      </p:sp>
    </p:spTree>
    <p:extLst>
      <p:ext uri="{BB962C8B-B14F-4D97-AF65-F5344CB8AC3E}">
        <p14:creationId xmlns:p14="http://schemas.microsoft.com/office/powerpoint/2010/main" val="2980889866"/>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306A4-5E1C-5B8D-1832-324F78899F7B}"/>
              </a:ext>
            </a:extLst>
          </p:cNvPr>
          <p:cNvSpPr>
            <a:spLocks noGrp="1"/>
          </p:cNvSpPr>
          <p:nvPr>
            <p:ph type="title"/>
          </p:nvPr>
        </p:nvSpPr>
        <p:spPr>
          <a:xfrm>
            <a:off x="349612" y="103173"/>
            <a:ext cx="11842388" cy="1056324"/>
          </a:xfrm>
        </p:spPr>
        <p:txBody>
          <a:bodyPr/>
          <a:lstStyle/>
          <a:p>
            <a:r>
              <a:rPr lang="en-IN" dirty="0"/>
              <a:t>6.”EVERY SYNTAX ERROR IS EXCEPTION BUT EVERY EXCEPTION CANNOT BE A SYNTAX ERROR”.JUSTIFY THIS</a:t>
            </a:r>
          </a:p>
        </p:txBody>
      </p:sp>
      <p:sp>
        <p:nvSpPr>
          <p:cNvPr id="3" name="Content Placeholder 2">
            <a:extLst>
              <a:ext uri="{FF2B5EF4-FFF2-40B4-BE49-F238E27FC236}">
                <a16:creationId xmlns:a16="http://schemas.microsoft.com/office/drawing/2014/main" id="{F05DD005-EE79-566B-1428-0AE77E81CDD3}"/>
              </a:ext>
            </a:extLst>
          </p:cNvPr>
          <p:cNvSpPr>
            <a:spLocks noGrp="1"/>
          </p:cNvSpPr>
          <p:nvPr>
            <p:ph idx="1"/>
          </p:nvPr>
        </p:nvSpPr>
        <p:spPr>
          <a:xfrm>
            <a:off x="249810" y="836884"/>
            <a:ext cx="11725374" cy="2588705"/>
          </a:xfrm>
        </p:spPr>
        <p:txBody>
          <a:bodyPr/>
          <a:lstStyle/>
          <a:p>
            <a:pPr marL="139700" indent="0">
              <a:buNone/>
            </a:pPr>
            <a:r>
              <a:rPr lang="en-IN" dirty="0"/>
              <a:t>So every syntax error is an exception because it is an error that occurs at runtime by doing a specific type of mistake like misspelling a word, forgetting to put parenthesis, etc. We get a syntax error. And we can handle these types of errors by using exception blocks so that the program continues to run.</a:t>
            </a:r>
          </a:p>
          <a:p>
            <a:endParaRPr lang="en-IN" dirty="0"/>
          </a:p>
        </p:txBody>
      </p:sp>
      <p:sp>
        <p:nvSpPr>
          <p:cNvPr id="4" name="Content Placeholder 2">
            <a:extLst>
              <a:ext uri="{FF2B5EF4-FFF2-40B4-BE49-F238E27FC236}">
                <a16:creationId xmlns:a16="http://schemas.microsoft.com/office/drawing/2014/main" id="{9BA7A5A9-0A07-01E3-3A16-88D867236E59}"/>
              </a:ext>
            </a:extLst>
          </p:cNvPr>
          <p:cNvSpPr txBox="1">
            <a:spLocks/>
          </p:cNvSpPr>
          <p:nvPr/>
        </p:nvSpPr>
        <p:spPr>
          <a:xfrm>
            <a:off x="296604" y="2287495"/>
            <a:ext cx="11559584" cy="187180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1pPr>
            <a:lvl2pPr marL="914400" marR="0" lvl="1"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2pPr>
            <a:lvl3pPr marL="1371600" marR="0" lvl="2"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3pPr>
            <a:lvl4pPr marL="1828800" marR="0" lvl="3"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4pPr>
            <a:lvl5pPr marL="2286000" marR="0" lvl="4"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5pPr>
            <a:lvl6pPr marL="2743200" marR="0" lvl="5"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6pPr>
            <a:lvl7pPr marL="3200400" marR="0" lvl="6"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7pPr>
            <a:lvl8pPr marL="3657600" marR="0" lvl="7"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8pPr>
            <a:lvl9pPr marL="4114800" marR="0" lvl="8"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9pPr>
          </a:lstStyle>
          <a:p>
            <a:pPr marL="139700" indent="0">
              <a:buNone/>
            </a:pPr>
            <a:r>
              <a:rPr lang="en-IN" dirty="0">
                <a:solidFill>
                  <a:schemeClr val="bg1"/>
                </a:solidFill>
              </a:rPr>
              <a:t>So we say that every syntax error is an exception because we handle it by exception blocks and let our program continue</a:t>
            </a:r>
          </a:p>
          <a:p>
            <a:endParaRPr lang="en-IN" dirty="0"/>
          </a:p>
        </p:txBody>
      </p:sp>
      <p:sp>
        <p:nvSpPr>
          <p:cNvPr id="5" name="Content Placeholder 2">
            <a:extLst>
              <a:ext uri="{FF2B5EF4-FFF2-40B4-BE49-F238E27FC236}">
                <a16:creationId xmlns:a16="http://schemas.microsoft.com/office/drawing/2014/main" id="{A054E49B-FD8A-52C3-3F3C-4B1581B00C2B}"/>
              </a:ext>
            </a:extLst>
          </p:cNvPr>
          <p:cNvSpPr txBox="1">
            <a:spLocks/>
          </p:cNvSpPr>
          <p:nvPr/>
        </p:nvSpPr>
        <p:spPr>
          <a:xfrm>
            <a:off x="256710" y="3050664"/>
            <a:ext cx="11639372" cy="141391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1pPr>
            <a:lvl2pPr marL="914400" marR="0" lvl="1"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2pPr>
            <a:lvl3pPr marL="1371600" marR="0" lvl="2"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3pPr>
            <a:lvl4pPr marL="1828800" marR="0" lvl="3"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4pPr>
            <a:lvl5pPr marL="2286000" marR="0" lvl="4"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5pPr>
            <a:lvl6pPr marL="2743200" marR="0" lvl="5"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6pPr>
            <a:lvl7pPr marL="3200400" marR="0" lvl="6"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7pPr>
            <a:lvl8pPr marL="3657600" marR="0" lvl="7"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8pPr>
            <a:lvl9pPr marL="4114800" marR="0" lvl="8"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9pPr>
          </a:lstStyle>
          <a:p>
            <a:pPr marL="139700" indent="0">
              <a:buNone/>
            </a:pPr>
            <a:r>
              <a:rPr lang="en-IN" dirty="0" err="1"/>
              <a:t>Whereas,Every</a:t>
            </a:r>
            <a:r>
              <a:rPr lang="en-IN" dirty="0"/>
              <a:t> exception cannot be a syntax error:</a:t>
            </a:r>
          </a:p>
        </p:txBody>
      </p:sp>
      <p:sp>
        <p:nvSpPr>
          <p:cNvPr id="6" name="Content Placeholder 2">
            <a:extLst>
              <a:ext uri="{FF2B5EF4-FFF2-40B4-BE49-F238E27FC236}">
                <a16:creationId xmlns:a16="http://schemas.microsoft.com/office/drawing/2014/main" id="{054568A2-9308-585F-EE9A-2CBF11EB59F8}"/>
              </a:ext>
            </a:extLst>
          </p:cNvPr>
          <p:cNvSpPr txBox="1">
            <a:spLocks/>
          </p:cNvSpPr>
          <p:nvPr/>
        </p:nvSpPr>
        <p:spPr>
          <a:xfrm>
            <a:off x="217502" y="3607333"/>
            <a:ext cx="11559584" cy="241378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1pPr>
            <a:lvl2pPr marL="914400" marR="0" lvl="1"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2pPr>
            <a:lvl3pPr marL="1371600" marR="0" lvl="2"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3pPr>
            <a:lvl4pPr marL="1828800" marR="0" lvl="3"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4pPr>
            <a:lvl5pPr marL="2286000" marR="0" lvl="4"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5pPr>
            <a:lvl6pPr marL="2743200" marR="0" lvl="5"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6pPr>
            <a:lvl7pPr marL="3200400" marR="0" lvl="6"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7pPr>
            <a:lvl8pPr marL="3657600" marR="0" lvl="7"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8pPr>
            <a:lvl9pPr marL="4114800" marR="0" lvl="8"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9pPr>
          </a:lstStyle>
          <a:p>
            <a:pPr marL="139700" indent="0">
              <a:buNone/>
            </a:pPr>
            <a:r>
              <a:rPr lang="en-IN" dirty="0">
                <a:solidFill>
                  <a:schemeClr val="bg1"/>
                </a:solidFill>
              </a:rPr>
              <a:t>Because there are many other types of errors that can occur at runtime besides syntax errors we can also say that there are many factors that caused exceptions and its not always easy to fix and track down them or refer to only one error </a:t>
            </a:r>
          </a:p>
        </p:txBody>
      </p:sp>
    </p:spTree>
    <p:extLst>
      <p:ext uri="{BB962C8B-B14F-4D97-AF65-F5344CB8AC3E}">
        <p14:creationId xmlns:p14="http://schemas.microsoft.com/office/powerpoint/2010/main" val="1407171351"/>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A3B31-A377-AD40-1C8C-2BF88FBB58CE}"/>
              </a:ext>
            </a:extLst>
          </p:cNvPr>
          <p:cNvSpPr>
            <a:spLocks noGrp="1"/>
          </p:cNvSpPr>
          <p:nvPr>
            <p:ph type="title"/>
          </p:nvPr>
        </p:nvSpPr>
        <p:spPr/>
        <p:txBody>
          <a:bodyPr/>
          <a:lstStyle/>
          <a:p>
            <a:r>
              <a:rPr lang="en-IN" dirty="0"/>
              <a:t>7</a:t>
            </a:r>
            <a:r>
              <a:rPr lang="en-IN"/>
              <a:t>.USE OF RAISE STATEMENT?</a:t>
            </a:r>
          </a:p>
        </p:txBody>
      </p:sp>
      <p:sp>
        <p:nvSpPr>
          <p:cNvPr id="3" name="Content Placeholder 2">
            <a:extLst>
              <a:ext uri="{FF2B5EF4-FFF2-40B4-BE49-F238E27FC236}">
                <a16:creationId xmlns:a16="http://schemas.microsoft.com/office/drawing/2014/main" id="{826ADA8F-1B92-322A-84CB-52E0CD43C332}"/>
              </a:ext>
            </a:extLst>
          </p:cNvPr>
          <p:cNvSpPr>
            <a:spLocks noGrp="1"/>
          </p:cNvSpPr>
          <p:nvPr>
            <p:ph idx="1"/>
          </p:nvPr>
        </p:nvSpPr>
        <p:spPr>
          <a:xfrm>
            <a:off x="245918" y="518474"/>
            <a:ext cx="11360800" cy="3733014"/>
          </a:xfrm>
        </p:spPr>
        <p:txBody>
          <a:bodyPr/>
          <a:lstStyle/>
          <a:p>
            <a:r>
              <a:rPr lang="en-IN" dirty="0"/>
              <a:t>Raise statement is used to signal that an error occurred and specify the type of error</a:t>
            </a:r>
          </a:p>
          <a:p>
            <a:r>
              <a:rPr lang="en-IN" dirty="0">
                <a:solidFill>
                  <a:schemeClr val="bg1"/>
                </a:solidFill>
              </a:rPr>
              <a:t>Example:</a:t>
            </a:r>
          </a:p>
          <a:p>
            <a:pPr marL="1511300" lvl="3" indent="0">
              <a:buNone/>
            </a:pPr>
            <a:r>
              <a:rPr lang="en-IN" dirty="0"/>
              <a:t>If x&lt;0:</a:t>
            </a:r>
          </a:p>
          <a:p>
            <a:pPr marL="1511300" lvl="3" indent="0">
              <a:buNone/>
            </a:pPr>
            <a:r>
              <a:rPr lang="en-IN" dirty="0"/>
              <a:t>	 raise </a:t>
            </a:r>
            <a:r>
              <a:rPr lang="en-IN" dirty="0" err="1"/>
              <a:t>ValueError</a:t>
            </a:r>
            <a:r>
              <a:rPr lang="en-IN" dirty="0"/>
              <a:t>(“x must be positive”)</a:t>
            </a:r>
          </a:p>
        </p:txBody>
      </p:sp>
    </p:spTree>
    <p:extLst>
      <p:ext uri="{BB962C8B-B14F-4D97-AF65-F5344CB8AC3E}">
        <p14:creationId xmlns:p14="http://schemas.microsoft.com/office/powerpoint/2010/main" val="2310599271"/>
      </p:ext>
    </p:extLst>
  </p:cSld>
  <p:clrMapOvr>
    <a:masterClrMapping/>
  </p:clrMapOvr>
  <p:transition spd="med">
    <p:pull/>
  </p:transition>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5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_Java Programming Workshop by Slidesgo">
  <a:themeElements>
    <a:clrScheme name="Simple Light">
      <a:dk1>
        <a:srgbClr val="FAFAFA"/>
      </a:dk1>
      <a:lt1>
        <a:srgbClr val="0E0E0E"/>
      </a:lt1>
      <a:dk2>
        <a:srgbClr val="2E2E2E"/>
      </a:dk2>
      <a:lt2>
        <a:srgbClr val="0F0F0F"/>
      </a:lt2>
      <a:accent1>
        <a:srgbClr val="00C3DA"/>
      </a:accent1>
      <a:accent2>
        <a:srgbClr val="0B8EDA"/>
      </a:accent2>
      <a:accent3>
        <a:srgbClr val="7800DA"/>
      </a:accent3>
      <a:accent4>
        <a:srgbClr val="DA0078"/>
      </a:accent4>
      <a:accent5>
        <a:srgbClr val="FFFFFF"/>
      </a:accent5>
      <a:accent6>
        <a:srgbClr val="FFFFFF"/>
      </a:accent6>
      <a:hlink>
        <a:srgbClr val="FAFAF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Java Programming Workshop by Slidesgo">
  <a:themeElements>
    <a:clrScheme name="Simple Light">
      <a:dk1>
        <a:srgbClr val="FAFAFA"/>
      </a:dk1>
      <a:lt1>
        <a:srgbClr val="0E0E0E"/>
      </a:lt1>
      <a:dk2>
        <a:srgbClr val="2E2E2E"/>
      </a:dk2>
      <a:lt2>
        <a:srgbClr val="0F0F0F"/>
      </a:lt2>
      <a:accent1>
        <a:srgbClr val="00C3DA"/>
      </a:accent1>
      <a:accent2>
        <a:srgbClr val="0B8EDA"/>
      </a:accent2>
      <a:accent3>
        <a:srgbClr val="7800DA"/>
      </a:accent3>
      <a:accent4>
        <a:srgbClr val="DA0078"/>
      </a:accent4>
      <a:accent5>
        <a:srgbClr val="FFFFFF"/>
      </a:accent5>
      <a:accent6>
        <a:srgbClr val="FFFFFF"/>
      </a:accent6>
      <a:hlink>
        <a:srgbClr val="FAFAF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3_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1_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2_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Programming Lesson by Slidesgo</Template>
  <TotalTime>170</TotalTime>
  <Words>1059</Words>
  <Application>Microsoft Office PowerPoint</Application>
  <PresentationFormat>Widescreen</PresentationFormat>
  <Paragraphs>87</Paragraphs>
  <Slides>12</Slides>
  <Notes>0</Notes>
  <HiddenSlides>0</HiddenSlides>
  <MMClips>0</MMClips>
  <ScaleCrop>false</ScaleCrop>
  <HeadingPairs>
    <vt:vector size="6" baseType="variant">
      <vt:variant>
        <vt:lpstr>Fonts Used</vt:lpstr>
      </vt:variant>
      <vt:variant>
        <vt:i4>19</vt:i4>
      </vt:variant>
      <vt:variant>
        <vt:lpstr>Theme</vt:lpstr>
      </vt:variant>
      <vt:variant>
        <vt:i4>11</vt:i4>
      </vt:variant>
      <vt:variant>
        <vt:lpstr>Slide Titles</vt:lpstr>
      </vt:variant>
      <vt:variant>
        <vt:i4>12</vt:i4>
      </vt:variant>
    </vt:vector>
  </HeadingPairs>
  <TitlesOfParts>
    <vt:vector size="42" baseType="lpstr">
      <vt:lpstr>Anaheim</vt:lpstr>
      <vt:lpstr>Anton</vt:lpstr>
      <vt:lpstr>Arial</vt:lpstr>
      <vt:lpstr>Barlow</vt:lpstr>
      <vt:lpstr>Barlow Condensed ExtraBold</vt:lpstr>
      <vt:lpstr>Bebas Neue</vt:lpstr>
      <vt:lpstr>Catamaran</vt:lpstr>
      <vt:lpstr>DM Sans</vt:lpstr>
      <vt:lpstr>Fira Code</vt:lpstr>
      <vt:lpstr>Montserrat</vt:lpstr>
      <vt:lpstr>Nunito Light</vt:lpstr>
      <vt:lpstr>Open Sans</vt:lpstr>
      <vt:lpstr>Overpass Mono</vt:lpstr>
      <vt:lpstr>Proxima Nova</vt:lpstr>
      <vt:lpstr>Proxima Nova Semibold</vt:lpstr>
      <vt:lpstr>PT Sans</vt:lpstr>
      <vt:lpstr>Raleway SemiBold</vt:lpstr>
      <vt:lpstr>Roboto</vt:lpstr>
      <vt:lpstr>Roboto Condensed Light</vt:lpstr>
      <vt:lpstr>Programming Lesson by Slidesgo</vt:lpstr>
      <vt:lpstr>Slidesgo Final Pages</vt:lpstr>
      <vt:lpstr>1_Programming Lesson by Slidesgo</vt:lpstr>
      <vt:lpstr>Programming Language Workshop for Beginners by Slidesgo</vt:lpstr>
      <vt:lpstr>2_Slidesgo Final Pages</vt:lpstr>
      <vt:lpstr>Java Programming Workshop by Slidesgo</vt:lpstr>
      <vt:lpstr>3_Slidesgo Final Pages</vt:lpstr>
      <vt:lpstr>1_Programming Language Workshop for Beginners by Slidesgo</vt:lpstr>
      <vt:lpstr>2_Programming Lesson by Slidesgo</vt:lpstr>
      <vt:lpstr>5_Slidesgo Final Pages</vt:lpstr>
      <vt:lpstr>1_Java Programming Workshop by Slidesgo</vt:lpstr>
      <vt:lpstr>EXCEPTION HANDLING</vt:lpstr>
      <vt:lpstr>1.WHAT IS AN EXCEPTION ?</vt:lpstr>
      <vt:lpstr>2.DIFFERENCE BETWEEN ERRORS AND EXCEPTION? </vt:lpstr>
      <vt:lpstr>3. HOW CAN WE ENSURE THAT CERTAIN CODE BLOCK RUNS NO         MATTER WHETHER THERE IS AN EXCEPTION OR NOT </vt:lpstr>
      <vt:lpstr>4. GIVE SOME EXAMPLES OF BUILT-IN EXCEPTIONS ?</vt:lpstr>
      <vt:lpstr>PowerPoint Presentation</vt:lpstr>
      <vt:lpstr>5.HOW WE HANDLE EXCEPTION WITH TRY/EXCEPT/FINALLY?</vt:lpstr>
      <vt:lpstr>6.”EVERY SYNTAX ERROR IS EXCEPTION BUT EVERY EXCEPTION CANNOT BE A SYNTAX ERROR”.JUSTIFY THIS</vt:lpstr>
      <vt:lpstr>7.USE OF RAISE STATEMENT?</vt:lpstr>
      <vt:lpstr>8.USE OF ELSE BLOCK IN EXCEPTION HANDLING.</vt:lpstr>
      <vt:lpstr>9.Finally block purpose.</vt:lpstr>
      <vt:lpstr>10.DIFFERENCE BETWEEN TRY-EXCEPT AND TRY-FINALLY BLOCK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HANDLING</dc:title>
  <dc:creator>kshitij Sharma</dc:creator>
  <cp:lastModifiedBy>kshitij Sharma</cp:lastModifiedBy>
  <cp:revision>5</cp:revision>
  <dcterms:created xsi:type="dcterms:W3CDTF">2023-04-29T10:47:36Z</dcterms:created>
  <dcterms:modified xsi:type="dcterms:W3CDTF">2023-04-30T17:02:59Z</dcterms:modified>
</cp:coreProperties>
</file>