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650" r:id="rId2"/>
    <p:sldId id="652" r:id="rId3"/>
    <p:sldId id="653" r:id="rId4"/>
    <p:sldId id="654" r:id="rId5"/>
    <p:sldId id="673" r:id="rId6"/>
    <p:sldId id="675" r:id="rId7"/>
    <p:sldId id="671" r:id="rId8"/>
    <p:sldId id="655" r:id="rId9"/>
    <p:sldId id="676" r:id="rId10"/>
    <p:sldId id="664" r:id="rId11"/>
    <p:sldId id="672" r:id="rId12"/>
    <p:sldId id="666" r:id="rId13"/>
    <p:sldId id="6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387A67-E70D-4CBD-8F24-B5B9510E3BE8}">
          <p14:sldIdLst>
            <p14:sldId id="650"/>
            <p14:sldId id="652"/>
            <p14:sldId id="653"/>
            <p14:sldId id="654"/>
            <p14:sldId id="673"/>
            <p14:sldId id="675"/>
            <p14:sldId id="671"/>
            <p14:sldId id="655"/>
            <p14:sldId id="676"/>
            <p14:sldId id="664"/>
            <p14:sldId id="672"/>
            <p14:sldId id="666"/>
            <p14:sldId id="667"/>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eksha Kapoor" initials="aK" lastIdx="1" clrIdx="0">
    <p:extLst>
      <p:ext uri="{19B8F6BF-5375-455C-9EA6-DF929625EA0E}">
        <p15:presenceInfo xmlns:p15="http://schemas.microsoft.com/office/powerpoint/2012/main" userId="S-1-5-21-3229900463-265664438-3149261972-562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E4B"/>
    <a:srgbClr val="595959"/>
    <a:srgbClr val="B6E682"/>
    <a:srgbClr val="000000"/>
    <a:srgbClr val="00B050"/>
    <a:srgbClr val="FEE7BE"/>
    <a:srgbClr val="606060"/>
    <a:srgbClr val="31C5E3"/>
    <a:srgbClr val="C42C95"/>
    <a:srgbClr val="9BBB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0081" autoAdjust="0"/>
  </p:normalViewPr>
  <p:slideViewPr>
    <p:cSldViewPr showGuides="1">
      <p:cViewPr varScale="1">
        <p:scale>
          <a:sx n="78" d="100"/>
          <a:sy n="78" d="100"/>
        </p:scale>
        <p:origin x="92" y="56"/>
      </p:cViewPr>
      <p:guideLst>
        <p:guide orient="horz" pos="2160"/>
        <p:guide pos="3840"/>
      </p:guideLst>
    </p:cSldViewPr>
  </p:slideViewPr>
  <p:outlineViewPr>
    <p:cViewPr>
      <p:scale>
        <a:sx n="33" d="100"/>
        <a:sy n="33" d="100"/>
      </p:scale>
      <p:origin x="0" y="-668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2" d="100"/>
          <a:sy n="52" d="100"/>
        </p:scale>
        <p:origin x="1824" y="4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72643-DAC0-4AF3-A32F-695319F1E2FB}" type="doc">
      <dgm:prSet loTypeId="urn:microsoft.com/office/officeart/2005/8/layout/cycle1" loCatId="cycle" qsTypeId="urn:microsoft.com/office/officeart/2005/8/quickstyle/3d2" qsCatId="3D" csTypeId="urn:microsoft.com/office/officeart/2005/8/colors/colorful1" csCatId="colorful" phldr="1"/>
      <dgm:spPr/>
      <dgm:t>
        <a:bodyPr/>
        <a:lstStyle/>
        <a:p>
          <a:endParaRPr lang="en-IN"/>
        </a:p>
      </dgm:t>
    </dgm:pt>
    <dgm:pt modelId="{1FD515B3-FD70-4BD7-8132-3628FF083D6A}">
      <dgm:prSet phldrT="[Text]"/>
      <dgm:spPr/>
      <dgm:t>
        <a:bodyPr/>
        <a:lstStyle/>
        <a:p>
          <a:r>
            <a:rPr lang="en-IN" dirty="0"/>
            <a:t>Continuous Integration</a:t>
          </a:r>
        </a:p>
      </dgm:t>
    </dgm:pt>
    <dgm:pt modelId="{10861EC3-63DB-4BBD-8941-7C5EA81E810B}" type="parTrans" cxnId="{1750EF2C-7104-4803-BD0E-430C903B8B2C}">
      <dgm:prSet/>
      <dgm:spPr/>
      <dgm:t>
        <a:bodyPr/>
        <a:lstStyle/>
        <a:p>
          <a:endParaRPr lang="en-IN"/>
        </a:p>
      </dgm:t>
    </dgm:pt>
    <dgm:pt modelId="{B1DCB98F-6086-4D82-87FE-162199B6936D}" type="sibTrans" cxnId="{1750EF2C-7104-4803-BD0E-430C903B8B2C}">
      <dgm:prSet/>
      <dgm:spPr/>
      <dgm:t>
        <a:bodyPr/>
        <a:lstStyle/>
        <a:p>
          <a:endParaRPr lang="en-IN"/>
        </a:p>
      </dgm:t>
    </dgm:pt>
    <dgm:pt modelId="{6D02FA49-5C29-4FA3-B0B7-60F37EB3541C}">
      <dgm:prSet phldrT="[Text]"/>
      <dgm:spPr/>
      <dgm:t>
        <a:bodyPr/>
        <a:lstStyle/>
        <a:p>
          <a:r>
            <a:rPr lang="en-IN" dirty="0"/>
            <a:t>Testing</a:t>
          </a:r>
        </a:p>
      </dgm:t>
    </dgm:pt>
    <dgm:pt modelId="{06CC63F4-9CF2-4B6F-9C03-861434FFA326}" type="parTrans" cxnId="{CE09E38D-0563-402C-B5B3-1D9D618EAC68}">
      <dgm:prSet/>
      <dgm:spPr/>
      <dgm:t>
        <a:bodyPr/>
        <a:lstStyle/>
        <a:p>
          <a:endParaRPr lang="en-IN"/>
        </a:p>
      </dgm:t>
    </dgm:pt>
    <dgm:pt modelId="{517531D5-42DF-43A5-8ED5-E5B7F5D36622}" type="sibTrans" cxnId="{CE09E38D-0563-402C-B5B3-1D9D618EAC68}">
      <dgm:prSet/>
      <dgm:spPr/>
      <dgm:t>
        <a:bodyPr/>
        <a:lstStyle/>
        <a:p>
          <a:endParaRPr lang="en-IN"/>
        </a:p>
      </dgm:t>
    </dgm:pt>
    <dgm:pt modelId="{EB26F5FF-74D3-4DD0-A21A-C768DC487E1B}">
      <dgm:prSet phldrT="[Text]"/>
      <dgm:spPr/>
      <dgm:t>
        <a:bodyPr/>
        <a:lstStyle/>
        <a:p>
          <a:r>
            <a:rPr lang="en-IN"/>
            <a:t>Monitor &amp; Alert</a:t>
          </a:r>
        </a:p>
      </dgm:t>
    </dgm:pt>
    <dgm:pt modelId="{46820EF1-A8D4-4924-BCAC-50DFD004FF59}" type="parTrans" cxnId="{9AAE0F07-45C5-4AE2-B925-A3F370C6A1CC}">
      <dgm:prSet/>
      <dgm:spPr/>
      <dgm:t>
        <a:bodyPr/>
        <a:lstStyle/>
        <a:p>
          <a:endParaRPr lang="en-IN"/>
        </a:p>
      </dgm:t>
    </dgm:pt>
    <dgm:pt modelId="{0A3C4141-0443-4D03-B9A0-04C9BE7010E7}" type="sibTrans" cxnId="{9AAE0F07-45C5-4AE2-B925-A3F370C6A1CC}">
      <dgm:prSet/>
      <dgm:spPr/>
      <dgm:t>
        <a:bodyPr/>
        <a:lstStyle/>
        <a:p>
          <a:endParaRPr lang="en-IN"/>
        </a:p>
      </dgm:t>
    </dgm:pt>
    <dgm:pt modelId="{9D4A1456-5BBB-402D-98E4-9BCB93B28D88}">
      <dgm:prSet phldrT="[Text]"/>
      <dgm:spPr/>
      <dgm:t>
        <a:bodyPr/>
        <a:lstStyle/>
        <a:p>
          <a:r>
            <a:rPr lang="en-IN"/>
            <a:t>Continuous Feedback</a:t>
          </a:r>
        </a:p>
      </dgm:t>
    </dgm:pt>
    <dgm:pt modelId="{71A8790A-ED10-49AC-9E35-DF2901779484}" type="parTrans" cxnId="{A8F60495-A462-4933-B8AD-BF9846BE9E3A}">
      <dgm:prSet/>
      <dgm:spPr/>
      <dgm:t>
        <a:bodyPr/>
        <a:lstStyle/>
        <a:p>
          <a:endParaRPr lang="en-IN"/>
        </a:p>
      </dgm:t>
    </dgm:pt>
    <dgm:pt modelId="{BC41969D-B855-42CC-B040-8AC18D427E76}" type="sibTrans" cxnId="{A8F60495-A462-4933-B8AD-BF9846BE9E3A}">
      <dgm:prSet/>
      <dgm:spPr/>
      <dgm:t>
        <a:bodyPr/>
        <a:lstStyle/>
        <a:p>
          <a:endParaRPr lang="en-IN"/>
        </a:p>
      </dgm:t>
    </dgm:pt>
    <dgm:pt modelId="{948FE6B5-4075-4069-AA67-2BDDDABE77A9}">
      <dgm:prSet phldrT="[Text]"/>
      <dgm:spPr/>
      <dgm:t>
        <a:bodyPr/>
        <a:lstStyle/>
        <a:p>
          <a:r>
            <a:rPr lang="en-IN" dirty="0"/>
            <a:t>Planning</a:t>
          </a:r>
        </a:p>
        <a:p>
          <a:r>
            <a:rPr lang="en-IN" dirty="0"/>
            <a:t>  &amp;</a:t>
          </a:r>
        </a:p>
        <a:p>
          <a:r>
            <a:rPr lang="en-IN" dirty="0"/>
            <a:t> Build</a:t>
          </a:r>
        </a:p>
      </dgm:t>
    </dgm:pt>
    <dgm:pt modelId="{DABD8831-FE6E-47B6-9477-CC3AF184DFE7}" type="parTrans" cxnId="{3071118C-D47B-40DD-9313-9C937032EEF7}">
      <dgm:prSet/>
      <dgm:spPr/>
      <dgm:t>
        <a:bodyPr/>
        <a:lstStyle/>
        <a:p>
          <a:endParaRPr lang="en-IN"/>
        </a:p>
      </dgm:t>
    </dgm:pt>
    <dgm:pt modelId="{A0FEF1D8-B195-463D-8421-6F23E4A06E20}" type="sibTrans" cxnId="{3071118C-D47B-40DD-9313-9C937032EEF7}">
      <dgm:prSet/>
      <dgm:spPr/>
      <dgm:t>
        <a:bodyPr/>
        <a:lstStyle/>
        <a:p>
          <a:endParaRPr lang="en-IN"/>
        </a:p>
      </dgm:t>
    </dgm:pt>
    <dgm:pt modelId="{6198DB0D-6374-4A95-9EB8-0B59ABF6E9A7}">
      <dgm:prSet/>
      <dgm:spPr/>
      <dgm:t>
        <a:bodyPr/>
        <a:lstStyle/>
        <a:p>
          <a:r>
            <a:rPr lang="en-IN"/>
            <a:t>Deployment</a:t>
          </a:r>
        </a:p>
      </dgm:t>
    </dgm:pt>
    <dgm:pt modelId="{4844EB82-BFCF-440E-8D6C-FA4F162E18A6}" type="parTrans" cxnId="{9E181C87-090D-465F-A6D5-C1F021D5EB1B}">
      <dgm:prSet/>
      <dgm:spPr/>
      <dgm:t>
        <a:bodyPr/>
        <a:lstStyle/>
        <a:p>
          <a:endParaRPr lang="en-IN"/>
        </a:p>
      </dgm:t>
    </dgm:pt>
    <dgm:pt modelId="{92158D86-4FC6-4052-A63D-EBDDB0021883}" type="sibTrans" cxnId="{9E181C87-090D-465F-A6D5-C1F021D5EB1B}">
      <dgm:prSet/>
      <dgm:spPr/>
      <dgm:t>
        <a:bodyPr/>
        <a:lstStyle/>
        <a:p>
          <a:endParaRPr lang="en-IN"/>
        </a:p>
      </dgm:t>
    </dgm:pt>
    <dgm:pt modelId="{DDEADE6A-6DD7-4BA4-A264-A42861F8F1DA}">
      <dgm:prSet/>
      <dgm:spPr/>
      <dgm:t>
        <a:bodyPr/>
        <a:lstStyle/>
        <a:p>
          <a:r>
            <a:rPr lang="en-IN"/>
            <a:t>Operation</a:t>
          </a:r>
        </a:p>
      </dgm:t>
    </dgm:pt>
    <dgm:pt modelId="{3CA3B865-D4F9-4D7C-9718-9A7F8D2EE6BB}" type="parTrans" cxnId="{3C2D2825-1F8A-4177-B5C7-A8B989DB52D5}">
      <dgm:prSet/>
      <dgm:spPr/>
      <dgm:t>
        <a:bodyPr/>
        <a:lstStyle/>
        <a:p>
          <a:endParaRPr lang="en-IN"/>
        </a:p>
      </dgm:t>
    </dgm:pt>
    <dgm:pt modelId="{4E782427-C47B-4BB4-9A2C-C677C008A4BF}" type="sibTrans" cxnId="{3C2D2825-1F8A-4177-B5C7-A8B989DB52D5}">
      <dgm:prSet/>
      <dgm:spPr/>
      <dgm:t>
        <a:bodyPr/>
        <a:lstStyle/>
        <a:p>
          <a:endParaRPr lang="en-IN"/>
        </a:p>
      </dgm:t>
    </dgm:pt>
    <dgm:pt modelId="{E5E49358-3D71-4225-A952-8B8C64F73B53}" type="pres">
      <dgm:prSet presAssocID="{FDE72643-DAC0-4AF3-A32F-695319F1E2FB}" presName="cycle" presStyleCnt="0">
        <dgm:presLayoutVars>
          <dgm:dir/>
          <dgm:resizeHandles val="exact"/>
        </dgm:presLayoutVars>
      </dgm:prSet>
      <dgm:spPr/>
    </dgm:pt>
    <dgm:pt modelId="{9A401426-B071-46D4-9146-6613718F9CCA}" type="pres">
      <dgm:prSet presAssocID="{1FD515B3-FD70-4BD7-8132-3628FF083D6A}" presName="dummy" presStyleCnt="0"/>
      <dgm:spPr/>
    </dgm:pt>
    <dgm:pt modelId="{DE344A90-374E-48D7-8D92-A774D78EA9E1}" type="pres">
      <dgm:prSet presAssocID="{1FD515B3-FD70-4BD7-8132-3628FF083D6A}" presName="node" presStyleLbl="revTx" presStyleIdx="0" presStyleCnt="7">
        <dgm:presLayoutVars>
          <dgm:bulletEnabled val="1"/>
        </dgm:presLayoutVars>
      </dgm:prSet>
      <dgm:spPr/>
    </dgm:pt>
    <dgm:pt modelId="{23E18FFC-80C8-41E8-A55A-AAECCA26E1C9}" type="pres">
      <dgm:prSet presAssocID="{B1DCB98F-6086-4D82-87FE-162199B6936D}" presName="sibTrans" presStyleLbl="node1" presStyleIdx="0" presStyleCnt="7"/>
      <dgm:spPr/>
    </dgm:pt>
    <dgm:pt modelId="{8ED85414-3722-4BBF-84CC-EC5EF5478FFF}" type="pres">
      <dgm:prSet presAssocID="{6D02FA49-5C29-4FA3-B0B7-60F37EB3541C}" presName="dummy" presStyleCnt="0"/>
      <dgm:spPr/>
    </dgm:pt>
    <dgm:pt modelId="{0A1D1D84-320F-4524-829C-C9ED14AAF39A}" type="pres">
      <dgm:prSet presAssocID="{6D02FA49-5C29-4FA3-B0B7-60F37EB3541C}" presName="node" presStyleLbl="revTx" presStyleIdx="1" presStyleCnt="7">
        <dgm:presLayoutVars>
          <dgm:bulletEnabled val="1"/>
        </dgm:presLayoutVars>
      </dgm:prSet>
      <dgm:spPr/>
    </dgm:pt>
    <dgm:pt modelId="{192D51EE-7830-449B-A8E7-92CE9BEDE80C}" type="pres">
      <dgm:prSet presAssocID="{517531D5-42DF-43A5-8ED5-E5B7F5D36622}" presName="sibTrans" presStyleLbl="node1" presStyleIdx="1" presStyleCnt="7"/>
      <dgm:spPr/>
    </dgm:pt>
    <dgm:pt modelId="{650AEB72-E976-40AB-B6AD-085593707294}" type="pres">
      <dgm:prSet presAssocID="{EB26F5FF-74D3-4DD0-A21A-C768DC487E1B}" presName="dummy" presStyleCnt="0"/>
      <dgm:spPr/>
    </dgm:pt>
    <dgm:pt modelId="{290F3EC8-47E7-42CB-A3A0-BA5910194E82}" type="pres">
      <dgm:prSet presAssocID="{EB26F5FF-74D3-4DD0-A21A-C768DC487E1B}" presName="node" presStyleLbl="revTx" presStyleIdx="2" presStyleCnt="7">
        <dgm:presLayoutVars>
          <dgm:bulletEnabled val="1"/>
        </dgm:presLayoutVars>
      </dgm:prSet>
      <dgm:spPr/>
    </dgm:pt>
    <dgm:pt modelId="{DCBBB903-3E11-40B5-8AE7-B725739B2E2B}" type="pres">
      <dgm:prSet presAssocID="{0A3C4141-0443-4D03-B9A0-04C9BE7010E7}" presName="sibTrans" presStyleLbl="node1" presStyleIdx="2" presStyleCnt="7"/>
      <dgm:spPr/>
    </dgm:pt>
    <dgm:pt modelId="{BE952511-700D-48C3-B29C-D9B6CC399E2D}" type="pres">
      <dgm:prSet presAssocID="{9D4A1456-5BBB-402D-98E4-9BCB93B28D88}" presName="dummy" presStyleCnt="0"/>
      <dgm:spPr/>
    </dgm:pt>
    <dgm:pt modelId="{6BB96405-75DA-426F-83DF-85C7F1E96993}" type="pres">
      <dgm:prSet presAssocID="{9D4A1456-5BBB-402D-98E4-9BCB93B28D88}" presName="node" presStyleLbl="revTx" presStyleIdx="3" presStyleCnt="7">
        <dgm:presLayoutVars>
          <dgm:bulletEnabled val="1"/>
        </dgm:presLayoutVars>
      </dgm:prSet>
      <dgm:spPr/>
    </dgm:pt>
    <dgm:pt modelId="{09B039BF-3E98-485D-B884-B754C84EBD3F}" type="pres">
      <dgm:prSet presAssocID="{BC41969D-B855-42CC-B040-8AC18D427E76}" presName="sibTrans" presStyleLbl="node1" presStyleIdx="3" presStyleCnt="7" custLinFactNeighborX="-7" custLinFactNeighborY="-3297"/>
      <dgm:spPr/>
    </dgm:pt>
    <dgm:pt modelId="{A598DB6D-1FC8-496C-BD0B-EABAB01AF18C}" type="pres">
      <dgm:prSet presAssocID="{6198DB0D-6374-4A95-9EB8-0B59ABF6E9A7}" presName="dummy" presStyleCnt="0"/>
      <dgm:spPr/>
    </dgm:pt>
    <dgm:pt modelId="{6012427D-A07F-4927-B81A-68511C17F0F1}" type="pres">
      <dgm:prSet presAssocID="{6198DB0D-6374-4A95-9EB8-0B59ABF6E9A7}" presName="node" presStyleLbl="revTx" presStyleIdx="4" presStyleCnt="7">
        <dgm:presLayoutVars>
          <dgm:bulletEnabled val="1"/>
        </dgm:presLayoutVars>
      </dgm:prSet>
      <dgm:spPr/>
    </dgm:pt>
    <dgm:pt modelId="{CAFA06A0-9663-4658-91DA-2BE25CC3ED2A}" type="pres">
      <dgm:prSet presAssocID="{92158D86-4FC6-4052-A63D-EBDDB0021883}" presName="sibTrans" presStyleLbl="node1" presStyleIdx="4" presStyleCnt="7"/>
      <dgm:spPr/>
    </dgm:pt>
    <dgm:pt modelId="{B8FB550B-212D-4424-AD96-0261CA95C0EC}" type="pres">
      <dgm:prSet presAssocID="{DDEADE6A-6DD7-4BA4-A264-A42861F8F1DA}" presName="dummy" presStyleCnt="0"/>
      <dgm:spPr/>
    </dgm:pt>
    <dgm:pt modelId="{6606E0B0-F1DB-451E-8D1F-B39B03367C3E}" type="pres">
      <dgm:prSet presAssocID="{DDEADE6A-6DD7-4BA4-A264-A42861F8F1DA}" presName="node" presStyleLbl="revTx" presStyleIdx="5" presStyleCnt="7">
        <dgm:presLayoutVars>
          <dgm:bulletEnabled val="1"/>
        </dgm:presLayoutVars>
      </dgm:prSet>
      <dgm:spPr/>
    </dgm:pt>
    <dgm:pt modelId="{8056A06E-1F38-4A94-A637-CF366142642A}" type="pres">
      <dgm:prSet presAssocID="{4E782427-C47B-4BB4-9A2C-C677C008A4BF}" presName="sibTrans" presStyleLbl="node1" presStyleIdx="5" presStyleCnt="7"/>
      <dgm:spPr/>
    </dgm:pt>
    <dgm:pt modelId="{771A05E1-CBA2-4FDA-A74D-007DDEF6BB8C}" type="pres">
      <dgm:prSet presAssocID="{948FE6B5-4075-4069-AA67-2BDDDABE77A9}" presName="dummy" presStyleCnt="0"/>
      <dgm:spPr/>
    </dgm:pt>
    <dgm:pt modelId="{197CF0A9-63DE-4500-A087-05C5B6C6DF49}" type="pres">
      <dgm:prSet presAssocID="{948FE6B5-4075-4069-AA67-2BDDDABE77A9}" presName="node" presStyleLbl="revTx" presStyleIdx="6" presStyleCnt="7">
        <dgm:presLayoutVars>
          <dgm:bulletEnabled val="1"/>
        </dgm:presLayoutVars>
      </dgm:prSet>
      <dgm:spPr/>
    </dgm:pt>
    <dgm:pt modelId="{49AD1D0F-019C-44F3-8EE3-61B25A7993B4}" type="pres">
      <dgm:prSet presAssocID="{A0FEF1D8-B195-463D-8421-6F23E4A06E20}" presName="sibTrans" presStyleLbl="node1" presStyleIdx="6" presStyleCnt="7"/>
      <dgm:spPr/>
    </dgm:pt>
  </dgm:ptLst>
  <dgm:cxnLst>
    <dgm:cxn modelId="{9AAE0F07-45C5-4AE2-B925-A3F370C6A1CC}" srcId="{FDE72643-DAC0-4AF3-A32F-695319F1E2FB}" destId="{EB26F5FF-74D3-4DD0-A21A-C768DC487E1B}" srcOrd="2" destOrd="0" parTransId="{46820EF1-A8D4-4924-BCAC-50DFD004FF59}" sibTransId="{0A3C4141-0443-4D03-B9A0-04C9BE7010E7}"/>
    <dgm:cxn modelId="{4CBF4108-C0B9-4E10-862B-602B085B7470}" type="presOf" srcId="{BC41969D-B855-42CC-B040-8AC18D427E76}" destId="{09B039BF-3E98-485D-B884-B754C84EBD3F}" srcOrd="0" destOrd="0" presId="urn:microsoft.com/office/officeart/2005/8/layout/cycle1"/>
    <dgm:cxn modelId="{1E2D4D09-913A-4071-B385-B3D2B41DE67E}" type="presOf" srcId="{92158D86-4FC6-4052-A63D-EBDDB0021883}" destId="{CAFA06A0-9663-4658-91DA-2BE25CC3ED2A}" srcOrd="0" destOrd="0" presId="urn:microsoft.com/office/officeart/2005/8/layout/cycle1"/>
    <dgm:cxn modelId="{3C2D2825-1F8A-4177-B5C7-A8B989DB52D5}" srcId="{FDE72643-DAC0-4AF3-A32F-695319F1E2FB}" destId="{DDEADE6A-6DD7-4BA4-A264-A42861F8F1DA}" srcOrd="5" destOrd="0" parTransId="{3CA3B865-D4F9-4D7C-9718-9A7F8D2EE6BB}" sibTransId="{4E782427-C47B-4BB4-9A2C-C677C008A4BF}"/>
    <dgm:cxn modelId="{1750EF2C-7104-4803-BD0E-430C903B8B2C}" srcId="{FDE72643-DAC0-4AF3-A32F-695319F1E2FB}" destId="{1FD515B3-FD70-4BD7-8132-3628FF083D6A}" srcOrd="0" destOrd="0" parTransId="{10861EC3-63DB-4BBD-8941-7C5EA81E810B}" sibTransId="{B1DCB98F-6086-4D82-87FE-162199B6936D}"/>
    <dgm:cxn modelId="{01E8163B-1393-4E5E-9993-F730C2CB652D}" type="presOf" srcId="{0A3C4141-0443-4D03-B9A0-04C9BE7010E7}" destId="{DCBBB903-3E11-40B5-8AE7-B725739B2E2B}" srcOrd="0" destOrd="0" presId="urn:microsoft.com/office/officeart/2005/8/layout/cycle1"/>
    <dgm:cxn modelId="{AEF0C261-0F29-4181-A6CF-2D539148138E}" type="presOf" srcId="{948FE6B5-4075-4069-AA67-2BDDDABE77A9}" destId="{197CF0A9-63DE-4500-A087-05C5B6C6DF49}" srcOrd="0" destOrd="0" presId="urn:microsoft.com/office/officeart/2005/8/layout/cycle1"/>
    <dgm:cxn modelId="{B10DC244-3647-4405-A144-E479004B5B48}" type="presOf" srcId="{FDE72643-DAC0-4AF3-A32F-695319F1E2FB}" destId="{E5E49358-3D71-4225-A952-8B8C64F73B53}" srcOrd="0" destOrd="0" presId="urn:microsoft.com/office/officeart/2005/8/layout/cycle1"/>
    <dgm:cxn modelId="{2A676969-9FD0-464C-9A03-9CB75C365A10}" type="presOf" srcId="{B1DCB98F-6086-4D82-87FE-162199B6936D}" destId="{23E18FFC-80C8-41E8-A55A-AAECCA26E1C9}" srcOrd="0" destOrd="0" presId="urn:microsoft.com/office/officeart/2005/8/layout/cycle1"/>
    <dgm:cxn modelId="{2961204A-1EC9-495C-81A8-69D3850FD781}" type="presOf" srcId="{EB26F5FF-74D3-4DD0-A21A-C768DC487E1B}" destId="{290F3EC8-47E7-42CB-A3A0-BA5910194E82}" srcOrd="0" destOrd="0" presId="urn:microsoft.com/office/officeart/2005/8/layout/cycle1"/>
    <dgm:cxn modelId="{FFD89C52-6D12-4A38-A38F-C99519B92D94}" type="presOf" srcId="{1FD515B3-FD70-4BD7-8132-3628FF083D6A}" destId="{DE344A90-374E-48D7-8D92-A774D78EA9E1}" srcOrd="0" destOrd="0" presId="urn:microsoft.com/office/officeart/2005/8/layout/cycle1"/>
    <dgm:cxn modelId="{29B14773-1554-4775-9D8E-300F82C385AA}" type="presOf" srcId="{517531D5-42DF-43A5-8ED5-E5B7F5D36622}" destId="{192D51EE-7830-449B-A8E7-92CE9BEDE80C}" srcOrd="0" destOrd="0" presId="urn:microsoft.com/office/officeart/2005/8/layout/cycle1"/>
    <dgm:cxn modelId="{5C1CAD7A-6B39-4DDD-87A7-F8BB09C7A72C}" type="presOf" srcId="{9D4A1456-5BBB-402D-98E4-9BCB93B28D88}" destId="{6BB96405-75DA-426F-83DF-85C7F1E96993}" srcOrd="0" destOrd="0" presId="urn:microsoft.com/office/officeart/2005/8/layout/cycle1"/>
    <dgm:cxn modelId="{9E181C87-090D-465F-A6D5-C1F021D5EB1B}" srcId="{FDE72643-DAC0-4AF3-A32F-695319F1E2FB}" destId="{6198DB0D-6374-4A95-9EB8-0B59ABF6E9A7}" srcOrd="4" destOrd="0" parTransId="{4844EB82-BFCF-440E-8D6C-FA4F162E18A6}" sibTransId="{92158D86-4FC6-4052-A63D-EBDDB0021883}"/>
    <dgm:cxn modelId="{3071118C-D47B-40DD-9313-9C937032EEF7}" srcId="{FDE72643-DAC0-4AF3-A32F-695319F1E2FB}" destId="{948FE6B5-4075-4069-AA67-2BDDDABE77A9}" srcOrd="6" destOrd="0" parTransId="{DABD8831-FE6E-47B6-9477-CC3AF184DFE7}" sibTransId="{A0FEF1D8-B195-463D-8421-6F23E4A06E20}"/>
    <dgm:cxn modelId="{CE09E38D-0563-402C-B5B3-1D9D618EAC68}" srcId="{FDE72643-DAC0-4AF3-A32F-695319F1E2FB}" destId="{6D02FA49-5C29-4FA3-B0B7-60F37EB3541C}" srcOrd="1" destOrd="0" parTransId="{06CC63F4-9CF2-4B6F-9C03-861434FFA326}" sibTransId="{517531D5-42DF-43A5-8ED5-E5B7F5D36622}"/>
    <dgm:cxn modelId="{A8F60495-A462-4933-B8AD-BF9846BE9E3A}" srcId="{FDE72643-DAC0-4AF3-A32F-695319F1E2FB}" destId="{9D4A1456-5BBB-402D-98E4-9BCB93B28D88}" srcOrd="3" destOrd="0" parTransId="{71A8790A-ED10-49AC-9E35-DF2901779484}" sibTransId="{BC41969D-B855-42CC-B040-8AC18D427E76}"/>
    <dgm:cxn modelId="{DC4E33B1-3080-4886-9EBF-951525A0D289}" type="presOf" srcId="{6D02FA49-5C29-4FA3-B0B7-60F37EB3541C}" destId="{0A1D1D84-320F-4524-829C-C9ED14AAF39A}" srcOrd="0" destOrd="0" presId="urn:microsoft.com/office/officeart/2005/8/layout/cycle1"/>
    <dgm:cxn modelId="{E0836ABB-6693-4F22-B4E5-FBAB9A97249D}" type="presOf" srcId="{DDEADE6A-6DD7-4BA4-A264-A42861F8F1DA}" destId="{6606E0B0-F1DB-451E-8D1F-B39B03367C3E}" srcOrd="0" destOrd="0" presId="urn:microsoft.com/office/officeart/2005/8/layout/cycle1"/>
    <dgm:cxn modelId="{835547CB-2A2B-494B-A677-38812A97791F}" type="presOf" srcId="{4E782427-C47B-4BB4-9A2C-C677C008A4BF}" destId="{8056A06E-1F38-4A94-A637-CF366142642A}" srcOrd="0" destOrd="0" presId="urn:microsoft.com/office/officeart/2005/8/layout/cycle1"/>
    <dgm:cxn modelId="{0EDC30D8-C018-4B3B-B068-2C479F09A0E3}" type="presOf" srcId="{A0FEF1D8-B195-463D-8421-6F23E4A06E20}" destId="{49AD1D0F-019C-44F3-8EE3-61B25A7993B4}" srcOrd="0" destOrd="0" presId="urn:microsoft.com/office/officeart/2005/8/layout/cycle1"/>
    <dgm:cxn modelId="{F2CACDF6-46CD-4E4D-9518-15AF3C863153}" type="presOf" srcId="{6198DB0D-6374-4A95-9EB8-0B59ABF6E9A7}" destId="{6012427D-A07F-4927-B81A-68511C17F0F1}" srcOrd="0" destOrd="0" presId="urn:microsoft.com/office/officeart/2005/8/layout/cycle1"/>
    <dgm:cxn modelId="{B47813C6-4779-4FDF-9813-795926C111C7}" type="presParOf" srcId="{E5E49358-3D71-4225-A952-8B8C64F73B53}" destId="{9A401426-B071-46D4-9146-6613718F9CCA}" srcOrd="0" destOrd="0" presId="urn:microsoft.com/office/officeart/2005/8/layout/cycle1"/>
    <dgm:cxn modelId="{6B42FBA6-778F-448C-96B4-883A14B7187F}" type="presParOf" srcId="{E5E49358-3D71-4225-A952-8B8C64F73B53}" destId="{DE344A90-374E-48D7-8D92-A774D78EA9E1}" srcOrd="1" destOrd="0" presId="urn:microsoft.com/office/officeart/2005/8/layout/cycle1"/>
    <dgm:cxn modelId="{D2C75863-BA46-40D1-B2A2-6A67652D947A}" type="presParOf" srcId="{E5E49358-3D71-4225-A952-8B8C64F73B53}" destId="{23E18FFC-80C8-41E8-A55A-AAECCA26E1C9}" srcOrd="2" destOrd="0" presId="urn:microsoft.com/office/officeart/2005/8/layout/cycle1"/>
    <dgm:cxn modelId="{E4AD5F49-4292-4827-ACE1-0C0AB5F4F584}" type="presParOf" srcId="{E5E49358-3D71-4225-A952-8B8C64F73B53}" destId="{8ED85414-3722-4BBF-84CC-EC5EF5478FFF}" srcOrd="3" destOrd="0" presId="urn:microsoft.com/office/officeart/2005/8/layout/cycle1"/>
    <dgm:cxn modelId="{2230A13D-5738-4145-B9FD-7B743B385789}" type="presParOf" srcId="{E5E49358-3D71-4225-A952-8B8C64F73B53}" destId="{0A1D1D84-320F-4524-829C-C9ED14AAF39A}" srcOrd="4" destOrd="0" presId="urn:microsoft.com/office/officeart/2005/8/layout/cycle1"/>
    <dgm:cxn modelId="{2BDE1D5D-66EF-414D-A1DA-DB9C74178021}" type="presParOf" srcId="{E5E49358-3D71-4225-A952-8B8C64F73B53}" destId="{192D51EE-7830-449B-A8E7-92CE9BEDE80C}" srcOrd="5" destOrd="0" presId="urn:microsoft.com/office/officeart/2005/8/layout/cycle1"/>
    <dgm:cxn modelId="{815F279B-EB93-441C-8122-A2F6681DA878}" type="presParOf" srcId="{E5E49358-3D71-4225-A952-8B8C64F73B53}" destId="{650AEB72-E976-40AB-B6AD-085593707294}" srcOrd="6" destOrd="0" presId="urn:microsoft.com/office/officeart/2005/8/layout/cycle1"/>
    <dgm:cxn modelId="{6216BCD1-B953-49DD-A849-B66F531F0A1C}" type="presParOf" srcId="{E5E49358-3D71-4225-A952-8B8C64F73B53}" destId="{290F3EC8-47E7-42CB-A3A0-BA5910194E82}" srcOrd="7" destOrd="0" presId="urn:microsoft.com/office/officeart/2005/8/layout/cycle1"/>
    <dgm:cxn modelId="{16CDF66A-C52D-4FB5-88AF-17F71D54342A}" type="presParOf" srcId="{E5E49358-3D71-4225-A952-8B8C64F73B53}" destId="{DCBBB903-3E11-40B5-8AE7-B725739B2E2B}" srcOrd="8" destOrd="0" presId="urn:microsoft.com/office/officeart/2005/8/layout/cycle1"/>
    <dgm:cxn modelId="{EBF2E676-CD81-46F1-97D4-6BCDB7FD1B59}" type="presParOf" srcId="{E5E49358-3D71-4225-A952-8B8C64F73B53}" destId="{BE952511-700D-48C3-B29C-D9B6CC399E2D}" srcOrd="9" destOrd="0" presId="urn:microsoft.com/office/officeart/2005/8/layout/cycle1"/>
    <dgm:cxn modelId="{D6E6EBCD-B155-487F-ADB4-DC8016E43747}" type="presParOf" srcId="{E5E49358-3D71-4225-A952-8B8C64F73B53}" destId="{6BB96405-75DA-426F-83DF-85C7F1E96993}" srcOrd="10" destOrd="0" presId="urn:microsoft.com/office/officeart/2005/8/layout/cycle1"/>
    <dgm:cxn modelId="{DEF5AA10-C641-499C-95B6-A7D8681DF383}" type="presParOf" srcId="{E5E49358-3D71-4225-A952-8B8C64F73B53}" destId="{09B039BF-3E98-485D-B884-B754C84EBD3F}" srcOrd="11" destOrd="0" presId="urn:microsoft.com/office/officeart/2005/8/layout/cycle1"/>
    <dgm:cxn modelId="{A309FA4F-79CF-46B2-B836-95F80AD7FB0B}" type="presParOf" srcId="{E5E49358-3D71-4225-A952-8B8C64F73B53}" destId="{A598DB6D-1FC8-496C-BD0B-EABAB01AF18C}" srcOrd="12" destOrd="0" presId="urn:microsoft.com/office/officeart/2005/8/layout/cycle1"/>
    <dgm:cxn modelId="{135EA260-75B0-4AE8-9DFD-E1DD53D1DF68}" type="presParOf" srcId="{E5E49358-3D71-4225-A952-8B8C64F73B53}" destId="{6012427D-A07F-4927-B81A-68511C17F0F1}" srcOrd="13" destOrd="0" presId="urn:microsoft.com/office/officeart/2005/8/layout/cycle1"/>
    <dgm:cxn modelId="{C1C91FC2-E924-43F2-ACC2-1F163EB2DAA2}" type="presParOf" srcId="{E5E49358-3D71-4225-A952-8B8C64F73B53}" destId="{CAFA06A0-9663-4658-91DA-2BE25CC3ED2A}" srcOrd="14" destOrd="0" presId="urn:microsoft.com/office/officeart/2005/8/layout/cycle1"/>
    <dgm:cxn modelId="{06D17B21-6E55-40BF-BBC3-F3E376725F28}" type="presParOf" srcId="{E5E49358-3D71-4225-A952-8B8C64F73B53}" destId="{B8FB550B-212D-4424-AD96-0261CA95C0EC}" srcOrd="15" destOrd="0" presId="urn:microsoft.com/office/officeart/2005/8/layout/cycle1"/>
    <dgm:cxn modelId="{EE736F73-0B41-4253-936C-17C3B7ABF8B9}" type="presParOf" srcId="{E5E49358-3D71-4225-A952-8B8C64F73B53}" destId="{6606E0B0-F1DB-451E-8D1F-B39B03367C3E}" srcOrd="16" destOrd="0" presId="urn:microsoft.com/office/officeart/2005/8/layout/cycle1"/>
    <dgm:cxn modelId="{A3E85B84-75FD-4A33-9EA1-61F5A11247C8}" type="presParOf" srcId="{E5E49358-3D71-4225-A952-8B8C64F73B53}" destId="{8056A06E-1F38-4A94-A637-CF366142642A}" srcOrd="17" destOrd="0" presId="urn:microsoft.com/office/officeart/2005/8/layout/cycle1"/>
    <dgm:cxn modelId="{FD7CA464-E9D3-4425-9892-96D61A2AA4A0}" type="presParOf" srcId="{E5E49358-3D71-4225-A952-8B8C64F73B53}" destId="{771A05E1-CBA2-4FDA-A74D-007DDEF6BB8C}" srcOrd="18" destOrd="0" presId="urn:microsoft.com/office/officeart/2005/8/layout/cycle1"/>
    <dgm:cxn modelId="{674CBF35-F572-46FD-8DD7-03E5751A16CE}" type="presParOf" srcId="{E5E49358-3D71-4225-A952-8B8C64F73B53}" destId="{197CF0A9-63DE-4500-A087-05C5B6C6DF49}" srcOrd="19" destOrd="0" presId="urn:microsoft.com/office/officeart/2005/8/layout/cycle1"/>
    <dgm:cxn modelId="{9B7BFB9C-5482-4F88-ABAD-78897B21F0B5}" type="presParOf" srcId="{E5E49358-3D71-4225-A952-8B8C64F73B53}" destId="{49AD1D0F-019C-44F3-8EE3-61B25A7993B4}" srcOrd="20"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44A90-374E-48D7-8D92-A774D78EA9E1}">
      <dsp:nvSpPr>
        <dsp:cNvPr id="0" name=""/>
        <dsp:cNvSpPr/>
      </dsp:nvSpPr>
      <dsp:spPr>
        <a:xfrm>
          <a:off x="4798282" y="3449"/>
          <a:ext cx="939287" cy="939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Continuous Integration</a:t>
          </a:r>
        </a:p>
      </dsp:txBody>
      <dsp:txXfrm>
        <a:off x="4798282" y="3449"/>
        <a:ext cx="939287" cy="939287"/>
      </dsp:txXfrm>
    </dsp:sp>
    <dsp:sp modelId="{23E18FFC-80C8-41E8-A55A-AAECCA26E1C9}">
      <dsp:nvSpPr>
        <dsp:cNvPr id="0" name=""/>
        <dsp:cNvSpPr/>
      </dsp:nvSpPr>
      <dsp:spPr>
        <a:xfrm>
          <a:off x="1866386" y="53445"/>
          <a:ext cx="4864597" cy="4864597"/>
        </a:xfrm>
        <a:prstGeom prst="circularArrow">
          <a:avLst>
            <a:gd name="adj1" fmla="val 3765"/>
            <a:gd name="adj2" fmla="val 234937"/>
            <a:gd name="adj3" fmla="val 19826498"/>
            <a:gd name="adj4" fmla="val 18605989"/>
            <a:gd name="adj5" fmla="val 4393"/>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A1D1D84-320F-4524-829C-C9ED14AAF39A}">
      <dsp:nvSpPr>
        <dsp:cNvPr id="0" name=""/>
        <dsp:cNvSpPr/>
      </dsp:nvSpPr>
      <dsp:spPr>
        <a:xfrm>
          <a:off x="6006907" y="1519016"/>
          <a:ext cx="939287" cy="939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Testing</a:t>
          </a:r>
        </a:p>
      </dsp:txBody>
      <dsp:txXfrm>
        <a:off x="6006907" y="1519016"/>
        <a:ext cx="939287" cy="939287"/>
      </dsp:txXfrm>
    </dsp:sp>
    <dsp:sp modelId="{192D51EE-7830-449B-A8E7-92CE9BEDE80C}">
      <dsp:nvSpPr>
        <dsp:cNvPr id="0" name=""/>
        <dsp:cNvSpPr/>
      </dsp:nvSpPr>
      <dsp:spPr>
        <a:xfrm>
          <a:off x="1866386" y="53445"/>
          <a:ext cx="4864597" cy="4864597"/>
        </a:xfrm>
        <a:prstGeom prst="circularArrow">
          <a:avLst>
            <a:gd name="adj1" fmla="val 3765"/>
            <a:gd name="adj2" fmla="val 234937"/>
            <a:gd name="adj3" fmla="val 1229621"/>
            <a:gd name="adj4" fmla="val 21557771"/>
            <a:gd name="adj5" fmla="val 4393"/>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90F3EC8-47E7-42CB-A3A0-BA5910194E82}">
      <dsp:nvSpPr>
        <dsp:cNvPr id="0" name=""/>
        <dsp:cNvSpPr/>
      </dsp:nvSpPr>
      <dsp:spPr>
        <a:xfrm>
          <a:off x="5575554" y="3408898"/>
          <a:ext cx="939287" cy="939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a:t>Monitor &amp; Alert</a:t>
          </a:r>
        </a:p>
      </dsp:txBody>
      <dsp:txXfrm>
        <a:off x="5575554" y="3408898"/>
        <a:ext cx="939287" cy="939287"/>
      </dsp:txXfrm>
    </dsp:sp>
    <dsp:sp modelId="{DCBBB903-3E11-40B5-8AE7-B725739B2E2B}">
      <dsp:nvSpPr>
        <dsp:cNvPr id="0" name=""/>
        <dsp:cNvSpPr/>
      </dsp:nvSpPr>
      <dsp:spPr>
        <a:xfrm>
          <a:off x="1866386" y="53445"/>
          <a:ext cx="4864597" cy="4864597"/>
        </a:xfrm>
        <a:prstGeom prst="circularArrow">
          <a:avLst>
            <a:gd name="adj1" fmla="val 3765"/>
            <a:gd name="adj2" fmla="val 234937"/>
            <a:gd name="adj3" fmla="val 4436887"/>
            <a:gd name="adj4" fmla="val 3308312"/>
            <a:gd name="adj5" fmla="val 4393"/>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BB96405-75DA-426F-83DF-85C7F1E96993}">
      <dsp:nvSpPr>
        <dsp:cNvPr id="0" name=""/>
        <dsp:cNvSpPr/>
      </dsp:nvSpPr>
      <dsp:spPr>
        <a:xfrm>
          <a:off x="3829041" y="4249974"/>
          <a:ext cx="939287" cy="939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a:t>Continuous Feedback</a:t>
          </a:r>
        </a:p>
      </dsp:txBody>
      <dsp:txXfrm>
        <a:off x="3829041" y="4249974"/>
        <a:ext cx="939287" cy="939287"/>
      </dsp:txXfrm>
    </dsp:sp>
    <dsp:sp modelId="{09B039BF-3E98-485D-B884-B754C84EBD3F}">
      <dsp:nvSpPr>
        <dsp:cNvPr id="0" name=""/>
        <dsp:cNvSpPr/>
      </dsp:nvSpPr>
      <dsp:spPr>
        <a:xfrm>
          <a:off x="1866045" y="-106939"/>
          <a:ext cx="4864597" cy="4864597"/>
        </a:xfrm>
        <a:prstGeom prst="circularArrow">
          <a:avLst>
            <a:gd name="adj1" fmla="val 3765"/>
            <a:gd name="adj2" fmla="val 234937"/>
            <a:gd name="adj3" fmla="val 7256750"/>
            <a:gd name="adj4" fmla="val 6128176"/>
            <a:gd name="adj5" fmla="val 4393"/>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012427D-A07F-4927-B81A-68511C17F0F1}">
      <dsp:nvSpPr>
        <dsp:cNvPr id="0" name=""/>
        <dsp:cNvSpPr/>
      </dsp:nvSpPr>
      <dsp:spPr>
        <a:xfrm>
          <a:off x="2082527" y="3408898"/>
          <a:ext cx="939287" cy="939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a:t>Deployment</a:t>
          </a:r>
        </a:p>
      </dsp:txBody>
      <dsp:txXfrm>
        <a:off x="2082527" y="3408898"/>
        <a:ext cx="939287" cy="939287"/>
      </dsp:txXfrm>
    </dsp:sp>
    <dsp:sp modelId="{CAFA06A0-9663-4658-91DA-2BE25CC3ED2A}">
      <dsp:nvSpPr>
        <dsp:cNvPr id="0" name=""/>
        <dsp:cNvSpPr/>
      </dsp:nvSpPr>
      <dsp:spPr>
        <a:xfrm>
          <a:off x="1866386" y="53445"/>
          <a:ext cx="4864597" cy="4864597"/>
        </a:xfrm>
        <a:prstGeom prst="circularArrow">
          <a:avLst>
            <a:gd name="adj1" fmla="val 3765"/>
            <a:gd name="adj2" fmla="val 234937"/>
            <a:gd name="adj3" fmla="val 10607291"/>
            <a:gd name="adj4" fmla="val 9335441"/>
            <a:gd name="adj5" fmla="val 4393"/>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606E0B0-F1DB-451E-8D1F-B39B03367C3E}">
      <dsp:nvSpPr>
        <dsp:cNvPr id="0" name=""/>
        <dsp:cNvSpPr/>
      </dsp:nvSpPr>
      <dsp:spPr>
        <a:xfrm>
          <a:off x="1651174" y="1519016"/>
          <a:ext cx="939287" cy="939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a:t>Operation</a:t>
          </a:r>
        </a:p>
      </dsp:txBody>
      <dsp:txXfrm>
        <a:off x="1651174" y="1519016"/>
        <a:ext cx="939287" cy="939287"/>
      </dsp:txXfrm>
    </dsp:sp>
    <dsp:sp modelId="{8056A06E-1F38-4A94-A637-CF366142642A}">
      <dsp:nvSpPr>
        <dsp:cNvPr id="0" name=""/>
        <dsp:cNvSpPr/>
      </dsp:nvSpPr>
      <dsp:spPr>
        <a:xfrm>
          <a:off x="1866386" y="53445"/>
          <a:ext cx="4864597" cy="4864597"/>
        </a:xfrm>
        <a:prstGeom prst="circularArrow">
          <a:avLst>
            <a:gd name="adj1" fmla="val 3765"/>
            <a:gd name="adj2" fmla="val 234937"/>
            <a:gd name="adj3" fmla="val 13559074"/>
            <a:gd name="adj4" fmla="val 12338564"/>
            <a:gd name="adj5" fmla="val 4393"/>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97CF0A9-63DE-4500-A087-05C5B6C6DF49}">
      <dsp:nvSpPr>
        <dsp:cNvPr id="0" name=""/>
        <dsp:cNvSpPr/>
      </dsp:nvSpPr>
      <dsp:spPr>
        <a:xfrm>
          <a:off x="2859799" y="3449"/>
          <a:ext cx="939287" cy="939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Planning</a:t>
          </a:r>
        </a:p>
        <a:p>
          <a:pPr marL="0" lvl="0" indent="0" algn="ctr" defTabSz="622300">
            <a:lnSpc>
              <a:spcPct val="90000"/>
            </a:lnSpc>
            <a:spcBef>
              <a:spcPct val="0"/>
            </a:spcBef>
            <a:spcAft>
              <a:spcPct val="35000"/>
            </a:spcAft>
            <a:buNone/>
          </a:pPr>
          <a:r>
            <a:rPr lang="en-IN" sz="1400" kern="1200" dirty="0"/>
            <a:t>  &amp;</a:t>
          </a:r>
        </a:p>
        <a:p>
          <a:pPr marL="0" lvl="0" indent="0" algn="ctr" defTabSz="622300">
            <a:lnSpc>
              <a:spcPct val="90000"/>
            </a:lnSpc>
            <a:spcBef>
              <a:spcPct val="0"/>
            </a:spcBef>
            <a:spcAft>
              <a:spcPct val="35000"/>
            </a:spcAft>
            <a:buNone/>
          </a:pPr>
          <a:r>
            <a:rPr lang="en-IN" sz="1400" kern="1200" dirty="0"/>
            <a:t> Build</a:t>
          </a:r>
        </a:p>
      </dsp:txBody>
      <dsp:txXfrm>
        <a:off x="2859799" y="3449"/>
        <a:ext cx="939287" cy="939287"/>
      </dsp:txXfrm>
    </dsp:sp>
    <dsp:sp modelId="{49AD1D0F-019C-44F3-8EE3-61B25A7993B4}">
      <dsp:nvSpPr>
        <dsp:cNvPr id="0" name=""/>
        <dsp:cNvSpPr/>
      </dsp:nvSpPr>
      <dsp:spPr>
        <a:xfrm>
          <a:off x="1866386" y="53445"/>
          <a:ext cx="4864597" cy="4864597"/>
        </a:xfrm>
        <a:prstGeom prst="circularArrow">
          <a:avLst>
            <a:gd name="adj1" fmla="val 3765"/>
            <a:gd name="adj2" fmla="val 234937"/>
            <a:gd name="adj3" fmla="val 16740460"/>
            <a:gd name="adj4" fmla="val 15424603"/>
            <a:gd name="adj5" fmla="val 4393"/>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432003-DE24-7F4E-AF69-76C7C09D4CE4}" type="datetimeFigureOut">
              <a:rPr lang="en-US" smtClean="0"/>
              <a:t>4/28/2022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0FA29D-B853-0E44-A83C-7BCB32D0C485}" type="slidenum">
              <a:rPr lang="en-US" smtClean="0"/>
              <a:t>‹#›</a:t>
            </a:fld>
            <a:endParaRPr lang="en-US"/>
          </a:p>
        </p:txBody>
      </p:sp>
    </p:spTree>
    <p:extLst>
      <p:ext uri="{BB962C8B-B14F-4D97-AF65-F5344CB8AC3E}">
        <p14:creationId xmlns:p14="http://schemas.microsoft.com/office/powerpoint/2010/main" val="1431846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F0CF8-BB1C-4942-BD42-0D76AE4215DF}" type="datetimeFigureOut">
              <a:rPr lang="en-US" smtClean="0"/>
              <a:t>4/28/2022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860FEB-0C1E-4D0B-B8A5-9776D636EF51}" type="slidenum">
              <a:rPr lang="en-US" smtClean="0"/>
              <a:t>‹#›</a:t>
            </a:fld>
            <a:endParaRPr lang="en-US"/>
          </a:p>
        </p:txBody>
      </p:sp>
    </p:spTree>
    <p:extLst>
      <p:ext uri="{BB962C8B-B14F-4D97-AF65-F5344CB8AC3E}">
        <p14:creationId xmlns:p14="http://schemas.microsoft.com/office/powerpoint/2010/main" val="2479691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5629ca67d8_0_40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83" name="Google Shape;683;g5629ca67d8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60FEB-0C1E-4D0B-B8A5-9776D636EF51}" type="slidenum">
              <a:rPr lang="en-US" smtClean="0"/>
              <a:t>10</a:t>
            </a:fld>
            <a:endParaRPr lang="en-US"/>
          </a:p>
        </p:txBody>
      </p:sp>
    </p:spTree>
    <p:extLst>
      <p:ext uri="{BB962C8B-B14F-4D97-AF65-F5344CB8AC3E}">
        <p14:creationId xmlns:p14="http://schemas.microsoft.com/office/powerpoint/2010/main" val="2012736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60FEB-0C1E-4D0B-B8A5-9776D636EF51}" type="slidenum">
              <a:rPr lang="en-US" smtClean="0"/>
              <a:t>11</a:t>
            </a:fld>
            <a:endParaRPr lang="en-US"/>
          </a:p>
        </p:txBody>
      </p:sp>
    </p:spTree>
    <p:extLst>
      <p:ext uri="{BB962C8B-B14F-4D97-AF65-F5344CB8AC3E}">
        <p14:creationId xmlns:p14="http://schemas.microsoft.com/office/powerpoint/2010/main" val="354185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60FEB-0C1E-4D0B-B8A5-9776D636EF51}" type="slidenum">
              <a:rPr lang="en-US" smtClean="0"/>
              <a:t>12</a:t>
            </a:fld>
            <a:endParaRPr lang="en-US"/>
          </a:p>
        </p:txBody>
      </p:sp>
    </p:spTree>
    <p:extLst>
      <p:ext uri="{BB962C8B-B14F-4D97-AF65-F5344CB8AC3E}">
        <p14:creationId xmlns:p14="http://schemas.microsoft.com/office/powerpoint/2010/main" val="1533758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60FEB-0C1E-4D0B-B8A5-9776D636EF51}" type="slidenum">
              <a:rPr lang="en-US" smtClean="0"/>
              <a:t>13</a:t>
            </a:fld>
            <a:endParaRPr lang="en-US"/>
          </a:p>
        </p:txBody>
      </p:sp>
    </p:spTree>
    <p:extLst>
      <p:ext uri="{BB962C8B-B14F-4D97-AF65-F5344CB8AC3E}">
        <p14:creationId xmlns:p14="http://schemas.microsoft.com/office/powerpoint/2010/main" val="1898636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60FEB-0C1E-4D0B-B8A5-9776D636EF51}" type="slidenum">
              <a:rPr lang="en-US" smtClean="0"/>
              <a:t>2</a:t>
            </a:fld>
            <a:endParaRPr lang="en-US" dirty="0"/>
          </a:p>
        </p:txBody>
      </p:sp>
    </p:spTree>
    <p:extLst>
      <p:ext uri="{BB962C8B-B14F-4D97-AF65-F5344CB8AC3E}">
        <p14:creationId xmlns:p14="http://schemas.microsoft.com/office/powerpoint/2010/main" val="234514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60FEB-0C1E-4D0B-B8A5-9776D636EF51}" type="slidenum">
              <a:rPr lang="en-US" smtClean="0"/>
              <a:t>3</a:t>
            </a:fld>
            <a:endParaRPr lang="en-US" dirty="0"/>
          </a:p>
        </p:txBody>
      </p:sp>
    </p:spTree>
    <p:extLst>
      <p:ext uri="{BB962C8B-B14F-4D97-AF65-F5344CB8AC3E}">
        <p14:creationId xmlns:p14="http://schemas.microsoft.com/office/powerpoint/2010/main" val="3497076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60FEB-0C1E-4D0B-B8A5-9776D636EF51}" type="slidenum">
              <a:rPr lang="en-US" smtClean="0"/>
              <a:t>4</a:t>
            </a:fld>
            <a:endParaRPr lang="en-US" dirty="0"/>
          </a:p>
        </p:txBody>
      </p:sp>
    </p:spTree>
    <p:extLst>
      <p:ext uri="{BB962C8B-B14F-4D97-AF65-F5344CB8AC3E}">
        <p14:creationId xmlns:p14="http://schemas.microsoft.com/office/powerpoint/2010/main" val="3665776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60FEB-0C1E-4D0B-B8A5-9776D636EF51}" type="slidenum">
              <a:rPr lang="en-US" smtClean="0"/>
              <a:t>5</a:t>
            </a:fld>
            <a:endParaRPr lang="en-US" dirty="0"/>
          </a:p>
        </p:txBody>
      </p:sp>
    </p:spTree>
    <p:extLst>
      <p:ext uri="{BB962C8B-B14F-4D97-AF65-F5344CB8AC3E}">
        <p14:creationId xmlns:p14="http://schemas.microsoft.com/office/powerpoint/2010/main" val="938142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60FEB-0C1E-4D0B-B8A5-9776D636EF51}" type="slidenum">
              <a:rPr lang="en-US" smtClean="0"/>
              <a:t>6</a:t>
            </a:fld>
            <a:endParaRPr lang="en-US" dirty="0"/>
          </a:p>
        </p:txBody>
      </p:sp>
    </p:spTree>
    <p:extLst>
      <p:ext uri="{BB962C8B-B14F-4D97-AF65-F5344CB8AC3E}">
        <p14:creationId xmlns:p14="http://schemas.microsoft.com/office/powerpoint/2010/main" val="3212235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60FEB-0C1E-4D0B-B8A5-9776D636EF51}" type="slidenum">
              <a:rPr lang="en-US" smtClean="0"/>
              <a:t>7</a:t>
            </a:fld>
            <a:endParaRPr lang="en-US" dirty="0"/>
          </a:p>
        </p:txBody>
      </p:sp>
    </p:spTree>
    <p:extLst>
      <p:ext uri="{BB962C8B-B14F-4D97-AF65-F5344CB8AC3E}">
        <p14:creationId xmlns:p14="http://schemas.microsoft.com/office/powerpoint/2010/main" val="6782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60FEB-0C1E-4D0B-B8A5-9776D636EF51}" type="slidenum">
              <a:rPr lang="en-US" smtClean="0"/>
              <a:t>8</a:t>
            </a:fld>
            <a:endParaRPr lang="en-US" dirty="0"/>
          </a:p>
        </p:txBody>
      </p:sp>
    </p:spTree>
    <p:extLst>
      <p:ext uri="{BB962C8B-B14F-4D97-AF65-F5344CB8AC3E}">
        <p14:creationId xmlns:p14="http://schemas.microsoft.com/office/powerpoint/2010/main" val="4195546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60FEB-0C1E-4D0B-B8A5-9776D636EF51}" type="slidenum">
              <a:rPr lang="en-US" smtClean="0"/>
              <a:t>9</a:t>
            </a:fld>
            <a:endParaRPr lang="en-US" dirty="0"/>
          </a:p>
        </p:txBody>
      </p:sp>
    </p:spTree>
    <p:extLst>
      <p:ext uri="{BB962C8B-B14F-4D97-AF65-F5344CB8AC3E}">
        <p14:creationId xmlns:p14="http://schemas.microsoft.com/office/powerpoint/2010/main" val="33207203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w/out line">
    <p:spTree>
      <p:nvGrpSpPr>
        <p:cNvPr id="1" name=""/>
        <p:cNvGrpSpPr/>
        <p:nvPr/>
      </p:nvGrpSpPr>
      <p:grpSpPr>
        <a:xfrm>
          <a:off x="0" y="0"/>
          <a:ext cx="0" cy="0"/>
          <a:chOff x="0" y="0"/>
          <a:chExt cx="0" cy="0"/>
        </a:xfrm>
      </p:grpSpPr>
      <p:sp>
        <p:nvSpPr>
          <p:cNvPr id="2" name="Title 1"/>
          <p:cNvSpPr>
            <a:spLocks noGrp="1"/>
          </p:cNvSpPr>
          <p:nvPr>
            <p:ph type="title"/>
          </p:nvPr>
        </p:nvSpPr>
        <p:spPr>
          <a:xfrm>
            <a:off x="619125" y="572283"/>
            <a:ext cx="10959295" cy="429204"/>
          </a:xfrm>
        </p:spPr>
        <p:txBody>
          <a:bodyPr lIns="0" tIns="0" anchor="t" anchorCtr="0">
            <a:noAutofit/>
          </a:bodyPr>
          <a:lstStyle>
            <a:lvl1pPr>
              <a:defRPr sz="3000" b="1">
                <a:solidFill>
                  <a:schemeClr val="accent1"/>
                </a:solidFill>
                <a:latin typeface="Gotham Rounded Bold" pitchFamily="50" charset="0"/>
                <a:ea typeface="Gotham Rounded Bold" pitchFamily="50" charset="0"/>
                <a:cs typeface="Arial" charset="0"/>
              </a:defRPr>
            </a:lvl1pPr>
          </a:lstStyle>
          <a:p>
            <a:r>
              <a:rPr lang="en-US" dirty="0"/>
              <a:t>Click to edit Master title style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29900" y="121514"/>
            <a:ext cx="1435782" cy="450769"/>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192000" cy="47624"/>
          </a:xfrm>
          <a:prstGeom prst="rect">
            <a:avLst/>
          </a:prstGeom>
        </p:spPr>
      </p:pic>
      <p:pic>
        <p:nvPicPr>
          <p:cNvPr id="9" name="Picture 8">
            <a:extLst>
              <a:ext uri="{FF2B5EF4-FFF2-40B4-BE49-F238E27FC236}">
                <a16:creationId xmlns:a16="http://schemas.microsoft.com/office/drawing/2014/main" id="{BB6A4B60-FF58-4CE2-AF53-4E48047DD346}"/>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94757" r="79393"/>
          <a:stretch/>
        </p:blipFill>
        <p:spPr>
          <a:xfrm>
            <a:off x="0" y="6498454"/>
            <a:ext cx="2512381" cy="359545"/>
          </a:xfrm>
          <a:prstGeom prst="rect">
            <a:avLst/>
          </a:prstGeom>
        </p:spPr>
      </p:pic>
    </p:spTree>
    <p:extLst>
      <p:ext uri="{BB962C8B-B14F-4D97-AF65-F5344CB8AC3E}">
        <p14:creationId xmlns:p14="http://schemas.microsoft.com/office/powerpoint/2010/main" val="21797079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9125" y="572283"/>
            <a:ext cx="10959295" cy="429204"/>
          </a:xfrm>
        </p:spPr>
        <p:txBody>
          <a:bodyPr lIns="0" tIns="0" anchor="t" anchorCtr="0">
            <a:noAutofit/>
          </a:bodyPr>
          <a:lstStyle>
            <a:lvl1pPr>
              <a:defRPr sz="3000" b="1">
                <a:solidFill>
                  <a:schemeClr val="accent1"/>
                </a:solidFill>
                <a:latin typeface="Gotham Rounded Bold" pitchFamily="50" charset="0"/>
                <a:ea typeface="Gotham Rounded Bold" pitchFamily="50" charset="0"/>
                <a:cs typeface="Arial" charset="0"/>
              </a:defRPr>
            </a:lvl1pPr>
          </a:lstStyle>
          <a:p>
            <a:r>
              <a:rPr lang="en-US" dirty="0"/>
              <a:t>Click to edit Master title style</a:t>
            </a:r>
          </a:p>
        </p:txBody>
      </p:sp>
      <p:cxnSp>
        <p:nvCxnSpPr>
          <p:cNvPr id="9" name="Straight Connector 8"/>
          <p:cNvCxnSpPr/>
          <p:nvPr userDrawn="1"/>
        </p:nvCxnSpPr>
        <p:spPr>
          <a:xfrm>
            <a:off x="619125" y="1134533"/>
            <a:ext cx="10959295" cy="0"/>
          </a:xfrm>
          <a:prstGeom prst="line">
            <a:avLst/>
          </a:prstGeom>
          <a:ln w="9525">
            <a:solidFill>
              <a:schemeClr val="accent1"/>
            </a:solidFill>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47624"/>
          </a:xfrm>
          <a:prstGeom prst="rect">
            <a:avLst/>
          </a:prstGeom>
        </p:spPr>
      </p:pic>
      <p:pic>
        <p:nvPicPr>
          <p:cNvPr id="10" name="Picture 9">
            <a:extLst>
              <a:ext uri="{FF2B5EF4-FFF2-40B4-BE49-F238E27FC236}">
                <a16:creationId xmlns:a16="http://schemas.microsoft.com/office/drawing/2014/main" id="{48A4653B-2ABB-4694-B6C1-172368272BE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757" r="79393"/>
          <a:stretch/>
        </p:blipFill>
        <p:spPr>
          <a:xfrm>
            <a:off x="0" y="6498454"/>
            <a:ext cx="2512381" cy="359545"/>
          </a:xfrm>
          <a:prstGeom prst="rect">
            <a:avLst/>
          </a:prstGeom>
        </p:spPr>
      </p:pic>
      <p:pic>
        <p:nvPicPr>
          <p:cNvPr id="7" name="Picture 6">
            <a:extLst>
              <a:ext uri="{FF2B5EF4-FFF2-40B4-BE49-F238E27FC236}">
                <a16:creationId xmlns:a16="http://schemas.microsoft.com/office/drawing/2014/main" id="{2F810EFB-2DD2-4326-8C70-91ACF96E9CA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29900" y="121514"/>
            <a:ext cx="1435782" cy="450769"/>
          </a:xfrm>
          <a:prstGeom prst="rect">
            <a:avLst/>
          </a:prstGeom>
        </p:spPr>
      </p:pic>
    </p:spTree>
    <p:extLst>
      <p:ext uri="{BB962C8B-B14F-4D97-AF65-F5344CB8AC3E}">
        <p14:creationId xmlns:p14="http://schemas.microsoft.com/office/powerpoint/2010/main" val="291445934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5225" y="6185774"/>
            <a:ext cx="1435782" cy="45076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192000" cy="47624"/>
          </a:xfrm>
          <a:prstGeom prst="rect">
            <a:avLst/>
          </a:prstGeom>
        </p:spPr>
      </p:pic>
      <p:pic>
        <p:nvPicPr>
          <p:cNvPr id="11" name="Picture 10">
            <a:extLst>
              <a:ext uri="{FF2B5EF4-FFF2-40B4-BE49-F238E27FC236}">
                <a16:creationId xmlns:a16="http://schemas.microsoft.com/office/drawing/2014/main" id="{A9A270F4-BB80-41C1-9AAD-8784BCFBD92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94757" r="79393"/>
          <a:stretch/>
        </p:blipFill>
        <p:spPr>
          <a:xfrm>
            <a:off x="0" y="6498454"/>
            <a:ext cx="2512381" cy="359545"/>
          </a:xfrm>
          <a:prstGeom prst="rect">
            <a:avLst/>
          </a:prstGeom>
        </p:spPr>
      </p:pic>
    </p:spTree>
    <p:extLst>
      <p:ext uri="{BB962C8B-B14F-4D97-AF65-F5344CB8AC3E}">
        <p14:creationId xmlns:p14="http://schemas.microsoft.com/office/powerpoint/2010/main" val="3447946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G Image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4C3F28-8662-461F-9E86-293B41290C3B}"/>
              </a:ext>
            </a:extLst>
          </p:cNvPr>
          <p:cNvSpPr/>
          <p:nvPr userDrawn="1"/>
        </p:nvSpPr>
        <p:spPr>
          <a:xfrm>
            <a:off x="0" y="47625"/>
            <a:ext cx="12192000" cy="681037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FB3D989E-B682-4A7A-8E0D-6EE373854E3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5225" y="6185774"/>
            <a:ext cx="1435782" cy="450769"/>
          </a:xfrm>
          <a:prstGeom prst="rect">
            <a:avLst/>
          </a:prstGeom>
        </p:spPr>
      </p:pic>
      <p:pic>
        <p:nvPicPr>
          <p:cNvPr id="7" name="Picture 6">
            <a:extLst>
              <a:ext uri="{FF2B5EF4-FFF2-40B4-BE49-F238E27FC236}">
                <a16:creationId xmlns:a16="http://schemas.microsoft.com/office/drawing/2014/main" id="{8C378A27-E9AB-4E7B-9A68-F136FA7F133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757" r="79393"/>
          <a:stretch/>
        </p:blipFill>
        <p:spPr>
          <a:xfrm>
            <a:off x="0" y="6498454"/>
            <a:ext cx="2512381" cy="359545"/>
          </a:xfrm>
          <a:prstGeom prst="rect">
            <a:avLst/>
          </a:prstGeom>
        </p:spPr>
      </p:pic>
      <p:pic>
        <p:nvPicPr>
          <p:cNvPr id="8" name="Picture 7">
            <a:extLst>
              <a:ext uri="{FF2B5EF4-FFF2-40B4-BE49-F238E27FC236}">
                <a16:creationId xmlns:a16="http://schemas.microsoft.com/office/drawing/2014/main" id="{B05F3ED9-A803-4A8F-9781-8BFFF758E9F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
            <a:ext cx="12192000" cy="47624"/>
          </a:xfrm>
          <a:prstGeom prst="rect">
            <a:avLst/>
          </a:prstGeom>
        </p:spPr>
      </p:pic>
    </p:spTree>
    <p:extLst>
      <p:ext uri="{BB962C8B-B14F-4D97-AF65-F5344CB8AC3E}">
        <p14:creationId xmlns:p14="http://schemas.microsoft.com/office/powerpoint/2010/main" val="124491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bullets">
    <p:spTree>
      <p:nvGrpSpPr>
        <p:cNvPr id="1" name=""/>
        <p:cNvGrpSpPr/>
        <p:nvPr/>
      </p:nvGrpSpPr>
      <p:grpSpPr>
        <a:xfrm>
          <a:off x="0" y="0"/>
          <a:ext cx="0" cy="0"/>
          <a:chOff x="0" y="0"/>
          <a:chExt cx="0" cy="0"/>
        </a:xfrm>
      </p:grpSpPr>
      <p:sp>
        <p:nvSpPr>
          <p:cNvPr id="2" name="Title 1"/>
          <p:cNvSpPr>
            <a:spLocks noGrp="1"/>
          </p:cNvSpPr>
          <p:nvPr>
            <p:ph type="title"/>
          </p:nvPr>
        </p:nvSpPr>
        <p:spPr>
          <a:xfrm>
            <a:off x="619125" y="572283"/>
            <a:ext cx="10959295" cy="429204"/>
          </a:xfrm>
        </p:spPr>
        <p:txBody>
          <a:bodyPr lIns="0" tIns="0" anchor="t" anchorCtr="0">
            <a:noAutofit/>
          </a:bodyPr>
          <a:lstStyle>
            <a:lvl1pPr>
              <a:defRPr sz="3000" b="1">
                <a:solidFill>
                  <a:schemeClr val="accent1"/>
                </a:solidFill>
                <a:latin typeface="Gotham Rounded Bold" pitchFamily="50" charset="0"/>
                <a:ea typeface="Gotham Rounded Bold" pitchFamily="50" charset="0"/>
                <a:cs typeface="Arial" charset="0"/>
              </a:defRPr>
            </a:lvl1pPr>
          </a:lstStyle>
          <a:p>
            <a:r>
              <a:rPr lang="en-US" dirty="0"/>
              <a:t>Click to edit Master title style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5225" y="6185774"/>
            <a:ext cx="1435782" cy="450769"/>
          </a:xfrm>
          <a:prstGeom prst="rect">
            <a:avLst/>
          </a:prstGeom>
        </p:spPr>
      </p:pic>
      <p:cxnSp>
        <p:nvCxnSpPr>
          <p:cNvPr id="9" name="Straight Connector 8"/>
          <p:cNvCxnSpPr/>
          <p:nvPr userDrawn="1"/>
        </p:nvCxnSpPr>
        <p:spPr>
          <a:xfrm>
            <a:off x="619125" y="1134533"/>
            <a:ext cx="10959295" cy="0"/>
          </a:xfrm>
          <a:prstGeom prst="line">
            <a:avLst/>
          </a:prstGeom>
          <a:ln w="9525">
            <a:solidFill>
              <a:schemeClr val="accent1"/>
            </a:solidFill>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192000" cy="47624"/>
          </a:xfrm>
          <a:prstGeom prst="rect">
            <a:avLst/>
          </a:prstGeom>
        </p:spPr>
      </p:pic>
      <p:pic>
        <p:nvPicPr>
          <p:cNvPr id="10" name="Picture 9">
            <a:extLst>
              <a:ext uri="{FF2B5EF4-FFF2-40B4-BE49-F238E27FC236}">
                <a16:creationId xmlns:a16="http://schemas.microsoft.com/office/drawing/2014/main" id="{48A4653B-2ABB-4694-B6C1-172368272BE5}"/>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94757" r="79393"/>
          <a:stretch/>
        </p:blipFill>
        <p:spPr>
          <a:xfrm>
            <a:off x="0" y="6498454"/>
            <a:ext cx="2512381" cy="359545"/>
          </a:xfrm>
          <a:prstGeom prst="rect">
            <a:avLst/>
          </a:prstGeom>
        </p:spPr>
      </p:pic>
    </p:spTree>
    <p:extLst>
      <p:ext uri="{BB962C8B-B14F-4D97-AF65-F5344CB8AC3E}">
        <p14:creationId xmlns:p14="http://schemas.microsoft.com/office/powerpoint/2010/main" val="10265353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ver Slide">
  <p:cSld name="Cover Slide">
    <p:spTree>
      <p:nvGrpSpPr>
        <p:cNvPr id="1" name="Shape 24"/>
        <p:cNvGrpSpPr/>
        <p:nvPr/>
      </p:nvGrpSpPr>
      <p:grpSpPr>
        <a:xfrm>
          <a:off x="0" y="0"/>
          <a:ext cx="0" cy="0"/>
          <a:chOff x="0" y="0"/>
          <a:chExt cx="0" cy="0"/>
        </a:xfrm>
      </p:grpSpPr>
      <p:pic>
        <p:nvPicPr>
          <p:cNvPr id="25" name="Google Shape;25;p2"/>
          <p:cNvPicPr preferRelativeResize="0"/>
          <p:nvPr/>
        </p:nvPicPr>
        <p:blipFill rotWithShape="1">
          <a:blip r:embed="rId2">
            <a:alphaModFix/>
          </a:blip>
          <a:srcRect/>
          <a:stretch/>
        </p:blipFill>
        <p:spPr>
          <a:xfrm>
            <a:off x="6511" y="1"/>
            <a:ext cx="12181172" cy="6858000"/>
          </a:xfrm>
          <a:prstGeom prst="rect">
            <a:avLst/>
          </a:prstGeom>
          <a:noFill/>
          <a:ln>
            <a:noFill/>
          </a:ln>
        </p:spPr>
      </p:pic>
      <p:sp>
        <p:nvSpPr>
          <p:cNvPr id="26" name="Google Shape;26;p2"/>
          <p:cNvSpPr/>
          <p:nvPr/>
        </p:nvSpPr>
        <p:spPr>
          <a:xfrm>
            <a:off x="6511" y="1"/>
            <a:ext cx="12194193" cy="6858000"/>
          </a:xfrm>
          <a:prstGeom prst="rect">
            <a:avLst/>
          </a:prstGeom>
          <a:solidFill>
            <a:srgbClr val="08324F">
              <a:alpha val="7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35"/>
              <a:buFont typeface="Arial"/>
              <a:buNone/>
            </a:pPr>
            <a:r>
              <a:rPr lang="en-IN" sz="4835" b="0" i="0" u="none" strike="noStrike" cap="none">
                <a:solidFill>
                  <a:schemeClr val="lt1"/>
                </a:solidFill>
                <a:latin typeface="Helvetica Neue Light"/>
                <a:ea typeface="Helvetica Neue Light"/>
                <a:cs typeface="Helvetica Neue Light"/>
                <a:sym typeface="Helvetica Neue Light"/>
              </a:rPr>
              <a:t>  </a:t>
            </a:r>
            <a:endParaRPr/>
          </a:p>
        </p:txBody>
      </p:sp>
      <p:sp>
        <p:nvSpPr>
          <p:cNvPr id="27" name="Google Shape;27;p2"/>
          <p:cNvSpPr/>
          <p:nvPr/>
        </p:nvSpPr>
        <p:spPr>
          <a:xfrm>
            <a:off x="2194" y="0"/>
            <a:ext cx="12188952" cy="54864"/>
          </a:xfrm>
          <a:prstGeom prst="rect">
            <a:avLst/>
          </a:prstGeom>
          <a:gradFill>
            <a:gsLst>
              <a:gs pos="0">
                <a:srgbClr val="F79546"/>
              </a:gs>
              <a:gs pos="50000">
                <a:srgbClr val="51A246"/>
              </a:gs>
              <a:gs pos="96460">
                <a:srgbClr val="457DC0"/>
              </a:gs>
              <a:gs pos="100000">
                <a:srgbClr val="457DC0"/>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Helvetica Neue Light"/>
              <a:buNone/>
            </a:pPr>
            <a:endParaRPr sz="1800" b="0" i="0" u="none" strike="noStrike" cap="none">
              <a:solidFill>
                <a:srgbClr val="FFFFFF"/>
              </a:solidFill>
              <a:latin typeface="Calibri"/>
              <a:ea typeface="Calibri"/>
              <a:cs typeface="Calibri"/>
              <a:sym typeface="Calibri"/>
            </a:endParaRPr>
          </a:p>
        </p:txBody>
      </p:sp>
      <p:sp>
        <p:nvSpPr>
          <p:cNvPr id="28" name="Google Shape;28;p2"/>
          <p:cNvSpPr txBox="1">
            <a:spLocks noGrp="1"/>
          </p:cNvSpPr>
          <p:nvPr>
            <p:ph type="body" idx="1"/>
          </p:nvPr>
        </p:nvSpPr>
        <p:spPr>
          <a:xfrm>
            <a:off x="1095376" y="1600201"/>
            <a:ext cx="7610475" cy="857249"/>
          </a:xfrm>
          <a:prstGeom prst="rect">
            <a:avLst/>
          </a:prstGeom>
          <a:noFill/>
          <a:ln>
            <a:noFill/>
          </a:ln>
        </p:spPr>
        <p:txBody>
          <a:bodyPr spcFirstLastPara="1" wrap="square" lIns="0" tIns="0" rIns="0" bIns="0" anchor="b" anchorCtr="0">
            <a:noAutofit/>
          </a:bodyPr>
          <a:lstStyle>
            <a:lvl1pPr marL="457200" lvl="0" indent="-228600" algn="l">
              <a:lnSpc>
                <a:spcPct val="93000"/>
              </a:lnSpc>
              <a:spcBef>
                <a:spcPts val="2400"/>
              </a:spcBef>
              <a:spcAft>
                <a:spcPts val="0"/>
              </a:spcAft>
              <a:buClr>
                <a:schemeClr val="accent1"/>
              </a:buClr>
              <a:buSzPts val="5400"/>
              <a:buNone/>
              <a:defRPr sz="5400" b="1">
                <a:solidFill>
                  <a:schemeClr val="accent1"/>
                </a:solidFill>
              </a:defRPr>
            </a:lvl1pPr>
            <a:lvl2pPr marL="914400" lvl="1" indent="-228600" algn="l">
              <a:lnSpc>
                <a:spcPct val="93000"/>
              </a:lnSpc>
              <a:spcBef>
                <a:spcPts val="2400"/>
              </a:spcBef>
              <a:spcAft>
                <a:spcPts val="0"/>
              </a:spcAft>
              <a:buClr>
                <a:schemeClr val="lt1"/>
              </a:buClr>
              <a:buSzPts val="4000"/>
              <a:buFont typeface="Calibri"/>
              <a:buNone/>
              <a:defRPr/>
            </a:lvl2pPr>
            <a:lvl3pPr marL="1371600" lvl="2" indent="-228600" algn="l">
              <a:lnSpc>
                <a:spcPct val="93000"/>
              </a:lnSpc>
              <a:spcBef>
                <a:spcPts val="2400"/>
              </a:spcBef>
              <a:spcAft>
                <a:spcPts val="0"/>
              </a:spcAft>
              <a:buClr>
                <a:schemeClr val="lt1"/>
              </a:buClr>
              <a:buSzPts val="4000"/>
              <a:buFont typeface="Calibri"/>
              <a:buNone/>
              <a:defRPr/>
            </a:lvl3pPr>
            <a:lvl4pPr marL="1828800" lvl="3" indent="-228600" algn="l">
              <a:lnSpc>
                <a:spcPct val="93000"/>
              </a:lnSpc>
              <a:spcBef>
                <a:spcPts val="2400"/>
              </a:spcBef>
              <a:spcAft>
                <a:spcPts val="0"/>
              </a:spcAft>
              <a:buClr>
                <a:schemeClr val="lt1"/>
              </a:buClr>
              <a:buSzPts val="4000"/>
              <a:buFont typeface="Calibri"/>
              <a:buNone/>
              <a:defRPr/>
            </a:lvl4pPr>
            <a:lvl5pPr marL="2286000" lvl="4" indent="-228600" algn="l">
              <a:lnSpc>
                <a:spcPct val="93000"/>
              </a:lnSpc>
              <a:spcBef>
                <a:spcPts val="2400"/>
              </a:spcBef>
              <a:spcAft>
                <a:spcPts val="0"/>
              </a:spcAft>
              <a:buClr>
                <a:srgbClr val="000000"/>
              </a:buClr>
              <a:buSzPts val="5334"/>
              <a:buFont typeface="Arial"/>
              <a:buNone/>
              <a:defRPr/>
            </a:lvl5pPr>
            <a:lvl6pPr marL="2743200" lvl="5" indent="-228600" algn="l">
              <a:lnSpc>
                <a:spcPct val="93000"/>
              </a:lnSpc>
              <a:spcBef>
                <a:spcPts val="2400"/>
              </a:spcBef>
              <a:spcAft>
                <a:spcPts val="0"/>
              </a:spcAft>
              <a:buClr>
                <a:srgbClr val="000000"/>
              </a:buClr>
              <a:buSzPts val="1800"/>
              <a:buNone/>
              <a:defRPr/>
            </a:lvl6pPr>
            <a:lvl7pPr marL="3200400" lvl="6" indent="-228600" algn="l">
              <a:lnSpc>
                <a:spcPct val="93000"/>
              </a:lnSpc>
              <a:spcBef>
                <a:spcPts val="2400"/>
              </a:spcBef>
              <a:spcAft>
                <a:spcPts val="0"/>
              </a:spcAft>
              <a:buClr>
                <a:srgbClr val="000000"/>
              </a:buClr>
              <a:buSzPts val="1800"/>
              <a:buNone/>
              <a:defRPr/>
            </a:lvl7pPr>
            <a:lvl8pPr marL="3657600" lvl="7" indent="-228600" algn="l">
              <a:lnSpc>
                <a:spcPct val="93000"/>
              </a:lnSpc>
              <a:spcBef>
                <a:spcPts val="2400"/>
              </a:spcBef>
              <a:spcAft>
                <a:spcPts val="0"/>
              </a:spcAft>
              <a:buClr>
                <a:srgbClr val="000000"/>
              </a:buClr>
              <a:buSzPts val="1800"/>
              <a:buNone/>
              <a:defRPr/>
            </a:lvl8pPr>
            <a:lvl9pPr marL="4114800" lvl="8" indent="-228600" algn="l">
              <a:lnSpc>
                <a:spcPct val="93000"/>
              </a:lnSpc>
              <a:spcBef>
                <a:spcPts val="2400"/>
              </a:spcBef>
              <a:spcAft>
                <a:spcPts val="0"/>
              </a:spcAft>
              <a:buClr>
                <a:srgbClr val="000000"/>
              </a:buClr>
              <a:buSzPts val="1800"/>
              <a:buNone/>
              <a:defRPr/>
            </a:lvl9pPr>
          </a:lstStyle>
          <a:p>
            <a:endParaRPr/>
          </a:p>
        </p:txBody>
      </p:sp>
      <p:sp>
        <p:nvSpPr>
          <p:cNvPr id="29" name="Google Shape;29;p2"/>
          <p:cNvSpPr/>
          <p:nvPr/>
        </p:nvSpPr>
        <p:spPr>
          <a:xfrm>
            <a:off x="0" y="-1"/>
            <a:ext cx="12188952" cy="54864"/>
          </a:xfrm>
          <a:prstGeom prst="rect">
            <a:avLst/>
          </a:prstGeom>
          <a:gradFill>
            <a:gsLst>
              <a:gs pos="0">
                <a:srgbClr val="F79546"/>
              </a:gs>
              <a:gs pos="50000">
                <a:srgbClr val="51A246"/>
              </a:gs>
              <a:gs pos="96460">
                <a:srgbClr val="457DC0"/>
              </a:gs>
              <a:gs pos="100000">
                <a:srgbClr val="457DC0"/>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Helvetica Neue Light"/>
              <a:buNone/>
            </a:pPr>
            <a:endParaRPr sz="1800" b="0" i="0" u="none" strike="noStrike" cap="none">
              <a:solidFill>
                <a:srgbClr val="FFFFFF"/>
              </a:solidFill>
              <a:latin typeface="Calibri"/>
              <a:ea typeface="Calibri"/>
              <a:cs typeface="Calibri"/>
              <a:sym typeface="Calibri"/>
            </a:endParaRPr>
          </a:p>
        </p:txBody>
      </p:sp>
      <p:sp>
        <p:nvSpPr>
          <p:cNvPr id="30" name="Google Shape;30;p2"/>
          <p:cNvSpPr txBox="1">
            <a:spLocks noGrp="1"/>
          </p:cNvSpPr>
          <p:nvPr>
            <p:ph type="body" idx="2"/>
          </p:nvPr>
        </p:nvSpPr>
        <p:spPr>
          <a:xfrm>
            <a:off x="1095375" y="2546350"/>
            <a:ext cx="7610475" cy="2133600"/>
          </a:xfrm>
          <a:prstGeom prst="rect">
            <a:avLst/>
          </a:prstGeom>
          <a:noFill/>
          <a:ln>
            <a:noFill/>
          </a:ln>
        </p:spPr>
        <p:txBody>
          <a:bodyPr spcFirstLastPara="1" wrap="square" lIns="0" tIns="0" rIns="0" bIns="0" anchor="t" anchorCtr="0">
            <a:noAutofit/>
          </a:bodyPr>
          <a:lstStyle>
            <a:lvl1pPr marL="457200" lvl="0" indent="-228600" algn="l">
              <a:lnSpc>
                <a:spcPct val="93000"/>
              </a:lnSpc>
              <a:spcBef>
                <a:spcPts val="2400"/>
              </a:spcBef>
              <a:spcAft>
                <a:spcPts val="0"/>
              </a:spcAft>
              <a:buClr>
                <a:schemeClr val="lt1"/>
              </a:buClr>
              <a:buSzPts val="4000"/>
              <a:buFont typeface="Arial"/>
              <a:buNone/>
              <a:defRPr sz="4000">
                <a:solidFill>
                  <a:schemeClr val="lt1"/>
                </a:solidFill>
              </a:defRPr>
            </a:lvl1pPr>
            <a:lvl2pPr marL="914400" lvl="1" indent="-228600" algn="l">
              <a:lnSpc>
                <a:spcPct val="93000"/>
              </a:lnSpc>
              <a:spcBef>
                <a:spcPts val="2400"/>
              </a:spcBef>
              <a:spcAft>
                <a:spcPts val="0"/>
              </a:spcAft>
              <a:buClr>
                <a:schemeClr val="lt1"/>
              </a:buClr>
              <a:buSzPts val="1800"/>
              <a:buNone/>
              <a:defRPr/>
            </a:lvl2pPr>
            <a:lvl3pPr marL="1371600" lvl="2" indent="-228600" algn="l">
              <a:lnSpc>
                <a:spcPct val="93000"/>
              </a:lnSpc>
              <a:spcBef>
                <a:spcPts val="2400"/>
              </a:spcBef>
              <a:spcAft>
                <a:spcPts val="0"/>
              </a:spcAft>
              <a:buClr>
                <a:schemeClr val="lt1"/>
              </a:buClr>
              <a:buSzPts val="1800"/>
              <a:buNone/>
              <a:defRPr/>
            </a:lvl3pPr>
            <a:lvl4pPr marL="1828800" lvl="3" indent="-228600" algn="l">
              <a:lnSpc>
                <a:spcPct val="93000"/>
              </a:lnSpc>
              <a:spcBef>
                <a:spcPts val="2400"/>
              </a:spcBef>
              <a:spcAft>
                <a:spcPts val="0"/>
              </a:spcAft>
              <a:buClr>
                <a:schemeClr val="lt1"/>
              </a:buClr>
              <a:buSzPts val="1800"/>
              <a:buNone/>
              <a:defRPr/>
            </a:lvl4pPr>
            <a:lvl5pPr marL="2286000" lvl="4" indent="-228600" algn="l">
              <a:lnSpc>
                <a:spcPct val="93000"/>
              </a:lnSpc>
              <a:spcBef>
                <a:spcPts val="2400"/>
              </a:spcBef>
              <a:spcAft>
                <a:spcPts val="0"/>
              </a:spcAft>
              <a:buClr>
                <a:srgbClr val="000000"/>
              </a:buClr>
              <a:buSzPts val="1800"/>
              <a:buNone/>
              <a:defRPr/>
            </a:lvl5pPr>
            <a:lvl6pPr marL="2743200" lvl="5" indent="-228600" algn="l">
              <a:lnSpc>
                <a:spcPct val="93000"/>
              </a:lnSpc>
              <a:spcBef>
                <a:spcPts val="2400"/>
              </a:spcBef>
              <a:spcAft>
                <a:spcPts val="0"/>
              </a:spcAft>
              <a:buClr>
                <a:srgbClr val="000000"/>
              </a:buClr>
              <a:buSzPts val="1800"/>
              <a:buNone/>
              <a:defRPr/>
            </a:lvl6pPr>
            <a:lvl7pPr marL="3200400" lvl="6" indent="-228600" algn="l">
              <a:lnSpc>
                <a:spcPct val="93000"/>
              </a:lnSpc>
              <a:spcBef>
                <a:spcPts val="2400"/>
              </a:spcBef>
              <a:spcAft>
                <a:spcPts val="0"/>
              </a:spcAft>
              <a:buClr>
                <a:srgbClr val="000000"/>
              </a:buClr>
              <a:buSzPts val="1800"/>
              <a:buNone/>
              <a:defRPr/>
            </a:lvl7pPr>
            <a:lvl8pPr marL="3657600" lvl="7" indent="-228600" algn="l">
              <a:lnSpc>
                <a:spcPct val="93000"/>
              </a:lnSpc>
              <a:spcBef>
                <a:spcPts val="2400"/>
              </a:spcBef>
              <a:spcAft>
                <a:spcPts val="0"/>
              </a:spcAft>
              <a:buClr>
                <a:srgbClr val="000000"/>
              </a:buClr>
              <a:buSzPts val="1800"/>
              <a:buNone/>
              <a:defRPr/>
            </a:lvl8pPr>
            <a:lvl9pPr marL="4114800" lvl="8" indent="-228600" algn="l">
              <a:lnSpc>
                <a:spcPct val="93000"/>
              </a:lnSpc>
              <a:spcBef>
                <a:spcPts val="2400"/>
              </a:spcBef>
              <a:spcAft>
                <a:spcPts val="0"/>
              </a:spcAft>
              <a:buClr>
                <a:srgbClr val="000000"/>
              </a:buClr>
              <a:buSzPts val="1800"/>
              <a:buNone/>
              <a:defRPr/>
            </a:lvl9pPr>
          </a:lstStyle>
          <a:p>
            <a:endParaRPr/>
          </a:p>
        </p:txBody>
      </p:sp>
    </p:spTree>
    <p:extLst>
      <p:ext uri="{BB962C8B-B14F-4D97-AF65-F5344CB8AC3E}">
        <p14:creationId xmlns:p14="http://schemas.microsoft.com/office/powerpoint/2010/main" val="23661570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69925"/>
            <a:ext cx="10972800" cy="1325563"/>
          </a:xfrm>
          <a:prstGeom prst="rect">
            <a:avLst/>
          </a:prstGeom>
        </p:spPr>
        <p:txBody>
          <a:bodyPr vert="horz" lIns="0" tIns="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609600" y="1825625"/>
            <a:ext cx="10972800" cy="4351338"/>
          </a:xfrm>
          <a:prstGeom prst="rect">
            <a:avLst/>
          </a:prstGeom>
        </p:spPr>
        <p:txBody>
          <a:bodyPr vert="horz" lIns="0" tIns="0" rIns="91440" bIns="45720" rtlCol="0" anchor="t"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sz="1400">
                <a:solidFill>
                  <a:schemeClr val="tx1">
                    <a:tint val="75000"/>
                  </a:schemeClr>
                </a:solidFill>
                <a:latin typeface="+mj-lt"/>
              </a:defRPr>
            </a:lvl1pPr>
          </a:lstStyle>
          <a:p>
            <a:r>
              <a:rPr lang="en-US" dirty="0"/>
              <a:t>www </a:t>
            </a:r>
            <a:r>
              <a:rPr lang="en-US" dirty="0" err="1"/>
              <a:t>simplilearn</a:t>
            </a:r>
            <a:r>
              <a:rPr lang="en-US" dirty="0"/>
              <a:t> com</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6E0EA4-465D-4891-B07C-4AC484BFB363}" type="slidenum">
              <a:rPr lang="en-US" smtClean="0"/>
              <a:t>‹#›</a:t>
            </a:fld>
            <a:endParaRPr lang="en-US" dirty="0"/>
          </a:p>
        </p:txBody>
      </p:sp>
    </p:spTree>
    <p:extLst>
      <p:ext uri="{BB962C8B-B14F-4D97-AF65-F5344CB8AC3E}">
        <p14:creationId xmlns:p14="http://schemas.microsoft.com/office/powerpoint/2010/main" val="3258649567"/>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61" r:id="rId3"/>
    <p:sldLayoutId id="2147483662" r:id="rId4"/>
    <p:sldLayoutId id="2147483663" r:id="rId5"/>
    <p:sldLayoutId id="2147483664" r:id="rId6"/>
  </p:sldLayoutIdLst>
  <p:txStyles>
    <p:titleStyle>
      <a:lvl1pPr algn="l" defTabSz="914400" rtl="0" eaLnBrk="1" latinLnBrk="0" hangingPunct="1">
        <a:lnSpc>
          <a:spcPct val="90000"/>
        </a:lnSpc>
        <a:spcBef>
          <a:spcPct val="0"/>
        </a:spcBef>
        <a:buNone/>
        <a:defRPr sz="440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Clr>
          <a:schemeClr val="accent3">
            <a:lumMod val="75000"/>
          </a:schemeClr>
        </a:buClr>
        <a:buFont typeface="Calibri" panose="020F0502020204030204" pitchFamily="34" charset="0"/>
        <a:buChar char="›"/>
        <a:defRPr sz="2000" kern="1200">
          <a:solidFill>
            <a:schemeClr val="accent3"/>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3"/>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3"/>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accent3"/>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accent3"/>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 userDrawn="1">
          <p15:clr>
            <a:srgbClr val="F26B43"/>
          </p15:clr>
        </p15:guide>
        <p15:guide id="3" pos="72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2.sv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www.simplilearn.com/" TargetMode="Externa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6.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pic>
        <p:nvPicPr>
          <p:cNvPr id="685" name="Google Shape;685;p62"/>
          <p:cNvPicPr preferRelativeResize="0"/>
          <p:nvPr/>
        </p:nvPicPr>
        <p:blipFill rotWithShape="1">
          <a:blip r:embed="rId3">
            <a:alphaModFix/>
          </a:blip>
          <a:srcRect/>
          <a:stretch/>
        </p:blipFill>
        <p:spPr>
          <a:xfrm>
            <a:off x="1146175" y="5649773"/>
            <a:ext cx="2454485" cy="656989"/>
          </a:xfrm>
          <a:prstGeom prst="rect">
            <a:avLst/>
          </a:prstGeom>
          <a:noFill/>
          <a:ln>
            <a:noFill/>
          </a:ln>
        </p:spPr>
      </p:pic>
      <p:sp>
        <p:nvSpPr>
          <p:cNvPr id="2" name="TextBox 1">
            <a:extLst>
              <a:ext uri="{FF2B5EF4-FFF2-40B4-BE49-F238E27FC236}">
                <a16:creationId xmlns:a16="http://schemas.microsoft.com/office/drawing/2014/main" id="{9B251E2F-25F8-470B-A442-C2A1E5202230}"/>
              </a:ext>
            </a:extLst>
          </p:cNvPr>
          <p:cNvSpPr txBox="1"/>
          <p:nvPr/>
        </p:nvSpPr>
        <p:spPr>
          <a:xfrm>
            <a:off x="1344717" y="3924300"/>
            <a:ext cx="2057400" cy="646331"/>
          </a:xfrm>
          <a:prstGeom prst="rect">
            <a:avLst/>
          </a:prstGeom>
          <a:noFill/>
        </p:spPr>
        <p:txBody>
          <a:bodyPr wrap="square" rtlCol="0">
            <a:spAutoFit/>
          </a:bodyPr>
          <a:lstStyle/>
          <a:p>
            <a:r>
              <a:rPr lang="en-IN" sz="3600" b="1" dirty="0">
                <a:solidFill>
                  <a:schemeClr val="accent1">
                    <a:lumMod val="60000"/>
                    <a:lumOff val="40000"/>
                  </a:schemeClr>
                </a:solidFill>
                <a:latin typeface="Gotham Rounded Bold"/>
              </a:rPr>
              <a:t>DevOps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5261F3-AC12-45EB-8CC3-764522981CF5}"/>
              </a:ext>
            </a:extLst>
          </p:cNvPr>
          <p:cNvPicPr>
            <a:picLocks noChangeAspect="1"/>
          </p:cNvPicPr>
          <p:nvPr/>
        </p:nvPicPr>
        <p:blipFill rotWithShape="1">
          <a:blip r:embed="rId3">
            <a:extLst>
              <a:ext uri="{28A0092B-C50C-407E-A947-70E740481C1C}">
                <a14:useLocalDpi xmlns:a14="http://schemas.microsoft.com/office/drawing/2010/main" val="0"/>
              </a:ext>
            </a:extLst>
          </a:blip>
          <a:srcRect t="94757" r="79393"/>
          <a:stretch/>
        </p:blipFill>
        <p:spPr>
          <a:xfrm>
            <a:off x="0" y="6498454"/>
            <a:ext cx="2512381" cy="359545"/>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6B65BA0D-EA3B-498A-B65D-5586E65178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1700" y="5181600"/>
            <a:ext cx="1981200" cy="1981200"/>
          </a:xfrm>
          <a:prstGeom prst="rect">
            <a:avLst/>
          </a:prstGeom>
        </p:spPr>
      </p:pic>
      <p:sp>
        <p:nvSpPr>
          <p:cNvPr id="2" name="Rectangle 1">
            <a:extLst>
              <a:ext uri="{FF2B5EF4-FFF2-40B4-BE49-F238E27FC236}">
                <a16:creationId xmlns:a16="http://schemas.microsoft.com/office/drawing/2014/main" id="{93473A30-C0A3-4AD7-8A29-D2ED7208FC05}"/>
              </a:ext>
            </a:extLst>
          </p:cNvPr>
          <p:cNvSpPr/>
          <p:nvPr/>
        </p:nvSpPr>
        <p:spPr>
          <a:xfrm>
            <a:off x="0" y="8001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BB41B1A-46C2-4A20-8A2C-31ABF3B696C2}"/>
              </a:ext>
            </a:extLst>
          </p:cNvPr>
          <p:cNvSpPr txBox="1"/>
          <p:nvPr/>
        </p:nvSpPr>
        <p:spPr>
          <a:xfrm>
            <a:off x="1256190" y="477017"/>
            <a:ext cx="4344510" cy="837473"/>
          </a:xfrm>
          <a:prstGeom prst="rect">
            <a:avLst/>
          </a:prstGeom>
          <a:noFill/>
        </p:spPr>
        <p:txBody>
          <a:bodyPr wrap="square" rtlCol="0">
            <a:spAutoFit/>
          </a:bodyPr>
          <a:lstStyle/>
          <a:p>
            <a:pPr algn="just">
              <a:lnSpc>
                <a:spcPct val="150000"/>
              </a:lnSpc>
            </a:pPr>
            <a:r>
              <a:rPr lang="en-IN" sz="3600" dirty="0">
                <a:latin typeface="Gotham Rounded Bold"/>
              </a:rPr>
              <a:t>Real-time use cases </a:t>
            </a:r>
          </a:p>
        </p:txBody>
      </p:sp>
      <p:pic>
        <p:nvPicPr>
          <p:cNvPr id="11" name="Picture 10">
            <a:extLst>
              <a:ext uri="{FF2B5EF4-FFF2-40B4-BE49-F238E27FC236}">
                <a16:creationId xmlns:a16="http://schemas.microsoft.com/office/drawing/2014/main" id="{AE9E7DCA-1849-4CCF-B371-88674A8DA595}"/>
              </a:ext>
            </a:extLst>
          </p:cNvPr>
          <p:cNvPicPr>
            <a:picLocks noChangeAspect="1"/>
          </p:cNvPicPr>
          <p:nvPr/>
        </p:nvPicPr>
        <p:blipFill rotWithShape="1">
          <a:blip r:embed="rId5">
            <a:extLst>
              <a:ext uri="{28A0092B-C50C-407E-A947-70E740481C1C}">
                <a14:useLocalDpi xmlns:a14="http://schemas.microsoft.com/office/drawing/2010/main" val="0"/>
              </a:ext>
            </a:extLst>
          </a:blip>
          <a:srcRect l="28117" r="25698"/>
          <a:stretch/>
        </p:blipFill>
        <p:spPr bwMode="auto">
          <a:xfrm>
            <a:off x="2286000" y="1369946"/>
            <a:ext cx="4457700" cy="1998335"/>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C79D9142-BA39-4F08-8CEF-9BF122A98670}"/>
              </a:ext>
            </a:extLst>
          </p:cNvPr>
          <p:cNvSpPr txBox="1"/>
          <p:nvPr/>
        </p:nvSpPr>
        <p:spPr>
          <a:xfrm>
            <a:off x="1248026" y="3863846"/>
            <a:ext cx="10105774" cy="2185214"/>
          </a:xfrm>
          <a:prstGeom prst="rect">
            <a:avLst/>
          </a:prstGeom>
          <a:noFill/>
        </p:spPr>
        <p:txBody>
          <a:bodyPr wrap="square" rtlCol="0">
            <a:spAutoFit/>
          </a:bodyPr>
          <a:lstStyle/>
          <a:p>
            <a:pPr marL="285750" indent="-285750">
              <a:buFont typeface="Wingdings" panose="05000000000000000000" pitchFamily="2" charset="2"/>
              <a:buChar char="ü"/>
            </a:pPr>
            <a:r>
              <a:rPr lang="en-US" sz="2000" dirty="0">
                <a:latin typeface="Gotham Rounded Bold"/>
              </a:rPr>
              <a:t>Amazon is an American Multi-National Company. It provides a variety of streaming content throughout the world using applications like Amazon Prime Video, Amazon Music, Twitch, Audible units, </a:t>
            </a:r>
            <a:r>
              <a:rPr lang="en-US" sz="2000" dirty="0" err="1">
                <a:latin typeface="Gotham Rounded Bold"/>
              </a:rPr>
              <a:t>etc</a:t>
            </a:r>
            <a:endParaRPr lang="en-US" sz="2000" dirty="0">
              <a:latin typeface="Gotham Rounded Bold"/>
            </a:endParaRPr>
          </a:p>
          <a:p>
            <a:endParaRPr lang="en-US" sz="2000" dirty="0">
              <a:latin typeface="Gotham Rounded Bold"/>
            </a:endParaRPr>
          </a:p>
          <a:p>
            <a:pPr marL="285750" indent="-285750">
              <a:buFont typeface="Wingdings" panose="05000000000000000000" pitchFamily="2" charset="2"/>
              <a:buChar char="ü"/>
            </a:pPr>
            <a:r>
              <a:rPr lang="en-US" sz="2000" dirty="0">
                <a:latin typeface="Gotham Rounded Bold"/>
              </a:rPr>
              <a:t>Problem was monolithic architecture</a:t>
            </a:r>
          </a:p>
          <a:p>
            <a:endParaRPr lang="en-US" dirty="0"/>
          </a:p>
          <a:p>
            <a:endParaRPr lang="en-US" dirty="0"/>
          </a:p>
        </p:txBody>
      </p:sp>
    </p:spTree>
    <p:extLst>
      <p:ext uri="{BB962C8B-B14F-4D97-AF65-F5344CB8AC3E}">
        <p14:creationId xmlns:p14="http://schemas.microsoft.com/office/powerpoint/2010/main" val="157616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iterate type="lt">
                                    <p:tmPct val="10000"/>
                                  </p:iterate>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iterate type="lt">
                                    <p:tmPct val="10000"/>
                                  </p:iterate>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5261F3-AC12-45EB-8CC3-764522981CF5}"/>
              </a:ext>
            </a:extLst>
          </p:cNvPr>
          <p:cNvPicPr>
            <a:picLocks noChangeAspect="1"/>
          </p:cNvPicPr>
          <p:nvPr/>
        </p:nvPicPr>
        <p:blipFill rotWithShape="1">
          <a:blip r:embed="rId3">
            <a:extLst>
              <a:ext uri="{28A0092B-C50C-407E-A947-70E740481C1C}">
                <a14:useLocalDpi xmlns:a14="http://schemas.microsoft.com/office/drawing/2010/main" val="0"/>
              </a:ext>
            </a:extLst>
          </a:blip>
          <a:srcRect t="94757" r="79393"/>
          <a:stretch/>
        </p:blipFill>
        <p:spPr>
          <a:xfrm>
            <a:off x="0" y="6498454"/>
            <a:ext cx="2512381" cy="359545"/>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6B65BA0D-EA3B-498A-B65D-5586E65178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1700" y="5181600"/>
            <a:ext cx="1981200" cy="1981200"/>
          </a:xfrm>
          <a:prstGeom prst="rect">
            <a:avLst/>
          </a:prstGeom>
        </p:spPr>
      </p:pic>
      <p:sp>
        <p:nvSpPr>
          <p:cNvPr id="2" name="Rectangle 1">
            <a:extLst>
              <a:ext uri="{FF2B5EF4-FFF2-40B4-BE49-F238E27FC236}">
                <a16:creationId xmlns:a16="http://schemas.microsoft.com/office/drawing/2014/main" id="{93473A30-C0A3-4AD7-8A29-D2ED7208FC05}"/>
              </a:ext>
            </a:extLst>
          </p:cNvPr>
          <p:cNvSpPr/>
          <p:nvPr/>
        </p:nvSpPr>
        <p:spPr>
          <a:xfrm>
            <a:off x="0" y="8001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BB41B1A-46C2-4A20-8A2C-31ABF3B696C2}"/>
              </a:ext>
            </a:extLst>
          </p:cNvPr>
          <p:cNvSpPr txBox="1"/>
          <p:nvPr/>
        </p:nvSpPr>
        <p:spPr>
          <a:xfrm>
            <a:off x="1256190" y="477017"/>
            <a:ext cx="4344510" cy="837473"/>
          </a:xfrm>
          <a:prstGeom prst="rect">
            <a:avLst/>
          </a:prstGeom>
          <a:noFill/>
        </p:spPr>
        <p:txBody>
          <a:bodyPr wrap="square" rtlCol="0">
            <a:spAutoFit/>
          </a:bodyPr>
          <a:lstStyle/>
          <a:p>
            <a:pPr algn="just">
              <a:lnSpc>
                <a:spcPct val="150000"/>
              </a:lnSpc>
            </a:pPr>
            <a:r>
              <a:rPr lang="en-IN" sz="3600" dirty="0">
                <a:latin typeface="Gotham Rounded Bold"/>
              </a:rPr>
              <a:t>Real-time use cases </a:t>
            </a:r>
          </a:p>
        </p:txBody>
      </p:sp>
      <p:sp>
        <p:nvSpPr>
          <p:cNvPr id="6" name="TextBox 5">
            <a:extLst>
              <a:ext uri="{FF2B5EF4-FFF2-40B4-BE49-F238E27FC236}">
                <a16:creationId xmlns:a16="http://schemas.microsoft.com/office/drawing/2014/main" id="{C79D9142-BA39-4F08-8CEF-9BF122A98670}"/>
              </a:ext>
            </a:extLst>
          </p:cNvPr>
          <p:cNvSpPr txBox="1"/>
          <p:nvPr/>
        </p:nvSpPr>
        <p:spPr>
          <a:xfrm>
            <a:off x="1248026" y="3863846"/>
            <a:ext cx="10105774" cy="1856919"/>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ü"/>
            </a:pPr>
            <a:r>
              <a:rPr lang="en-IN" sz="2000" dirty="0">
                <a:effectLst/>
                <a:latin typeface="Gotham Rounded Bold"/>
                <a:ea typeface="Calibri" panose="020F0502020204030204" pitchFamily="34" charset="0"/>
                <a:cs typeface="Calibri" panose="020F0502020204030204" pitchFamily="34" charset="0"/>
              </a:rPr>
              <a:t>AWS uses </a:t>
            </a:r>
            <a:r>
              <a:rPr lang="en-IN" sz="2000" dirty="0" err="1">
                <a:effectLst/>
                <a:latin typeface="Gotham Rounded Bold"/>
                <a:ea typeface="Calibri" panose="020F0502020204030204" pitchFamily="34" charset="0"/>
                <a:cs typeface="Calibri" panose="020F0502020204030204" pitchFamily="34" charset="0"/>
              </a:rPr>
              <a:t>CodeDeploy</a:t>
            </a:r>
            <a:r>
              <a:rPr lang="en-IN" sz="2000" dirty="0">
                <a:effectLst/>
                <a:latin typeface="Gotham Rounded Bold"/>
                <a:ea typeface="Calibri" panose="020F0502020204030204" pitchFamily="34" charset="0"/>
                <a:cs typeface="Calibri" panose="020F0502020204030204" pitchFamily="34" charset="0"/>
              </a:rPr>
              <a:t>, to keeps track of deployments and streamlines the software processes</a:t>
            </a:r>
            <a:endParaRPr lang="en-IN" sz="2000" dirty="0">
              <a:effectLst/>
              <a:latin typeface="Gotham Rounded Bold"/>
              <a:ea typeface="Calibri" panose="020F0502020204030204" pitchFamily="34" charset="0"/>
              <a:cs typeface="Times New Roman" panose="02020603050405020304" pitchFamily="18" charset="0"/>
            </a:endParaRPr>
          </a:p>
          <a:p>
            <a:pPr marL="285750" lvl="0" indent="-285750" algn="just">
              <a:lnSpc>
                <a:spcPct val="150000"/>
              </a:lnSpc>
              <a:spcAft>
                <a:spcPts val="800"/>
              </a:spcAft>
              <a:buFont typeface="Wingdings" panose="05000000000000000000" pitchFamily="2" charset="2"/>
              <a:buChar char="ü"/>
            </a:pPr>
            <a:r>
              <a:rPr lang="en-IN" sz="2000" dirty="0">
                <a:effectLst/>
                <a:latin typeface="Gotham Rounded Bold"/>
                <a:ea typeface="Calibri" panose="020F0502020204030204" pitchFamily="34" charset="0"/>
                <a:cs typeface="Calibri" panose="020F0502020204030204" pitchFamily="34" charset="0"/>
              </a:rPr>
              <a:t>Apollo, a one-click internal deployment tool, is used by Amazon </a:t>
            </a:r>
            <a:endParaRPr lang="en-US" sz="2000" dirty="0">
              <a:latin typeface="Gotham Rounded Bold"/>
            </a:endParaRPr>
          </a:p>
          <a:p>
            <a:endParaRPr lang="en-US" dirty="0"/>
          </a:p>
        </p:txBody>
      </p:sp>
      <p:grpSp>
        <p:nvGrpSpPr>
          <p:cNvPr id="5" name="Group 4">
            <a:extLst>
              <a:ext uri="{FF2B5EF4-FFF2-40B4-BE49-F238E27FC236}">
                <a16:creationId xmlns:a16="http://schemas.microsoft.com/office/drawing/2014/main" id="{1C756ECF-1D63-49FA-B1FA-C8B0405D2A90}"/>
              </a:ext>
            </a:extLst>
          </p:cNvPr>
          <p:cNvGrpSpPr/>
          <p:nvPr/>
        </p:nvGrpSpPr>
        <p:grpSpPr>
          <a:xfrm>
            <a:off x="2338604" y="1312097"/>
            <a:ext cx="5824418" cy="2111078"/>
            <a:chOff x="2338604" y="1312097"/>
            <a:chExt cx="5824418" cy="2111078"/>
          </a:xfrm>
        </p:grpSpPr>
        <p:sp>
          <p:nvSpPr>
            <p:cNvPr id="9" name="Rectangle 8">
              <a:extLst>
                <a:ext uri="{FF2B5EF4-FFF2-40B4-BE49-F238E27FC236}">
                  <a16:creationId xmlns:a16="http://schemas.microsoft.com/office/drawing/2014/main" id="{FA771EB6-FF45-4C62-924D-803C9E97CFCC}"/>
                </a:ext>
              </a:extLst>
            </p:cNvPr>
            <p:cNvSpPr/>
            <p:nvPr/>
          </p:nvSpPr>
          <p:spPr>
            <a:xfrm>
              <a:off x="2338604" y="1821983"/>
              <a:ext cx="1106170" cy="922655"/>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pic>
          <p:nvPicPr>
            <p:cNvPr id="10" name="Picture 9">
              <a:extLst>
                <a:ext uri="{FF2B5EF4-FFF2-40B4-BE49-F238E27FC236}">
                  <a16:creationId xmlns:a16="http://schemas.microsoft.com/office/drawing/2014/main" id="{257A9115-B247-44D9-B986-80FCA1B3BD2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38400" y="1916281"/>
              <a:ext cx="915670" cy="734060"/>
            </a:xfrm>
            <a:prstGeom prst="rect">
              <a:avLst/>
            </a:prstGeom>
          </p:spPr>
        </p:pic>
        <p:pic>
          <p:nvPicPr>
            <p:cNvPr id="12" name="Graphic 9" descr="Line arrow Straight">
              <a:extLst>
                <a:ext uri="{FF2B5EF4-FFF2-40B4-BE49-F238E27FC236}">
                  <a16:creationId xmlns:a16="http://schemas.microsoft.com/office/drawing/2014/main" id="{31803856-C9EF-4F1B-BF91-002525F9DE1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3420281" y="1824932"/>
              <a:ext cx="439420" cy="833120"/>
            </a:xfrm>
            <a:prstGeom prst="rect">
              <a:avLst/>
            </a:prstGeom>
          </p:spPr>
        </p:pic>
        <p:pic>
          <p:nvPicPr>
            <p:cNvPr id="13" name="Picture 12">
              <a:extLst>
                <a:ext uri="{FF2B5EF4-FFF2-40B4-BE49-F238E27FC236}">
                  <a16:creationId xmlns:a16="http://schemas.microsoft.com/office/drawing/2014/main" id="{4BFCAD9D-2391-48F0-9B5C-DEA9DE6F3DB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6200000">
              <a:off x="3872549" y="1314356"/>
              <a:ext cx="1845945" cy="2047240"/>
            </a:xfrm>
            <a:prstGeom prst="rect">
              <a:avLst/>
            </a:prstGeom>
          </p:spPr>
        </p:pic>
        <p:pic>
          <p:nvPicPr>
            <p:cNvPr id="14" name="Graphic 18" descr="Line arrow Straight">
              <a:extLst>
                <a:ext uri="{FF2B5EF4-FFF2-40B4-BE49-F238E27FC236}">
                  <a16:creationId xmlns:a16="http://schemas.microsoft.com/office/drawing/2014/main" id="{8BB3CB30-09AE-4CCD-A057-4A405168E6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5689697" y="1876641"/>
              <a:ext cx="439420" cy="833120"/>
            </a:xfrm>
            <a:prstGeom prst="rect">
              <a:avLst/>
            </a:prstGeom>
          </p:spPr>
        </p:pic>
        <p:cxnSp>
          <p:nvCxnSpPr>
            <p:cNvPr id="15" name="Straight Connector 14">
              <a:extLst>
                <a:ext uri="{FF2B5EF4-FFF2-40B4-BE49-F238E27FC236}">
                  <a16:creationId xmlns:a16="http://schemas.microsoft.com/office/drawing/2014/main" id="{C5D8B97C-C31A-4703-8523-EC555BEE75C0}"/>
                </a:ext>
              </a:extLst>
            </p:cNvPr>
            <p:cNvCxnSpPr>
              <a:cxnSpLocks/>
            </p:cNvCxnSpPr>
            <p:nvPr/>
          </p:nvCxnSpPr>
          <p:spPr>
            <a:xfrm flipH="1">
              <a:off x="6122132" y="1508976"/>
              <a:ext cx="20955" cy="1684655"/>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F36987F2-9078-4869-83B1-5E2D0F350DEE}"/>
                </a:ext>
              </a:extLst>
            </p:cNvPr>
            <p:cNvCxnSpPr/>
            <p:nvPr/>
          </p:nvCxnSpPr>
          <p:spPr>
            <a:xfrm>
              <a:off x="6143087" y="1508976"/>
              <a:ext cx="6692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1994EB9-6A10-4ACD-94A2-92619D279B41}"/>
                </a:ext>
              </a:extLst>
            </p:cNvPr>
            <p:cNvCxnSpPr/>
            <p:nvPr/>
          </p:nvCxnSpPr>
          <p:spPr>
            <a:xfrm>
              <a:off x="6123402" y="2297011"/>
              <a:ext cx="6692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3E71429F-4C92-4C28-98F7-42AF9BBDDD43}"/>
                </a:ext>
              </a:extLst>
            </p:cNvPr>
            <p:cNvCxnSpPr/>
            <p:nvPr/>
          </p:nvCxnSpPr>
          <p:spPr>
            <a:xfrm>
              <a:off x="6143087" y="3194266"/>
              <a:ext cx="6692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3270A0F6-63BC-460A-A6B4-62AAE129A587}"/>
                </a:ext>
              </a:extLst>
            </p:cNvPr>
            <p:cNvSpPr/>
            <p:nvPr/>
          </p:nvSpPr>
          <p:spPr>
            <a:xfrm>
              <a:off x="6833332" y="1312097"/>
              <a:ext cx="1329690" cy="495935"/>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07000"/>
                </a:lnSpc>
                <a:spcAft>
                  <a:spcPts val="800"/>
                </a:spcAft>
              </a:pPr>
              <a:r>
                <a:rPr lang="en-IN" sz="1800" kern="1200" dirty="0">
                  <a:solidFill>
                    <a:schemeClr val="tx1"/>
                  </a:solidFill>
                  <a:effectLst/>
                  <a:ea typeface="Calibri" panose="020F0502020204030204" pitchFamily="34" charset="0"/>
                  <a:cs typeface="Times New Roman" panose="02020603050405020304" pitchFamily="18" charset="0"/>
                </a:rPr>
                <a:t>Threads</a:t>
              </a:r>
              <a:endParaRPr lang="en-IN" sz="1100" dirty="0">
                <a:solidFill>
                  <a:schemeClr val="tx1"/>
                </a:solidFill>
                <a:effectLst/>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A9BF7391-FDAD-4DC4-8B8A-6B1BD1D86E76}"/>
                </a:ext>
              </a:extLst>
            </p:cNvPr>
            <p:cNvSpPr/>
            <p:nvPr/>
          </p:nvSpPr>
          <p:spPr>
            <a:xfrm>
              <a:off x="6833332" y="2083549"/>
              <a:ext cx="1329690" cy="495935"/>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07000"/>
                </a:lnSpc>
                <a:spcAft>
                  <a:spcPts val="800"/>
                </a:spcAft>
              </a:pPr>
              <a:r>
                <a:rPr lang="en-IN" dirty="0">
                  <a:solidFill>
                    <a:schemeClr val="tx1"/>
                  </a:solidFill>
                  <a:ea typeface="Calibri" panose="020F0502020204030204" pitchFamily="34" charset="0"/>
                  <a:cs typeface="Times New Roman" panose="02020603050405020304" pitchFamily="18" charset="0"/>
                </a:rPr>
                <a:t>User</a:t>
              </a:r>
              <a:r>
                <a:rPr lang="en-IN" sz="1800" kern="1200" dirty="0">
                  <a:solidFill>
                    <a:schemeClr val="tx1"/>
                  </a:solidFill>
                  <a:effectLst/>
                  <a:ea typeface="Calibri" panose="020F0502020204030204" pitchFamily="34" charset="0"/>
                  <a:cs typeface="Times New Roman" panose="02020603050405020304" pitchFamily="18" charset="0"/>
                </a:rPr>
                <a:t>s</a:t>
              </a:r>
              <a:endParaRPr lang="en-IN" sz="1100" dirty="0">
                <a:solidFill>
                  <a:schemeClr val="tx1"/>
                </a:solidFill>
                <a:effectLst/>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1C0294BE-0526-434C-82E2-59C48234A7A0}"/>
                </a:ext>
              </a:extLst>
            </p:cNvPr>
            <p:cNvSpPr/>
            <p:nvPr/>
          </p:nvSpPr>
          <p:spPr>
            <a:xfrm>
              <a:off x="6833332" y="2927240"/>
              <a:ext cx="1329690" cy="495935"/>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07000"/>
                </a:lnSpc>
                <a:spcAft>
                  <a:spcPts val="800"/>
                </a:spcAft>
              </a:pPr>
              <a:r>
                <a:rPr lang="en-IN" dirty="0">
                  <a:solidFill>
                    <a:schemeClr val="tx1"/>
                  </a:solidFill>
                  <a:ea typeface="Calibri" panose="020F0502020204030204" pitchFamily="34" charset="0"/>
                  <a:cs typeface="Times New Roman" panose="02020603050405020304" pitchFamily="18" charset="0"/>
                </a:rPr>
                <a:t>Post</a:t>
              </a:r>
              <a:r>
                <a:rPr lang="en-IN" sz="1800" kern="1200" dirty="0">
                  <a:solidFill>
                    <a:schemeClr val="tx1"/>
                  </a:solidFill>
                  <a:effectLst/>
                  <a:ea typeface="Calibri" panose="020F0502020204030204" pitchFamily="34" charset="0"/>
                  <a:cs typeface="Times New Roman" panose="02020603050405020304" pitchFamily="18" charset="0"/>
                </a:rPr>
                <a:t>s</a:t>
              </a:r>
              <a:endParaRPr lang="en-IN" sz="1100" dirty="0">
                <a:solidFill>
                  <a:schemeClr val="tx1"/>
                </a:solidFill>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57809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lt">
                                    <p:tmPct val="10000"/>
                                  </p:iterate>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iterate type="lt">
                                    <p:tmPct val="10000"/>
                                  </p:iterate>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left)">
                                      <p:cBhvr>
                                        <p:cTn id="2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5261F3-AC12-45EB-8CC3-764522981CF5}"/>
              </a:ext>
            </a:extLst>
          </p:cNvPr>
          <p:cNvPicPr>
            <a:picLocks noChangeAspect="1"/>
          </p:cNvPicPr>
          <p:nvPr/>
        </p:nvPicPr>
        <p:blipFill rotWithShape="1">
          <a:blip r:embed="rId3">
            <a:extLst>
              <a:ext uri="{28A0092B-C50C-407E-A947-70E740481C1C}">
                <a14:useLocalDpi xmlns:a14="http://schemas.microsoft.com/office/drawing/2010/main" val="0"/>
              </a:ext>
            </a:extLst>
          </a:blip>
          <a:srcRect t="94757" r="79393"/>
          <a:stretch/>
        </p:blipFill>
        <p:spPr>
          <a:xfrm>
            <a:off x="0" y="6498454"/>
            <a:ext cx="2512381" cy="359545"/>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6B65BA0D-EA3B-498A-B65D-5586E65178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1700" y="5181600"/>
            <a:ext cx="1981200" cy="1981200"/>
          </a:xfrm>
          <a:prstGeom prst="rect">
            <a:avLst/>
          </a:prstGeom>
        </p:spPr>
      </p:pic>
      <p:sp>
        <p:nvSpPr>
          <p:cNvPr id="2" name="Rectangle 1">
            <a:extLst>
              <a:ext uri="{FF2B5EF4-FFF2-40B4-BE49-F238E27FC236}">
                <a16:creationId xmlns:a16="http://schemas.microsoft.com/office/drawing/2014/main" id="{93473A30-C0A3-4AD7-8A29-D2ED7208FC05}"/>
              </a:ext>
            </a:extLst>
          </p:cNvPr>
          <p:cNvSpPr/>
          <p:nvPr/>
        </p:nvSpPr>
        <p:spPr>
          <a:xfrm>
            <a:off x="0" y="8001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BB41B1A-46C2-4A20-8A2C-31ABF3B696C2}"/>
              </a:ext>
            </a:extLst>
          </p:cNvPr>
          <p:cNvSpPr txBox="1"/>
          <p:nvPr/>
        </p:nvSpPr>
        <p:spPr>
          <a:xfrm>
            <a:off x="1256190" y="533763"/>
            <a:ext cx="4355737" cy="837473"/>
          </a:xfrm>
          <a:prstGeom prst="rect">
            <a:avLst/>
          </a:prstGeom>
          <a:noFill/>
        </p:spPr>
        <p:txBody>
          <a:bodyPr wrap="square" rtlCol="0">
            <a:spAutoFit/>
          </a:bodyPr>
          <a:lstStyle/>
          <a:p>
            <a:pPr algn="just">
              <a:lnSpc>
                <a:spcPct val="150000"/>
              </a:lnSpc>
            </a:pPr>
            <a:r>
              <a:rPr lang="en-IN" sz="3600" dirty="0">
                <a:latin typeface="Gotham Rounded Bold"/>
              </a:rPr>
              <a:t>Conclusion</a:t>
            </a:r>
          </a:p>
        </p:txBody>
      </p:sp>
      <p:sp>
        <p:nvSpPr>
          <p:cNvPr id="10" name="TextBox 9">
            <a:extLst>
              <a:ext uri="{FF2B5EF4-FFF2-40B4-BE49-F238E27FC236}">
                <a16:creationId xmlns:a16="http://schemas.microsoft.com/office/drawing/2014/main" id="{83ABFABA-7D55-4500-8A88-5F2A143D03EA}"/>
              </a:ext>
            </a:extLst>
          </p:cNvPr>
          <p:cNvSpPr txBox="1"/>
          <p:nvPr/>
        </p:nvSpPr>
        <p:spPr>
          <a:xfrm>
            <a:off x="1278602" y="1714500"/>
            <a:ext cx="9960898" cy="3737946"/>
          </a:xfrm>
          <a:prstGeom prst="rect">
            <a:avLst/>
          </a:prstGeom>
          <a:noFill/>
        </p:spPr>
        <p:txBody>
          <a:bodyPr wrap="square" rtlCol="0">
            <a:spAutoFit/>
          </a:bodyPr>
          <a:lstStyle/>
          <a:p>
            <a:pPr>
              <a:lnSpc>
                <a:spcPct val="150000"/>
              </a:lnSpc>
            </a:pPr>
            <a:r>
              <a:rPr lang="en-US" sz="2000" dirty="0">
                <a:latin typeface="Gotham Rounded Bold"/>
              </a:rPr>
              <a:t>DevOps establishes a smooth path for Continuous Development and Continuous Integration by bridging the gap between developer team and operational team. So, this was all about the DevOps and use cases of DevOps in the real world.</a:t>
            </a:r>
          </a:p>
          <a:p>
            <a:pPr>
              <a:lnSpc>
                <a:spcPct val="150000"/>
              </a:lnSpc>
            </a:pPr>
            <a:endParaRPr lang="en-IN" sz="2000" dirty="0">
              <a:latin typeface="Gotham Rounded Bold"/>
            </a:endParaRPr>
          </a:p>
          <a:p>
            <a:pPr>
              <a:lnSpc>
                <a:spcPct val="150000"/>
              </a:lnSpc>
            </a:pPr>
            <a:r>
              <a:rPr lang="en-US" sz="2000" dirty="0">
                <a:latin typeface="Gotham Rounded Bold"/>
              </a:rPr>
              <a:t>Are you seeking for the best DevOps certification education online? </a:t>
            </a:r>
            <a:r>
              <a:rPr lang="en-US" sz="2000" dirty="0" err="1">
                <a:latin typeface="Gotham Rounded Bold"/>
              </a:rPr>
              <a:t>Simplilearn</a:t>
            </a:r>
            <a:r>
              <a:rPr lang="en-US" sz="2000" dirty="0">
                <a:latin typeface="Gotham Rounded Bold"/>
              </a:rPr>
              <a:t> offers amazing DevOps Certification courses delivered by top subject matter experts. Enroll now for a fantastic hands-on experience. Visit </a:t>
            </a:r>
            <a:r>
              <a:rPr lang="en-US" sz="2000" dirty="0" err="1">
                <a:latin typeface="Gotham Rounded Bold"/>
              </a:rPr>
              <a:t>Simplilearn's</a:t>
            </a:r>
            <a:r>
              <a:rPr lang="en-US" sz="2000" dirty="0">
                <a:latin typeface="Gotham Rounded Bold"/>
              </a:rPr>
              <a:t> official website for a better understanding </a:t>
            </a:r>
            <a:r>
              <a:rPr lang="en-IN" sz="2000" u="sng" dirty="0">
                <a:latin typeface="Gotham Rounded Bold"/>
                <a:hlinkClick r:id="rId5"/>
              </a:rPr>
              <a:t>https://www.simplilearn.com/</a:t>
            </a:r>
            <a:endParaRPr lang="en-US" sz="2000" dirty="0">
              <a:latin typeface="Gotham Rounded Bold"/>
            </a:endParaRPr>
          </a:p>
        </p:txBody>
      </p:sp>
    </p:spTree>
    <p:extLst>
      <p:ext uri="{BB962C8B-B14F-4D97-AF65-F5344CB8AC3E}">
        <p14:creationId xmlns:p14="http://schemas.microsoft.com/office/powerpoint/2010/main" val="417919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10000"/>
                                  </p:iterate>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lt">
                                    <p:tmPct val="10000"/>
                                  </p:iterate>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5261F3-AC12-45EB-8CC3-764522981CF5}"/>
              </a:ext>
            </a:extLst>
          </p:cNvPr>
          <p:cNvPicPr>
            <a:picLocks noChangeAspect="1"/>
          </p:cNvPicPr>
          <p:nvPr/>
        </p:nvPicPr>
        <p:blipFill rotWithShape="1">
          <a:blip r:embed="rId3">
            <a:extLst>
              <a:ext uri="{28A0092B-C50C-407E-A947-70E740481C1C}">
                <a14:useLocalDpi xmlns:a14="http://schemas.microsoft.com/office/drawing/2010/main" val="0"/>
              </a:ext>
            </a:extLst>
          </a:blip>
          <a:srcRect t="94757" r="79393"/>
          <a:stretch/>
        </p:blipFill>
        <p:spPr>
          <a:xfrm>
            <a:off x="0" y="6498454"/>
            <a:ext cx="2512381" cy="359545"/>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6B65BA0D-EA3B-498A-B65D-5586E65178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1700" y="5181600"/>
            <a:ext cx="1981200" cy="1981200"/>
          </a:xfrm>
          <a:prstGeom prst="rect">
            <a:avLst/>
          </a:prstGeom>
        </p:spPr>
      </p:pic>
      <p:sp>
        <p:nvSpPr>
          <p:cNvPr id="2" name="Rectangle 1">
            <a:extLst>
              <a:ext uri="{FF2B5EF4-FFF2-40B4-BE49-F238E27FC236}">
                <a16:creationId xmlns:a16="http://schemas.microsoft.com/office/drawing/2014/main" id="{93473A30-C0A3-4AD7-8A29-D2ED7208FC05}"/>
              </a:ext>
            </a:extLst>
          </p:cNvPr>
          <p:cNvSpPr/>
          <p:nvPr/>
        </p:nvSpPr>
        <p:spPr>
          <a:xfrm>
            <a:off x="0" y="8001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4770781C-4813-485D-832E-3CE8A4022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0566" y="1181100"/>
            <a:ext cx="6759534" cy="4572000"/>
          </a:xfrm>
          <a:prstGeom prst="rect">
            <a:avLst/>
          </a:prstGeom>
        </p:spPr>
      </p:pic>
    </p:spTree>
    <p:extLst>
      <p:ext uri="{BB962C8B-B14F-4D97-AF65-F5344CB8AC3E}">
        <p14:creationId xmlns:p14="http://schemas.microsoft.com/office/powerpoint/2010/main" val="2864570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5261F3-AC12-45EB-8CC3-764522981CF5}"/>
              </a:ext>
            </a:extLst>
          </p:cNvPr>
          <p:cNvPicPr>
            <a:picLocks noChangeAspect="1"/>
          </p:cNvPicPr>
          <p:nvPr/>
        </p:nvPicPr>
        <p:blipFill rotWithShape="1">
          <a:blip r:embed="rId3">
            <a:extLst>
              <a:ext uri="{28A0092B-C50C-407E-A947-70E740481C1C}">
                <a14:useLocalDpi xmlns:a14="http://schemas.microsoft.com/office/drawing/2010/main" val="0"/>
              </a:ext>
            </a:extLst>
          </a:blip>
          <a:srcRect t="94757" r="79393"/>
          <a:stretch/>
        </p:blipFill>
        <p:spPr>
          <a:xfrm>
            <a:off x="0" y="6498454"/>
            <a:ext cx="2512381" cy="359545"/>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6B65BA0D-EA3B-498A-B65D-5586E65178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1700" y="5181600"/>
            <a:ext cx="1981200" cy="1981200"/>
          </a:xfrm>
          <a:prstGeom prst="rect">
            <a:avLst/>
          </a:prstGeom>
        </p:spPr>
      </p:pic>
      <p:sp>
        <p:nvSpPr>
          <p:cNvPr id="2" name="Rectangle 1">
            <a:extLst>
              <a:ext uri="{FF2B5EF4-FFF2-40B4-BE49-F238E27FC236}">
                <a16:creationId xmlns:a16="http://schemas.microsoft.com/office/drawing/2014/main" id="{93473A30-C0A3-4AD7-8A29-D2ED7208FC05}"/>
              </a:ext>
            </a:extLst>
          </p:cNvPr>
          <p:cNvSpPr/>
          <p:nvPr/>
        </p:nvSpPr>
        <p:spPr>
          <a:xfrm>
            <a:off x="0" y="8001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BB41B1A-46C2-4A20-8A2C-31ABF3B696C2}"/>
              </a:ext>
            </a:extLst>
          </p:cNvPr>
          <p:cNvSpPr txBox="1"/>
          <p:nvPr/>
        </p:nvSpPr>
        <p:spPr>
          <a:xfrm>
            <a:off x="1256190" y="629334"/>
            <a:ext cx="2212041" cy="646331"/>
          </a:xfrm>
          <a:prstGeom prst="rect">
            <a:avLst/>
          </a:prstGeom>
          <a:noFill/>
        </p:spPr>
        <p:txBody>
          <a:bodyPr wrap="square" rtlCol="0">
            <a:spAutoFit/>
          </a:bodyPr>
          <a:lstStyle/>
          <a:p>
            <a:r>
              <a:rPr lang="en-IN" sz="3600" dirty="0">
                <a:latin typeface="Gotham Rounded Bold"/>
              </a:rPr>
              <a:t>Objectives</a:t>
            </a:r>
          </a:p>
        </p:txBody>
      </p:sp>
      <p:pic>
        <p:nvPicPr>
          <p:cNvPr id="6" name="Picture 5">
            <a:extLst>
              <a:ext uri="{FF2B5EF4-FFF2-40B4-BE49-F238E27FC236}">
                <a16:creationId xmlns:a16="http://schemas.microsoft.com/office/drawing/2014/main" id="{55033065-3F20-4AC0-A740-1B9F48AAAA6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31188">
            <a:off x="8493596" y="1078043"/>
            <a:ext cx="2036969" cy="1930632"/>
          </a:xfrm>
          <a:prstGeom prst="rect">
            <a:avLst/>
          </a:prstGeom>
        </p:spPr>
      </p:pic>
      <p:sp>
        <p:nvSpPr>
          <p:cNvPr id="7" name="TextBox 6">
            <a:extLst>
              <a:ext uri="{FF2B5EF4-FFF2-40B4-BE49-F238E27FC236}">
                <a16:creationId xmlns:a16="http://schemas.microsoft.com/office/drawing/2014/main" id="{853DB03B-C9EA-4742-B2CA-0D3597C19042}"/>
              </a:ext>
            </a:extLst>
          </p:cNvPr>
          <p:cNvSpPr txBox="1"/>
          <p:nvPr/>
        </p:nvSpPr>
        <p:spPr>
          <a:xfrm>
            <a:off x="1257321" y="1730000"/>
            <a:ext cx="5868510" cy="327628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US" sz="2000" dirty="0">
                <a:latin typeface="Gotham Rounded Bold"/>
              </a:rPr>
              <a:t>What is DevOps</a:t>
            </a:r>
          </a:p>
          <a:p>
            <a:pPr marL="342900" indent="-342900" algn="just">
              <a:lnSpc>
                <a:spcPct val="150000"/>
              </a:lnSpc>
              <a:buFont typeface="Wingdings" panose="05000000000000000000" pitchFamily="2" charset="2"/>
              <a:buChar char="ü"/>
            </a:pPr>
            <a:r>
              <a:rPr lang="en-US" sz="2000" dirty="0">
                <a:latin typeface="Gotham Rounded Bold"/>
              </a:rPr>
              <a:t>DevOps Lifecycle</a:t>
            </a:r>
          </a:p>
          <a:p>
            <a:pPr marL="342900" indent="-342900" algn="just">
              <a:lnSpc>
                <a:spcPct val="150000"/>
              </a:lnSpc>
              <a:buFont typeface="Wingdings" panose="05000000000000000000" pitchFamily="2" charset="2"/>
              <a:buChar char="ü"/>
            </a:pPr>
            <a:r>
              <a:rPr lang="en-US" sz="2000" dirty="0">
                <a:latin typeface="Gotham Rounded Bold"/>
              </a:rPr>
              <a:t>Benefits of DevOps</a:t>
            </a:r>
          </a:p>
          <a:p>
            <a:pPr marL="342900" indent="-342900" algn="just">
              <a:lnSpc>
                <a:spcPct val="150000"/>
              </a:lnSpc>
              <a:buFont typeface="Wingdings" panose="05000000000000000000" pitchFamily="2" charset="2"/>
              <a:buChar char="ü"/>
            </a:pPr>
            <a:r>
              <a:rPr lang="en-US" sz="2000" dirty="0">
                <a:latin typeface="Gotham Rounded Bold"/>
              </a:rPr>
              <a:t>Artificial Intelligence /Machine Learning for DevOps</a:t>
            </a:r>
          </a:p>
          <a:p>
            <a:pPr marL="342900" indent="-342900" algn="just">
              <a:lnSpc>
                <a:spcPct val="150000"/>
              </a:lnSpc>
              <a:buFont typeface="Wingdings" panose="05000000000000000000" pitchFamily="2" charset="2"/>
              <a:buChar char="ü"/>
            </a:pPr>
            <a:r>
              <a:rPr lang="en-US" sz="2000" dirty="0">
                <a:latin typeface="Gotham Rounded Bold"/>
              </a:rPr>
              <a:t>Top 5 Companies using DevOps in 2021</a:t>
            </a:r>
          </a:p>
          <a:p>
            <a:pPr marL="342900" indent="-342900" algn="just">
              <a:lnSpc>
                <a:spcPct val="150000"/>
              </a:lnSpc>
              <a:buFont typeface="Wingdings" panose="05000000000000000000" pitchFamily="2" charset="2"/>
              <a:buChar char="ü"/>
            </a:pPr>
            <a:r>
              <a:rPr lang="en-US" sz="2000" dirty="0">
                <a:latin typeface="Gotham Rounded Bold"/>
              </a:rPr>
              <a:t>Real-time Use Case of DevOps</a:t>
            </a:r>
          </a:p>
          <a:p>
            <a:pPr marL="342900" indent="-342900" algn="just">
              <a:lnSpc>
                <a:spcPct val="150000"/>
              </a:lnSpc>
              <a:buFont typeface="Wingdings" panose="05000000000000000000" pitchFamily="2" charset="2"/>
              <a:buChar char="ü"/>
            </a:pPr>
            <a:r>
              <a:rPr lang="en-US" sz="2000" dirty="0">
                <a:latin typeface="Gotham Rounded Bold"/>
              </a:rPr>
              <a:t>Conclusion</a:t>
            </a:r>
          </a:p>
        </p:txBody>
      </p:sp>
    </p:spTree>
    <p:extLst>
      <p:ext uri="{BB962C8B-B14F-4D97-AF65-F5344CB8AC3E}">
        <p14:creationId xmlns:p14="http://schemas.microsoft.com/office/powerpoint/2010/main" val="325997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wd">
                                    <p:tmPct val="10000"/>
                                  </p:iterate>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hlink"/>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iterate type="wd">
                                    <p:tmPct val="10000"/>
                                  </p:iterate>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left)">
                                      <p:cBhvr>
                                        <p:cTn id="2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iterate type="wd">
                                    <p:tmPct val="10000"/>
                                  </p:iterate>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left)">
                                      <p:cBhvr>
                                        <p:cTn id="2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hlink"/>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iterate type="wd">
                                    <p:tmPct val="10000"/>
                                  </p:iterate>
                                  <p:childTnLst>
                                    <p:set>
                                      <p:cBhvr>
                                        <p:cTn id="31" dur="1" fill="hold">
                                          <p:stCondLst>
                                            <p:cond delay="0"/>
                                          </p:stCondLst>
                                        </p:cTn>
                                        <p:tgtEl>
                                          <p:spTgt spid="7">
                                            <p:txEl>
                                              <p:pRg st="3" end="3"/>
                                            </p:txEl>
                                          </p:spTgt>
                                        </p:tgtEl>
                                        <p:attrNameLst>
                                          <p:attrName>style.visibility</p:attrName>
                                        </p:attrNameLst>
                                      </p:cBhvr>
                                      <p:to>
                                        <p:strVal val="visible"/>
                                      </p:to>
                                    </p:set>
                                    <p:animEffect transition="in" filter="wipe(left)">
                                      <p:cBhvr>
                                        <p:cTn id="3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hlink"/>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iterate type="wd">
                                    <p:tmPct val="10000"/>
                                  </p:iterate>
                                  <p:childTnLst>
                                    <p:set>
                                      <p:cBhvr>
                                        <p:cTn id="36" dur="1" fill="hold">
                                          <p:stCondLst>
                                            <p:cond delay="0"/>
                                          </p:stCondLst>
                                        </p:cTn>
                                        <p:tgtEl>
                                          <p:spTgt spid="7">
                                            <p:txEl>
                                              <p:pRg st="4" end="4"/>
                                            </p:txEl>
                                          </p:spTgt>
                                        </p:tgtEl>
                                        <p:attrNameLst>
                                          <p:attrName>style.visibility</p:attrName>
                                        </p:attrNameLst>
                                      </p:cBhvr>
                                      <p:to>
                                        <p:strVal val="visible"/>
                                      </p:to>
                                    </p:set>
                                    <p:animEffect transition="in" filter="wipe(left)">
                                      <p:cBhvr>
                                        <p:cTn id="3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hlink"/>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iterate type="wd">
                                    <p:tmPct val="10000"/>
                                  </p:iterate>
                                  <p:childTnLst>
                                    <p:set>
                                      <p:cBhvr>
                                        <p:cTn id="41" dur="1" fill="hold">
                                          <p:stCondLst>
                                            <p:cond delay="0"/>
                                          </p:stCondLst>
                                        </p:cTn>
                                        <p:tgtEl>
                                          <p:spTgt spid="7">
                                            <p:txEl>
                                              <p:pRg st="5" end="5"/>
                                            </p:txEl>
                                          </p:spTgt>
                                        </p:tgtEl>
                                        <p:attrNameLst>
                                          <p:attrName>style.visibility</p:attrName>
                                        </p:attrNameLst>
                                      </p:cBhvr>
                                      <p:to>
                                        <p:strVal val="visible"/>
                                      </p:to>
                                    </p:set>
                                    <p:animEffect transition="in" filter="wipe(left)">
                                      <p:cBhvr>
                                        <p:cTn id="4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hlink"/>
                                      </p:to>
                                    </p:animClr>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iterate type="wd">
                                    <p:tmPct val="10000"/>
                                  </p:iterate>
                                  <p:childTnLst>
                                    <p:set>
                                      <p:cBhvr>
                                        <p:cTn id="46" dur="1" fill="hold">
                                          <p:stCondLst>
                                            <p:cond delay="0"/>
                                          </p:stCondLst>
                                        </p:cTn>
                                        <p:tgtEl>
                                          <p:spTgt spid="7">
                                            <p:txEl>
                                              <p:pRg st="6" end="6"/>
                                            </p:txEl>
                                          </p:spTgt>
                                        </p:tgtEl>
                                        <p:attrNameLst>
                                          <p:attrName>style.visibility</p:attrName>
                                        </p:attrNameLst>
                                      </p:cBhvr>
                                      <p:to>
                                        <p:strVal val="visible"/>
                                      </p:to>
                                    </p:set>
                                    <p:animEffect transition="in" filter="wipe(left)">
                                      <p:cBhvr>
                                        <p:cTn id="47" dur="500"/>
                                        <p:tgtEl>
                                          <p:spTgt spid="7">
                                            <p:txEl>
                                              <p:pRg st="6" end="6"/>
                                            </p:txEl>
                                          </p:spTgt>
                                        </p:tgtEl>
                                      </p:cBhvr>
                                    </p:animEffect>
                                  </p:childTnLst>
                                  <p:subTnLst>
                                    <p:animClr clrSpc="rgb" dir="cw">
                                      <p:cBhvr override="childStyle">
                                        <p:cTn dur="1" fill="hold" display="0" masterRel="nextClick" afterEffect="1"/>
                                        <p:tgtEl>
                                          <p:spTgt spid="7">
                                            <p:txEl>
                                              <p:pRg st="6" end="6"/>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5261F3-AC12-45EB-8CC3-764522981CF5}"/>
              </a:ext>
            </a:extLst>
          </p:cNvPr>
          <p:cNvPicPr>
            <a:picLocks noChangeAspect="1"/>
          </p:cNvPicPr>
          <p:nvPr/>
        </p:nvPicPr>
        <p:blipFill rotWithShape="1">
          <a:blip r:embed="rId3">
            <a:extLst>
              <a:ext uri="{28A0092B-C50C-407E-A947-70E740481C1C}">
                <a14:useLocalDpi xmlns:a14="http://schemas.microsoft.com/office/drawing/2010/main" val="0"/>
              </a:ext>
            </a:extLst>
          </a:blip>
          <a:srcRect t="94757" r="79393"/>
          <a:stretch/>
        </p:blipFill>
        <p:spPr>
          <a:xfrm>
            <a:off x="0" y="6498454"/>
            <a:ext cx="2512381" cy="359545"/>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6B65BA0D-EA3B-498A-B65D-5586E65178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1700" y="5181600"/>
            <a:ext cx="1981200" cy="1981200"/>
          </a:xfrm>
          <a:prstGeom prst="rect">
            <a:avLst/>
          </a:prstGeom>
        </p:spPr>
      </p:pic>
      <p:sp>
        <p:nvSpPr>
          <p:cNvPr id="2" name="Rectangle 1">
            <a:extLst>
              <a:ext uri="{FF2B5EF4-FFF2-40B4-BE49-F238E27FC236}">
                <a16:creationId xmlns:a16="http://schemas.microsoft.com/office/drawing/2014/main" id="{93473A30-C0A3-4AD7-8A29-D2ED7208FC05}"/>
              </a:ext>
            </a:extLst>
          </p:cNvPr>
          <p:cNvSpPr/>
          <p:nvPr/>
        </p:nvSpPr>
        <p:spPr>
          <a:xfrm>
            <a:off x="0" y="8001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BB41B1A-46C2-4A20-8A2C-31ABF3B696C2}"/>
              </a:ext>
            </a:extLst>
          </p:cNvPr>
          <p:cNvSpPr txBox="1"/>
          <p:nvPr/>
        </p:nvSpPr>
        <p:spPr>
          <a:xfrm>
            <a:off x="1257320" y="647699"/>
            <a:ext cx="6057879" cy="646331"/>
          </a:xfrm>
          <a:prstGeom prst="rect">
            <a:avLst/>
          </a:prstGeom>
          <a:noFill/>
        </p:spPr>
        <p:txBody>
          <a:bodyPr wrap="square" rtlCol="0">
            <a:spAutoFit/>
          </a:bodyPr>
          <a:lstStyle/>
          <a:p>
            <a:r>
              <a:rPr lang="en-IN" sz="3600" dirty="0">
                <a:latin typeface="Gotham Rounded Bold"/>
              </a:rPr>
              <a:t>What is DevOps ?</a:t>
            </a:r>
          </a:p>
        </p:txBody>
      </p:sp>
      <p:sp>
        <p:nvSpPr>
          <p:cNvPr id="7" name="TextBox 6">
            <a:extLst>
              <a:ext uri="{FF2B5EF4-FFF2-40B4-BE49-F238E27FC236}">
                <a16:creationId xmlns:a16="http://schemas.microsoft.com/office/drawing/2014/main" id="{853DB03B-C9EA-4742-B2CA-0D3597C19042}"/>
              </a:ext>
            </a:extLst>
          </p:cNvPr>
          <p:cNvSpPr txBox="1"/>
          <p:nvPr/>
        </p:nvSpPr>
        <p:spPr>
          <a:xfrm>
            <a:off x="865414" y="4038600"/>
            <a:ext cx="10325080" cy="14296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Gotham Rounded Bold"/>
              </a:rPr>
              <a:t>DevOps is a combination of two terms Dev and Ops</a:t>
            </a:r>
          </a:p>
          <a:p>
            <a:pPr marL="342900" indent="-342900" algn="just">
              <a:lnSpc>
                <a:spcPct val="150000"/>
              </a:lnSpc>
              <a:buFont typeface="Arial" panose="020B0604020202020204" pitchFamily="34" charset="0"/>
              <a:buChar char="•"/>
            </a:pPr>
            <a:r>
              <a:rPr lang="en-US" sz="2000" dirty="0">
                <a:latin typeface="Gotham Rounded Bold"/>
              </a:rPr>
              <a:t>DevOps is a collection of methods, technologies, and a mindset that automates and integrates software development and IT teams' processes</a:t>
            </a:r>
          </a:p>
        </p:txBody>
      </p:sp>
      <p:pic>
        <p:nvPicPr>
          <p:cNvPr id="10" name="Picture 9">
            <a:extLst>
              <a:ext uri="{FF2B5EF4-FFF2-40B4-BE49-F238E27FC236}">
                <a16:creationId xmlns:a16="http://schemas.microsoft.com/office/drawing/2014/main" id="{682F7B0E-209D-4AD9-B8B2-C9A78071134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3974"/>
          <a:stretch/>
        </p:blipFill>
        <p:spPr bwMode="auto">
          <a:xfrm>
            <a:off x="2705100" y="1281453"/>
            <a:ext cx="4267200" cy="27734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289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lt">
                                    <p:tmPct val="10000"/>
                                  </p:iterate>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iterate type="lt">
                                    <p:tmPct val="10000"/>
                                  </p:iterate>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left)">
                                      <p:cBhvr>
                                        <p:cTn id="2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5261F3-AC12-45EB-8CC3-764522981CF5}"/>
              </a:ext>
            </a:extLst>
          </p:cNvPr>
          <p:cNvPicPr>
            <a:picLocks noChangeAspect="1"/>
          </p:cNvPicPr>
          <p:nvPr/>
        </p:nvPicPr>
        <p:blipFill rotWithShape="1">
          <a:blip r:embed="rId3">
            <a:extLst>
              <a:ext uri="{28A0092B-C50C-407E-A947-70E740481C1C}">
                <a14:useLocalDpi xmlns:a14="http://schemas.microsoft.com/office/drawing/2010/main" val="0"/>
              </a:ext>
            </a:extLst>
          </a:blip>
          <a:srcRect t="94757" r="79393"/>
          <a:stretch/>
        </p:blipFill>
        <p:spPr>
          <a:xfrm>
            <a:off x="0" y="6498454"/>
            <a:ext cx="2512381" cy="359545"/>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6B65BA0D-EA3B-498A-B65D-5586E65178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1700" y="5181600"/>
            <a:ext cx="1981200" cy="1981200"/>
          </a:xfrm>
          <a:prstGeom prst="rect">
            <a:avLst/>
          </a:prstGeom>
        </p:spPr>
      </p:pic>
      <p:sp>
        <p:nvSpPr>
          <p:cNvPr id="2" name="Rectangle 1">
            <a:extLst>
              <a:ext uri="{FF2B5EF4-FFF2-40B4-BE49-F238E27FC236}">
                <a16:creationId xmlns:a16="http://schemas.microsoft.com/office/drawing/2014/main" id="{93473A30-C0A3-4AD7-8A29-D2ED7208FC05}"/>
              </a:ext>
            </a:extLst>
          </p:cNvPr>
          <p:cNvSpPr/>
          <p:nvPr/>
        </p:nvSpPr>
        <p:spPr>
          <a:xfrm>
            <a:off x="0" y="8001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BB41B1A-46C2-4A20-8A2C-31ABF3B696C2}"/>
              </a:ext>
            </a:extLst>
          </p:cNvPr>
          <p:cNvSpPr txBox="1"/>
          <p:nvPr/>
        </p:nvSpPr>
        <p:spPr>
          <a:xfrm>
            <a:off x="1257320" y="647699"/>
            <a:ext cx="7277080" cy="646331"/>
          </a:xfrm>
          <a:prstGeom prst="rect">
            <a:avLst/>
          </a:prstGeom>
          <a:noFill/>
        </p:spPr>
        <p:txBody>
          <a:bodyPr wrap="square" rtlCol="0">
            <a:spAutoFit/>
          </a:bodyPr>
          <a:lstStyle/>
          <a:p>
            <a:r>
              <a:rPr lang="en-IN" sz="3600" dirty="0">
                <a:latin typeface="Gotham Rounded Bold"/>
              </a:rPr>
              <a:t>DevOps Lifecycle</a:t>
            </a:r>
          </a:p>
        </p:txBody>
      </p:sp>
      <p:graphicFrame>
        <p:nvGraphicFramePr>
          <p:cNvPr id="10" name="Content Placeholder 3">
            <a:extLst>
              <a:ext uri="{FF2B5EF4-FFF2-40B4-BE49-F238E27FC236}">
                <a16:creationId xmlns:a16="http://schemas.microsoft.com/office/drawing/2014/main" id="{858DF23E-DA9F-4189-B94A-A6D763FE41B5}"/>
              </a:ext>
            </a:extLst>
          </p:cNvPr>
          <p:cNvGraphicFramePr>
            <a:graphicFrameLocks/>
          </p:cNvGraphicFramePr>
          <p:nvPr>
            <p:extLst>
              <p:ext uri="{D42A27DB-BD31-4B8C-83A1-F6EECF244321}">
                <p14:modId xmlns:p14="http://schemas.microsoft.com/office/powerpoint/2010/main" val="3899332964"/>
              </p:ext>
            </p:extLst>
          </p:nvPr>
        </p:nvGraphicFramePr>
        <p:xfrm>
          <a:off x="677334" y="1485901"/>
          <a:ext cx="8597370" cy="51927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2993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5261F3-AC12-45EB-8CC3-764522981CF5}"/>
              </a:ext>
            </a:extLst>
          </p:cNvPr>
          <p:cNvPicPr>
            <a:picLocks noChangeAspect="1"/>
          </p:cNvPicPr>
          <p:nvPr/>
        </p:nvPicPr>
        <p:blipFill rotWithShape="1">
          <a:blip r:embed="rId3">
            <a:extLst>
              <a:ext uri="{28A0092B-C50C-407E-A947-70E740481C1C}">
                <a14:useLocalDpi xmlns:a14="http://schemas.microsoft.com/office/drawing/2010/main" val="0"/>
              </a:ext>
            </a:extLst>
          </a:blip>
          <a:srcRect t="94757" r="79393"/>
          <a:stretch/>
        </p:blipFill>
        <p:spPr>
          <a:xfrm>
            <a:off x="0" y="6498454"/>
            <a:ext cx="2512381" cy="359545"/>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6B65BA0D-EA3B-498A-B65D-5586E65178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1700" y="5181600"/>
            <a:ext cx="1981200" cy="1981200"/>
          </a:xfrm>
          <a:prstGeom prst="rect">
            <a:avLst/>
          </a:prstGeom>
        </p:spPr>
      </p:pic>
      <p:sp>
        <p:nvSpPr>
          <p:cNvPr id="2" name="Rectangle 1">
            <a:extLst>
              <a:ext uri="{FF2B5EF4-FFF2-40B4-BE49-F238E27FC236}">
                <a16:creationId xmlns:a16="http://schemas.microsoft.com/office/drawing/2014/main" id="{93473A30-C0A3-4AD7-8A29-D2ED7208FC05}"/>
              </a:ext>
            </a:extLst>
          </p:cNvPr>
          <p:cNvSpPr/>
          <p:nvPr/>
        </p:nvSpPr>
        <p:spPr>
          <a:xfrm>
            <a:off x="0" y="8001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BB41B1A-46C2-4A20-8A2C-31ABF3B696C2}"/>
              </a:ext>
            </a:extLst>
          </p:cNvPr>
          <p:cNvSpPr txBox="1"/>
          <p:nvPr/>
        </p:nvSpPr>
        <p:spPr>
          <a:xfrm>
            <a:off x="1257320" y="647699"/>
            <a:ext cx="7277080" cy="646331"/>
          </a:xfrm>
          <a:prstGeom prst="rect">
            <a:avLst/>
          </a:prstGeom>
          <a:noFill/>
        </p:spPr>
        <p:txBody>
          <a:bodyPr wrap="square" rtlCol="0">
            <a:spAutoFit/>
          </a:bodyPr>
          <a:lstStyle/>
          <a:p>
            <a:r>
              <a:rPr lang="en-IN" sz="3600" dirty="0">
                <a:latin typeface="Gotham Rounded Bold"/>
              </a:rPr>
              <a:t>DevOps Lifecycle(Contd..)</a:t>
            </a:r>
          </a:p>
        </p:txBody>
      </p:sp>
      <p:sp>
        <p:nvSpPr>
          <p:cNvPr id="5" name="TextBox 4">
            <a:extLst>
              <a:ext uri="{FF2B5EF4-FFF2-40B4-BE49-F238E27FC236}">
                <a16:creationId xmlns:a16="http://schemas.microsoft.com/office/drawing/2014/main" id="{DCE5C427-30D1-4690-83B3-A61E388F7173}"/>
              </a:ext>
            </a:extLst>
          </p:cNvPr>
          <p:cNvSpPr txBox="1"/>
          <p:nvPr/>
        </p:nvSpPr>
        <p:spPr>
          <a:xfrm>
            <a:off x="1257320" y="1790700"/>
            <a:ext cx="10020280" cy="4339650"/>
          </a:xfrm>
          <a:prstGeom prst="rect">
            <a:avLst/>
          </a:prstGeom>
          <a:noFill/>
        </p:spPr>
        <p:txBody>
          <a:bodyPr wrap="square" rtlCol="0">
            <a:spAutoFit/>
          </a:bodyPr>
          <a:lstStyle/>
          <a:p>
            <a:pPr marL="342900" indent="-342900">
              <a:buFont typeface="Arial" panose="020B0604020202020204" pitchFamily="34" charset="0"/>
              <a:buChar char="•"/>
            </a:pPr>
            <a:r>
              <a:rPr lang="en-IN" sz="2000" b="1" dirty="0">
                <a:effectLst/>
                <a:latin typeface="Gotham Rounded Bold"/>
                <a:ea typeface="Calibri" panose="020F0502020204030204" pitchFamily="34" charset="0"/>
                <a:cs typeface="Calibri" panose="020F0502020204030204" pitchFamily="34" charset="0"/>
              </a:rPr>
              <a:t>Plan &amp; Build - </a:t>
            </a:r>
            <a:r>
              <a:rPr lang="en-IN" sz="2000" dirty="0">
                <a:effectLst/>
                <a:latin typeface="Gotham Rounded Bold"/>
                <a:ea typeface="Calibri" panose="020F0502020204030204" pitchFamily="34" charset="0"/>
                <a:cs typeface="Calibri" panose="020F0502020204030204" pitchFamily="34" charset="0"/>
              </a:rPr>
              <a:t>The teams following DevOps would need to adapt to the latest agile practices This would mean breaking the software development lifecycle into smaller incremental chunks</a:t>
            </a:r>
          </a:p>
          <a:p>
            <a:pPr marL="342900" indent="-342900">
              <a:buFont typeface="Arial" panose="020B0604020202020204" pitchFamily="34" charset="0"/>
              <a:buChar char="•"/>
            </a:pPr>
            <a:endParaRPr lang="en-IN" sz="2000" dirty="0">
              <a:latin typeface="Gotham Rounded Bold"/>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b="1" dirty="0">
                <a:effectLst/>
                <a:latin typeface="Gotham Rounded Bold"/>
                <a:ea typeface="Calibri" panose="020F0502020204030204" pitchFamily="34" charset="0"/>
                <a:cs typeface="Calibri" panose="020F0502020204030204" pitchFamily="34" charset="0"/>
              </a:rPr>
              <a:t>Continuous Integration</a:t>
            </a:r>
            <a:r>
              <a:rPr lang="en-IN" sz="2000" dirty="0">
                <a:effectLst/>
                <a:latin typeface="Gotham Rounded Bold"/>
                <a:ea typeface="Calibri" panose="020F0502020204030204" pitchFamily="34" charset="0"/>
                <a:cs typeface="Calibri" panose="020F0502020204030204" pitchFamily="34" charset="0"/>
              </a:rPr>
              <a:t> – New functionality is introduced and integrated with the existing developed product</a:t>
            </a:r>
          </a:p>
          <a:p>
            <a:pPr marL="342900" indent="-342900">
              <a:buFont typeface="Arial" panose="020B0604020202020204" pitchFamily="34" charset="0"/>
              <a:buChar char="•"/>
            </a:pPr>
            <a:endParaRPr lang="en-IN" sz="2000" dirty="0">
              <a:latin typeface="Gotham Rounded Bold"/>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b="1" dirty="0">
                <a:effectLst/>
                <a:latin typeface="Gotham Rounded Bold"/>
                <a:ea typeface="Calibri" panose="020F0502020204030204" pitchFamily="34" charset="0"/>
                <a:cs typeface="Calibri" panose="020F0502020204030204" pitchFamily="34" charset="0"/>
              </a:rPr>
              <a:t>Testing</a:t>
            </a:r>
            <a:r>
              <a:rPr lang="en-IN" sz="2000" dirty="0">
                <a:effectLst/>
                <a:latin typeface="Gotham Rounded Bold"/>
                <a:ea typeface="Calibri" panose="020F0502020204030204" pitchFamily="34" charset="0"/>
                <a:cs typeface="Calibri" panose="020F0502020204030204" pitchFamily="34" charset="0"/>
              </a:rPr>
              <a:t> – The Main purpose of this phase is to identify the bugs present in the developed application. Automation testing tools like TestNG, JUnit, and Selenium are used for testing</a:t>
            </a:r>
          </a:p>
          <a:p>
            <a:pPr marL="342900" indent="-342900">
              <a:buFont typeface="Arial" panose="020B0604020202020204" pitchFamily="34" charset="0"/>
              <a:buChar char="•"/>
            </a:pPr>
            <a:endParaRPr lang="en-IN" sz="2000" dirty="0">
              <a:latin typeface="Gotham Rounded Bold"/>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b="1" dirty="0">
                <a:effectLst/>
                <a:latin typeface="Gotham Rounded Bold"/>
                <a:ea typeface="Calibri" panose="020F0502020204030204" pitchFamily="34" charset="0"/>
                <a:cs typeface="Calibri" panose="020F0502020204030204" pitchFamily="34" charset="0"/>
              </a:rPr>
              <a:t>Monitor &amp; Alert</a:t>
            </a:r>
            <a:r>
              <a:rPr lang="en-IN" sz="2000" dirty="0">
                <a:effectLst/>
                <a:latin typeface="Gotham Rounded Bold"/>
                <a:ea typeface="Calibri" panose="020F0502020204030204" pitchFamily="34" charset="0"/>
                <a:cs typeface="Calibri" panose="020F0502020204030204" pitchFamily="34" charset="0"/>
              </a:rPr>
              <a:t> – A DevOps team is quick to identify and resolve any issues related to the product </a:t>
            </a:r>
          </a:p>
          <a:p>
            <a:endParaRPr lang="en-IN" sz="1800" dirty="0">
              <a:effectLst/>
              <a:latin typeface="Verdana" panose="020B060403050404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16136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left)">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5261F3-AC12-45EB-8CC3-764522981CF5}"/>
              </a:ext>
            </a:extLst>
          </p:cNvPr>
          <p:cNvPicPr>
            <a:picLocks noChangeAspect="1"/>
          </p:cNvPicPr>
          <p:nvPr/>
        </p:nvPicPr>
        <p:blipFill rotWithShape="1">
          <a:blip r:embed="rId3">
            <a:extLst>
              <a:ext uri="{28A0092B-C50C-407E-A947-70E740481C1C}">
                <a14:useLocalDpi xmlns:a14="http://schemas.microsoft.com/office/drawing/2010/main" val="0"/>
              </a:ext>
            </a:extLst>
          </a:blip>
          <a:srcRect t="94757" r="79393"/>
          <a:stretch/>
        </p:blipFill>
        <p:spPr>
          <a:xfrm>
            <a:off x="0" y="6498454"/>
            <a:ext cx="2512381" cy="359545"/>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6B65BA0D-EA3B-498A-B65D-5586E65178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1700" y="5181600"/>
            <a:ext cx="1981200" cy="1981200"/>
          </a:xfrm>
          <a:prstGeom prst="rect">
            <a:avLst/>
          </a:prstGeom>
        </p:spPr>
      </p:pic>
      <p:sp>
        <p:nvSpPr>
          <p:cNvPr id="2" name="Rectangle 1">
            <a:extLst>
              <a:ext uri="{FF2B5EF4-FFF2-40B4-BE49-F238E27FC236}">
                <a16:creationId xmlns:a16="http://schemas.microsoft.com/office/drawing/2014/main" id="{93473A30-C0A3-4AD7-8A29-D2ED7208FC05}"/>
              </a:ext>
            </a:extLst>
          </p:cNvPr>
          <p:cNvSpPr/>
          <p:nvPr/>
        </p:nvSpPr>
        <p:spPr>
          <a:xfrm>
            <a:off x="0" y="8001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BB41B1A-46C2-4A20-8A2C-31ABF3B696C2}"/>
              </a:ext>
            </a:extLst>
          </p:cNvPr>
          <p:cNvSpPr txBox="1"/>
          <p:nvPr/>
        </p:nvSpPr>
        <p:spPr>
          <a:xfrm>
            <a:off x="1257320" y="647699"/>
            <a:ext cx="7277080" cy="646331"/>
          </a:xfrm>
          <a:prstGeom prst="rect">
            <a:avLst/>
          </a:prstGeom>
          <a:noFill/>
        </p:spPr>
        <p:txBody>
          <a:bodyPr wrap="square" rtlCol="0">
            <a:spAutoFit/>
          </a:bodyPr>
          <a:lstStyle/>
          <a:p>
            <a:r>
              <a:rPr lang="en-IN" sz="3600" dirty="0">
                <a:latin typeface="Gotham Rounded Bold"/>
              </a:rPr>
              <a:t>DevOps Lifecycle(Contd..)</a:t>
            </a:r>
          </a:p>
        </p:txBody>
      </p:sp>
      <p:sp>
        <p:nvSpPr>
          <p:cNvPr id="5" name="TextBox 4">
            <a:extLst>
              <a:ext uri="{FF2B5EF4-FFF2-40B4-BE49-F238E27FC236}">
                <a16:creationId xmlns:a16="http://schemas.microsoft.com/office/drawing/2014/main" id="{DCE5C427-30D1-4690-83B3-A61E388F7173}"/>
              </a:ext>
            </a:extLst>
          </p:cNvPr>
          <p:cNvSpPr txBox="1"/>
          <p:nvPr/>
        </p:nvSpPr>
        <p:spPr>
          <a:xfrm>
            <a:off x="1257320" y="1790700"/>
            <a:ext cx="10020280" cy="4308872"/>
          </a:xfrm>
          <a:prstGeom prst="rect">
            <a:avLst/>
          </a:prstGeom>
          <a:noFill/>
        </p:spPr>
        <p:txBody>
          <a:bodyPr wrap="square" rtlCol="0">
            <a:spAutoFit/>
          </a:bodyPr>
          <a:lstStyle/>
          <a:p>
            <a:pPr marL="342900" indent="-342900">
              <a:buFont typeface="Arial" panose="020B0604020202020204" pitchFamily="34" charset="0"/>
              <a:buChar char="•"/>
            </a:pPr>
            <a:r>
              <a:rPr lang="en-IN" sz="2000" b="1" dirty="0">
                <a:effectLst/>
                <a:latin typeface="Gotham Rounded Bold"/>
                <a:ea typeface="Calibri" panose="020F0502020204030204" pitchFamily="34" charset="0"/>
                <a:cs typeface="Calibri" panose="020F0502020204030204" pitchFamily="34" charset="0"/>
              </a:rPr>
              <a:t>Continuous feedback</a:t>
            </a:r>
            <a:r>
              <a:rPr lang="en-IN" sz="2000" dirty="0">
                <a:effectLst/>
                <a:latin typeface="Gotham Rounded Bold"/>
                <a:ea typeface="Calibri" panose="020F0502020204030204" pitchFamily="34" charset="0"/>
                <a:cs typeface="Calibri" panose="020F0502020204030204" pitchFamily="34" charset="0"/>
              </a:rPr>
              <a:t> – The DevOps team will evaluate themselves with each release. These feedback will be put into a report so the team’s performance can be </a:t>
            </a:r>
            <a:r>
              <a:rPr lang="en-IN" sz="2000" dirty="0" err="1">
                <a:effectLst/>
                <a:latin typeface="Gotham Rounded Bold"/>
                <a:ea typeface="Calibri" panose="020F0502020204030204" pitchFamily="34" charset="0"/>
                <a:cs typeface="Calibri" panose="020F0502020204030204" pitchFamily="34" charset="0"/>
              </a:rPr>
              <a:t>analyzed</a:t>
            </a:r>
            <a:r>
              <a:rPr lang="en-IN" sz="2000" dirty="0">
                <a:effectLst/>
                <a:latin typeface="Gotham Rounded Bold"/>
                <a:ea typeface="Calibri" panose="020F0502020204030204" pitchFamily="34" charset="0"/>
                <a:cs typeface="Calibri" panose="020F0502020204030204" pitchFamily="34" charset="0"/>
              </a:rPr>
              <a:t> and any processes can be streamlined. It is essential to incorporate customer / end-user feedback for this step</a:t>
            </a:r>
          </a:p>
          <a:p>
            <a:pPr marL="342900" indent="-342900">
              <a:buFont typeface="Arial" panose="020B0604020202020204" pitchFamily="34" charset="0"/>
              <a:buChar char="•"/>
            </a:pPr>
            <a:endParaRPr lang="en-IN" sz="2000" dirty="0">
              <a:latin typeface="Gotham Rounded Bold"/>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b="1" dirty="0">
                <a:effectLst/>
                <a:latin typeface="Gotham Rounded Bold"/>
                <a:ea typeface="Calibri" panose="020F0502020204030204" pitchFamily="34" charset="0"/>
                <a:cs typeface="Calibri" panose="020F0502020204030204" pitchFamily="34" charset="0"/>
              </a:rPr>
              <a:t>Deployment</a:t>
            </a:r>
            <a:r>
              <a:rPr lang="en-IN" sz="2000" dirty="0">
                <a:effectLst/>
                <a:latin typeface="Gotham Rounded Bold"/>
                <a:ea typeface="Calibri" panose="020F0502020204030204" pitchFamily="34" charset="0"/>
                <a:cs typeface="Calibri" panose="020F0502020204030204" pitchFamily="34" charset="0"/>
              </a:rPr>
              <a:t> – This phase ensures the deployment of code onto the production servers. some popular tools are: Chef, Puppet, and </a:t>
            </a:r>
            <a:r>
              <a:rPr lang="en-IN" sz="2000" dirty="0" err="1">
                <a:effectLst/>
                <a:latin typeface="Gotham Rounded Bold"/>
                <a:ea typeface="Calibri" panose="020F0502020204030204" pitchFamily="34" charset="0"/>
                <a:cs typeface="Calibri" panose="020F0502020204030204" pitchFamily="34" charset="0"/>
              </a:rPr>
              <a:t>SaltStack</a:t>
            </a:r>
            <a:endParaRPr lang="en-IN" sz="2000" dirty="0">
              <a:effectLst/>
              <a:latin typeface="Gotham Rounded Bold"/>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IN" sz="2000" dirty="0">
              <a:effectLst/>
              <a:latin typeface="Gotham Rounded Bold"/>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000" b="1" dirty="0">
                <a:effectLst/>
                <a:latin typeface="Gotham Rounded Bold"/>
                <a:ea typeface="Calibri" panose="020F0502020204030204" pitchFamily="34" charset="0"/>
                <a:cs typeface="Calibri" panose="020F0502020204030204" pitchFamily="34" charset="0"/>
              </a:rPr>
              <a:t>Operation</a:t>
            </a:r>
            <a:r>
              <a:rPr lang="en-IN" sz="2000" dirty="0">
                <a:effectLst/>
                <a:latin typeface="Gotham Rounded Bold"/>
                <a:ea typeface="Calibri" panose="020F0502020204030204" pitchFamily="34" charset="0"/>
                <a:cs typeface="Calibri" panose="020F0502020204030204" pitchFamily="34" charset="0"/>
              </a:rPr>
              <a:t> - All DevOps operations are built on a foundation of consistency and total automation of the release process, allowing the company to continually reduce its overall time to market</a:t>
            </a:r>
            <a:endParaRPr lang="en-IN" sz="2000" dirty="0">
              <a:effectLst/>
              <a:latin typeface="Gotham Rounded Bold"/>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Verdana" panose="020B060403050404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57922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5261F3-AC12-45EB-8CC3-764522981CF5}"/>
              </a:ext>
            </a:extLst>
          </p:cNvPr>
          <p:cNvPicPr>
            <a:picLocks noChangeAspect="1"/>
          </p:cNvPicPr>
          <p:nvPr/>
        </p:nvPicPr>
        <p:blipFill rotWithShape="1">
          <a:blip r:embed="rId3">
            <a:extLst>
              <a:ext uri="{28A0092B-C50C-407E-A947-70E740481C1C}">
                <a14:useLocalDpi xmlns:a14="http://schemas.microsoft.com/office/drawing/2010/main" val="0"/>
              </a:ext>
            </a:extLst>
          </a:blip>
          <a:srcRect t="94757" r="79393"/>
          <a:stretch/>
        </p:blipFill>
        <p:spPr>
          <a:xfrm>
            <a:off x="0" y="6498454"/>
            <a:ext cx="2512381" cy="359545"/>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6B65BA0D-EA3B-498A-B65D-5586E65178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1700" y="5181600"/>
            <a:ext cx="1981200" cy="1981200"/>
          </a:xfrm>
          <a:prstGeom prst="rect">
            <a:avLst/>
          </a:prstGeom>
        </p:spPr>
      </p:pic>
      <p:sp>
        <p:nvSpPr>
          <p:cNvPr id="2" name="Rectangle 1">
            <a:extLst>
              <a:ext uri="{FF2B5EF4-FFF2-40B4-BE49-F238E27FC236}">
                <a16:creationId xmlns:a16="http://schemas.microsoft.com/office/drawing/2014/main" id="{93473A30-C0A3-4AD7-8A29-D2ED7208FC05}"/>
              </a:ext>
            </a:extLst>
          </p:cNvPr>
          <p:cNvSpPr/>
          <p:nvPr/>
        </p:nvSpPr>
        <p:spPr>
          <a:xfrm>
            <a:off x="0" y="8001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BB41B1A-46C2-4A20-8A2C-31ABF3B696C2}"/>
              </a:ext>
            </a:extLst>
          </p:cNvPr>
          <p:cNvSpPr txBox="1"/>
          <p:nvPr/>
        </p:nvSpPr>
        <p:spPr>
          <a:xfrm>
            <a:off x="1257320" y="685800"/>
            <a:ext cx="7277080" cy="646331"/>
          </a:xfrm>
          <a:prstGeom prst="rect">
            <a:avLst/>
          </a:prstGeom>
          <a:noFill/>
        </p:spPr>
        <p:txBody>
          <a:bodyPr wrap="square" rtlCol="0">
            <a:spAutoFit/>
          </a:bodyPr>
          <a:lstStyle/>
          <a:p>
            <a:r>
              <a:rPr lang="en-IN" sz="3600" dirty="0">
                <a:latin typeface="Gotham Rounded Bold"/>
              </a:rPr>
              <a:t>Benefits of DevOps</a:t>
            </a:r>
          </a:p>
        </p:txBody>
      </p:sp>
      <p:sp>
        <p:nvSpPr>
          <p:cNvPr id="7" name="TextBox 6">
            <a:extLst>
              <a:ext uri="{FF2B5EF4-FFF2-40B4-BE49-F238E27FC236}">
                <a16:creationId xmlns:a16="http://schemas.microsoft.com/office/drawing/2014/main" id="{853DB03B-C9EA-4742-B2CA-0D3597C19042}"/>
              </a:ext>
            </a:extLst>
          </p:cNvPr>
          <p:cNvSpPr txBox="1"/>
          <p:nvPr/>
        </p:nvSpPr>
        <p:spPr>
          <a:xfrm>
            <a:off x="949719" y="1464127"/>
            <a:ext cx="10325080" cy="5122941"/>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IN" sz="2000" dirty="0">
                <a:latin typeface="Gotham Rounded Bold"/>
                <a:ea typeface="Calibri" panose="020F0502020204030204" pitchFamily="34" charset="0"/>
                <a:cs typeface="Times New Roman" panose="02020603050405020304" pitchFamily="18" charset="0"/>
              </a:rPr>
              <a:t>Foster greater collaboration and trust within the team as well as outside because the team has shared responsibility for the product(s) they develop and maintain.</a:t>
            </a:r>
          </a:p>
          <a:p>
            <a:pPr marL="342900" indent="-342900">
              <a:lnSpc>
                <a:spcPct val="150000"/>
              </a:lnSpc>
              <a:buFont typeface="Wingdings" panose="05000000000000000000" pitchFamily="2" charset="2"/>
              <a:buChar char="ü"/>
            </a:pPr>
            <a:r>
              <a:rPr lang="en-IN" sz="2000" dirty="0">
                <a:latin typeface="Gotham Rounded Bold"/>
                <a:ea typeface="Calibri" panose="020F0502020204030204" pitchFamily="34" charset="0"/>
                <a:cs typeface="Times New Roman" panose="02020603050405020304" pitchFamily="18" charset="0"/>
              </a:rPr>
              <a:t>With increased collaboration, the development cycles are shorter and more efficient. The quality/quantity of releases is much higher and more time can be dedicated to exploratory work.</a:t>
            </a:r>
          </a:p>
          <a:p>
            <a:pPr marL="342900" indent="-342900">
              <a:lnSpc>
                <a:spcPct val="150000"/>
              </a:lnSpc>
              <a:buFont typeface="Wingdings" panose="05000000000000000000" pitchFamily="2" charset="2"/>
              <a:buChar char="ü"/>
            </a:pPr>
            <a:r>
              <a:rPr lang="en-IN" sz="2000" dirty="0">
                <a:latin typeface="Gotham Rounded Bold"/>
                <a:ea typeface="Calibri" panose="020F0502020204030204" pitchFamily="34" charset="0"/>
                <a:cs typeface="Times New Roman" panose="02020603050405020304" pitchFamily="18" charset="0"/>
              </a:rPr>
              <a:t>Static and dynamic tests, unit testing, integration testing, and dependency scanning are all used by DevOps to see if the product has any vulnerabilities</a:t>
            </a:r>
          </a:p>
          <a:p>
            <a:pPr>
              <a:lnSpc>
                <a:spcPct val="150000"/>
              </a:lnSpc>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IN" sz="2000" dirty="0">
                <a:latin typeface="Gotham Rounded Bold"/>
              </a:rPr>
              <a:t>		</a:t>
            </a:r>
          </a:p>
          <a:p>
            <a:pPr>
              <a:lnSpc>
                <a:spcPct val="150000"/>
              </a:lnSpc>
            </a:pPr>
            <a:r>
              <a:rPr lang="en-IN" sz="2000" dirty="0">
                <a:latin typeface="Gotham Rounded Bold"/>
              </a:rPr>
              <a:t>		</a:t>
            </a:r>
          </a:p>
        </p:txBody>
      </p:sp>
      <p:pic>
        <p:nvPicPr>
          <p:cNvPr id="5" name="Picture 4">
            <a:extLst>
              <a:ext uri="{FF2B5EF4-FFF2-40B4-BE49-F238E27FC236}">
                <a16:creationId xmlns:a16="http://schemas.microsoft.com/office/drawing/2014/main" id="{641CF177-3D68-462E-A716-89BE26599972}"/>
              </a:ext>
            </a:extLst>
          </p:cNvPr>
          <p:cNvPicPr>
            <a:picLocks noChangeAspect="1"/>
          </p:cNvPicPr>
          <p:nvPr/>
        </p:nvPicPr>
        <p:blipFill>
          <a:blip r:embed="rId5"/>
          <a:stretch>
            <a:fillRect/>
          </a:stretch>
        </p:blipFill>
        <p:spPr>
          <a:xfrm>
            <a:off x="1758442" y="5105754"/>
            <a:ext cx="1310754" cy="1268078"/>
          </a:xfrm>
          <a:prstGeom prst="rect">
            <a:avLst/>
          </a:prstGeom>
        </p:spPr>
      </p:pic>
      <p:pic>
        <p:nvPicPr>
          <p:cNvPr id="6" name="Picture 5">
            <a:extLst>
              <a:ext uri="{FF2B5EF4-FFF2-40B4-BE49-F238E27FC236}">
                <a16:creationId xmlns:a16="http://schemas.microsoft.com/office/drawing/2014/main" id="{F4A088B1-22BC-4A5E-A65A-FDCBA3CB236B}"/>
              </a:ext>
            </a:extLst>
          </p:cNvPr>
          <p:cNvPicPr>
            <a:picLocks noChangeAspect="1"/>
          </p:cNvPicPr>
          <p:nvPr/>
        </p:nvPicPr>
        <p:blipFill>
          <a:blip r:embed="rId6"/>
          <a:stretch>
            <a:fillRect/>
          </a:stretch>
        </p:blipFill>
        <p:spPr>
          <a:xfrm>
            <a:off x="8449138" y="5029691"/>
            <a:ext cx="1329043" cy="1121761"/>
          </a:xfrm>
          <a:prstGeom prst="rect">
            <a:avLst/>
          </a:prstGeom>
        </p:spPr>
      </p:pic>
      <p:pic>
        <p:nvPicPr>
          <p:cNvPr id="9" name="Picture 8">
            <a:extLst>
              <a:ext uri="{FF2B5EF4-FFF2-40B4-BE49-F238E27FC236}">
                <a16:creationId xmlns:a16="http://schemas.microsoft.com/office/drawing/2014/main" id="{D8232F14-2C21-4CC1-8D87-9BD0B9B14A7F}"/>
              </a:ext>
            </a:extLst>
          </p:cNvPr>
          <p:cNvPicPr>
            <a:picLocks noChangeAspect="1"/>
          </p:cNvPicPr>
          <p:nvPr/>
        </p:nvPicPr>
        <p:blipFill>
          <a:blip r:embed="rId7"/>
          <a:stretch>
            <a:fillRect/>
          </a:stretch>
        </p:blipFill>
        <p:spPr>
          <a:xfrm>
            <a:off x="5212747" y="5032149"/>
            <a:ext cx="1207113" cy="1140051"/>
          </a:xfrm>
          <a:prstGeom prst="rect">
            <a:avLst/>
          </a:prstGeom>
        </p:spPr>
      </p:pic>
    </p:spTree>
    <p:extLst>
      <p:ext uri="{BB962C8B-B14F-4D97-AF65-F5344CB8AC3E}">
        <p14:creationId xmlns:p14="http://schemas.microsoft.com/office/powerpoint/2010/main" val="22642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lt">
                                    <p:tmPct val="10000"/>
                                  </p:iterate>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iterate type="lt">
                                    <p:tmPct val="10000"/>
                                  </p:iterate>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iterate type="lt">
                                    <p:tmPct val="10000"/>
                                  </p:iterate>
                                  <p:childTnLst>
                                    <p:set>
                                      <p:cBhvr>
                                        <p:cTn id="36" dur="1" fill="hold">
                                          <p:stCondLst>
                                            <p:cond delay="0"/>
                                          </p:stCondLst>
                                        </p:cTn>
                                        <p:tgtEl>
                                          <p:spTgt spid="7">
                                            <p:txEl>
                                              <p:pRg st="2" end="2"/>
                                            </p:txEl>
                                          </p:spTgt>
                                        </p:tgtEl>
                                        <p:attrNameLst>
                                          <p:attrName>style.visibility</p:attrName>
                                        </p:attrNameLst>
                                      </p:cBhvr>
                                      <p:to>
                                        <p:strVal val="visible"/>
                                      </p:to>
                                    </p:set>
                                    <p:animEffect transition="in" filter="wipe(left)">
                                      <p:cBhvr>
                                        <p:cTn id="3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5261F3-AC12-45EB-8CC3-764522981CF5}"/>
              </a:ext>
            </a:extLst>
          </p:cNvPr>
          <p:cNvPicPr>
            <a:picLocks noChangeAspect="1"/>
          </p:cNvPicPr>
          <p:nvPr/>
        </p:nvPicPr>
        <p:blipFill rotWithShape="1">
          <a:blip r:embed="rId3">
            <a:extLst>
              <a:ext uri="{28A0092B-C50C-407E-A947-70E740481C1C}">
                <a14:useLocalDpi xmlns:a14="http://schemas.microsoft.com/office/drawing/2010/main" val="0"/>
              </a:ext>
            </a:extLst>
          </a:blip>
          <a:srcRect t="94757" r="79393"/>
          <a:stretch/>
        </p:blipFill>
        <p:spPr>
          <a:xfrm>
            <a:off x="0" y="6498454"/>
            <a:ext cx="2512381" cy="359545"/>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6B65BA0D-EA3B-498A-B65D-5586E65178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1700" y="5181600"/>
            <a:ext cx="1981200" cy="1981200"/>
          </a:xfrm>
          <a:prstGeom prst="rect">
            <a:avLst/>
          </a:prstGeom>
        </p:spPr>
      </p:pic>
      <p:sp>
        <p:nvSpPr>
          <p:cNvPr id="2" name="Rectangle 1">
            <a:extLst>
              <a:ext uri="{FF2B5EF4-FFF2-40B4-BE49-F238E27FC236}">
                <a16:creationId xmlns:a16="http://schemas.microsoft.com/office/drawing/2014/main" id="{93473A30-C0A3-4AD7-8A29-D2ED7208FC05}"/>
              </a:ext>
            </a:extLst>
          </p:cNvPr>
          <p:cNvSpPr/>
          <p:nvPr/>
        </p:nvSpPr>
        <p:spPr>
          <a:xfrm>
            <a:off x="0" y="8001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BB41B1A-46C2-4A20-8A2C-31ABF3B696C2}"/>
              </a:ext>
            </a:extLst>
          </p:cNvPr>
          <p:cNvSpPr txBox="1"/>
          <p:nvPr/>
        </p:nvSpPr>
        <p:spPr>
          <a:xfrm>
            <a:off x="1257320" y="685800"/>
            <a:ext cx="7277080" cy="646331"/>
          </a:xfrm>
          <a:prstGeom prst="rect">
            <a:avLst/>
          </a:prstGeom>
          <a:noFill/>
        </p:spPr>
        <p:txBody>
          <a:bodyPr wrap="square" rtlCol="0">
            <a:spAutoFit/>
          </a:bodyPr>
          <a:lstStyle/>
          <a:p>
            <a:r>
              <a:rPr lang="en-IN" sz="3600" dirty="0">
                <a:latin typeface="Gotham Rounded Bold"/>
              </a:rPr>
              <a:t>Benefits of DevOps(Contd..)</a:t>
            </a:r>
          </a:p>
        </p:txBody>
      </p:sp>
      <p:sp>
        <p:nvSpPr>
          <p:cNvPr id="7" name="TextBox 6">
            <a:extLst>
              <a:ext uri="{FF2B5EF4-FFF2-40B4-BE49-F238E27FC236}">
                <a16:creationId xmlns:a16="http://schemas.microsoft.com/office/drawing/2014/main" id="{853DB03B-C9EA-4742-B2CA-0D3597C19042}"/>
              </a:ext>
            </a:extLst>
          </p:cNvPr>
          <p:cNvSpPr txBox="1"/>
          <p:nvPr/>
        </p:nvSpPr>
        <p:spPr>
          <a:xfrm>
            <a:off x="1066800" y="1815487"/>
            <a:ext cx="10325080" cy="4661276"/>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IN" sz="2000" dirty="0">
                <a:latin typeface="Gotham Rounded Bold"/>
                <a:ea typeface="Calibri" panose="020F0502020204030204" pitchFamily="34" charset="0"/>
                <a:cs typeface="Times New Roman" panose="02020603050405020304" pitchFamily="18" charset="0"/>
              </a:rPr>
              <a:t>Streamlines the development process as a whole</a:t>
            </a:r>
          </a:p>
          <a:p>
            <a:pPr marL="342900" indent="-342900">
              <a:lnSpc>
                <a:spcPct val="150000"/>
              </a:lnSpc>
              <a:buFont typeface="Wingdings" panose="05000000000000000000" pitchFamily="2" charset="2"/>
              <a:buChar char="ü"/>
            </a:pPr>
            <a:r>
              <a:rPr lang="en-IN" sz="2000" dirty="0">
                <a:latin typeface="Gotham Rounded Bold"/>
                <a:ea typeface="Calibri" panose="020F0502020204030204" pitchFamily="34" charset="0"/>
                <a:cs typeface="Times New Roman" panose="02020603050405020304" pitchFamily="18" charset="0"/>
              </a:rPr>
              <a:t>DevOps teams improve products quickly by boosting the frequency. Quick deployment of new features and fixing bugs might give a competitive advantage</a:t>
            </a:r>
          </a:p>
          <a:p>
            <a:pPr marL="342900" indent="-342900">
              <a:lnSpc>
                <a:spcPct val="150000"/>
              </a:lnSpc>
              <a:buFont typeface="Wingdings" panose="05000000000000000000" pitchFamily="2" charset="2"/>
              <a:buChar char="ü"/>
            </a:pPr>
            <a:r>
              <a:rPr lang="en-IN" sz="2000" dirty="0">
                <a:latin typeface="Gotham Rounded Bold"/>
                <a:ea typeface="Calibri" panose="020F0502020204030204" pitchFamily="34" charset="0"/>
                <a:cs typeface="Times New Roman" panose="02020603050405020304" pitchFamily="18" charset="0"/>
              </a:rPr>
              <a:t>The teams are able to cope with customer demands and focus on delivering a competent product</a:t>
            </a:r>
          </a:p>
          <a:p>
            <a:pPr marL="342900" indent="-342900">
              <a:lnSpc>
                <a:spcPct val="150000"/>
              </a:lnSpc>
              <a:buFont typeface="Wingdings" panose="05000000000000000000" pitchFamily="2" charset="2"/>
              <a:buChar char="ü"/>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										</a:t>
            </a:r>
          </a:p>
          <a:p>
            <a:pPr>
              <a:lnSpc>
                <a:spcPct val="150000"/>
              </a:lnSpc>
            </a:pP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Gotham Rounded Bold"/>
            </a:endParaRPr>
          </a:p>
        </p:txBody>
      </p:sp>
      <p:pic>
        <p:nvPicPr>
          <p:cNvPr id="12" name="Picture 11">
            <a:extLst>
              <a:ext uri="{FF2B5EF4-FFF2-40B4-BE49-F238E27FC236}">
                <a16:creationId xmlns:a16="http://schemas.microsoft.com/office/drawing/2014/main" id="{8445E581-3F5D-436B-86C6-7E35E096556E}"/>
              </a:ext>
            </a:extLst>
          </p:cNvPr>
          <p:cNvPicPr>
            <a:picLocks noChangeAspect="1"/>
          </p:cNvPicPr>
          <p:nvPr/>
        </p:nvPicPr>
        <p:blipFill>
          <a:blip r:embed="rId5"/>
          <a:stretch>
            <a:fillRect/>
          </a:stretch>
        </p:blipFill>
        <p:spPr>
          <a:xfrm>
            <a:off x="6473291" y="4235750"/>
            <a:ext cx="1310754" cy="1268078"/>
          </a:xfrm>
          <a:prstGeom prst="rect">
            <a:avLst/>
          </a:prstGeom>
        </p:spPr>
      </p:pic>
      <p:pic>
        <p:nvPicPr>
          <p:cNvPr id="14" name="Picture 13">
            <a:extLst>
              <a:ext uri="{FF2B5EF4-FFF2-40B4-BE49-F238E27FC236}">
                <a16:creationId xmlns:a16="http://schemas.microsoft.com/office/drawing/2014/main" id="{D71B091F-8F39-446F-BC7F-9F92B54D42B7}"/>
              </a:ext>
            </a:extLst>
          </p:cNvPr>
          <p:cNvPicPr>
            <a:picLocks noChangeAspect="1"/>
          </p:cNvPicPr>
          <p:nvPr/>
        </p:nvPicPr>
        <p:blipFill>
          <a:blip r:embed="rId6"/>
          <a:stretch>
            <a:fillRect/>
          </a:stretch>
        </p:blipFill>
        <p:spPr>
          <a:xfrm>
            <a:off x="4143636" y="4510585"/>
            <a:ext cx="896190" cy="823031"/>
          </a:xfrm>
          <a:prstGeom prst="rect">
            <a:avLst/>
          </a:prstGeom>
        </p:spPr>
      </p:pic>
      <p:pic>
        <p:nvPicPr>
          <p:cNvPr id="15" name="Picture 14">
            <a:extLst>
              <a:ext uri="{FF2B5EF4-FFF2-40B4-BE49-F238E27FC236}">
                <a16:creationId xmlns:a16="http://schemas.microsoft.com/office/drawing/2014/main" id="{EA71D188-18F3-4426-9042-0A7B386A98F5}"/>
              </a:ext>
            </a:extLst>
          </p:cNvPr>
          <p:cNvPicPr>
            <a:picLocks noChangeAspect="1"/>
          </p:cNvPicPr>
          <p:nvPr/>
        </p:nvPicPr>
        <p:blipFill>
          <a:blip r:embed="rId7"/>
          <a:stretch>
            <a:fillRect/>
          </a:stretch>
        </p:blipFill>
        <p:spPr>
          <a:xfrm>
            <a:off x="1676400" y="4232762"/>
            <a:ext cx="1432684" cy="1042506"/>
          </a:xfrm>
          <a:prstGeom prst="rect">
            <a:avLst/>
          </a:prstGeom>
        </p:spPr>
      </p:pic>
    </p:spTree>
    <p:extLst>
      <p:ext uri="{BB962C8B-B14F-4D97-AF65-F5344CB8AC3E}">
        <p14:creationId xmlns:p14="http://schemas.microsoft.com/office/powerpoint/2010/main" val="24065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iterate type="lt">
                                    <p:tmPct val="10000"/>
                                  </p:iterate>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left)">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iterate type="lt">
                                    <p:tmPct val="10000"/>
                                  </p:iterate>
                                  <p:childTnLst>
                                    <p:set>
                                      <p:cBhvr>
                                        <p:cTn id="36" dur="1" fill="hold">
                                          <p:stCondLst>
                                            <p:cond delay="0"/>
                                          </p:stCondLst>
                                        </p:cTn>
                                        <p:tgtEl>
                                          <p:spTgt spid="7">
                                            <p:txEl>
                                              <p:pRg st="2" end="2"/>
                                            </p:txEl>
                                          </p:spTgt>
                                        </p:tgtEl>
                                        <p:attrNameLst>
                                          <p:attrName>style.visibility</p:attrName>
                                        </p:attrNameLst>
                                      </p:cBhvr>
                                      <p:to>
                                        <p:strVal val="visible"/>
                                      </p:to>
                                    </p:set>
                                    <p:animEffect transition="in" filter="wipe(left)">
                                      <p:cBhvr>
                                        <p:cTn id="3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5261F3-AC12-45EB-8CC3-764522981CF5}"/>
              </a:ext>
            </a:extLst>
          </p:cNvPr>
          <p:cNvPicPr>
            <a:picLocks noChangeAspect="1"/>
          </p:cNvPicPr>
          <p:nvPr/>
        </p:nvPicPr>
        <p:blipFill rotWithShape="1">
          <a:blip r:embed="rId3">
            <a:extLst>
              <a:ext uri="{28A0092B-C50C-407E-A947-70E740481C1C}">
                <a14:useLocalDpi xmlns:a14="http://schemas.microsoft.com/office/drawing/2010/main" val="0"/>
              </a:ext>
            </a:extLst>
          </a:blip>
          <a:srcRect t="94757" r="79393"/>
          <a:stretch/>
        </p:blipFill>
        <p:spPr>
          <a:xfrm>
            <a:off x="0" y="6498454"/>
            <a:ext cx="2512381" cy="359545"/>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6B65BA0D-EA3B-498A-B65D-5586E65178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1700" y="5181600"/>
            <a:ext cx="1981200" cy="1981200"/>
          </a:xfrm>
          <a:prstGeom prst="rect">
            <a:avLst/>
          </a:prstGeom>
        </p:spPr>
      </p:pic>
      <p:sp>
        <p:nvSpPr>
          <p:cNvPr id="2" name="Rectangle 1">
            <a:extLst>
              <a:ext uri="{FF2B5EF4-FFF2-40B4-BE49-F238E27FC236}">
                <a16:creationId xmlns:a16="http://schemas.microsoft.com/office/drawing/2014/main" id="{93473A30-C0A3-4AD7-8A29-D2ED7208FC05}"/>
              </a:ext>
            </a:extLst>
          </p:cNvPr>
          <p:cNvSpPr/>
          <p:nvPr/>
        </p:nvSpPr>
        <p:spPr>
          <a:xfrm>
            <a:off x="0" y="8001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BB41B1A-46C2-4A20-8A2C-31ABF3B696C2}"/>
              </a:ext>
            </a:extLst>
          </p:cNvPr>
          <p:cNvSpPr txBox="1"/>
          <p:nvPr/>
        </p:nvSpPr>
        <p:spPr>
          <a:xfrm>
            <a:off x="1257320" y="685800"/>
            <a:ext cx="7277080" cy="646331"/>
          </a:xfrm>
          <a:prstGeom prst="rect">
            <a:avLst/>
          </a:prstGeom>
          <a:noFill/>
        </p:spPr>
        <p:txBody>
          <a:bodyPr wrap="square" rtlCol="0">
            <a:spAutoFit/>
          </a:bodyPr>
          <a:lstStyle/>
          <a:p>
            <a:r>
              <a:rPr lang="en-IN" sz="3600" dirty="0">
                <a:latin typeface="Gotham Rounded Bold"/>
              </a:rPr>
              <a:t>Top 5 companies using DevOps</a:t>
            </a:r>
          </a:p>
        </p:txBody>
      </p:sp>
      <p:sp>
        <p:nvSpPr>
          <p:cNvPr id="7" name="TextBox 6">
            <a:extLst>
              <a:ext uri="{FF2B5EF4-FFF2-40B4-BE49-F238E27FC236}">
                <a16:creationId xmlns:a16="http://schemas.microsoft.com/office/drawing/2014/main" id="{853DB03B-C9EA-4742-B2CA-0D3597C19042}"/>
              </a:ext>
            </a:extLst>
          </p:cNvPr>
          <p:cNvSpPr txBox="1"/>
          <p:nvPr/>
        </p:nvSpPr>
        <p:spPr>
          <a:xfrm>
            <a:off x="1066800" y="1815487"/>
            <a:ext cx="10325080" cy="4199611"/>
          </a:xfrm>
          <a:prstGeom prst="rect">
            <a:avLst/>
          </a:prstGeom>
          <a:noFill/>
        </p:spPr>
        <p:txBody>
          <a:bodyPr wrap="square" rtlCol="0">
            <a:spAutoFit/>
          </a:bodyPr>
          <a:lstStyle/>
          <a:p>
            <a:pPr>
              <a:lnSpc>
                <a:spcPct val="150000"/>
              </a:lnSpc>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										</a:t>
            </a:r>
          </a:p>
          <a:p>
            <a:pPr>
              <a:lnSpc>
                <a:spcPct val="150000"/>
              </a:lnSpc>
            </a:pP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Gotham Rounded Bold"/>
            </a:endParaRPr>
          </a:p>
          <a:p>
            <a:pPr>
              <a:lnSpc>
                <a:spcPct val="150000"/>
              </a:lnSpc>
            </a:pPr>
            <a:endParaRPr lang="en-IN" sz="2000" dirty="0">
              <a:latin typeface="Gotham Rounded Bold"/>
            </a:endParaRPr>
          </a:p>
          <a:p>
            <a:pPr>
              <a:lnSpc>
                <a:spcPct val="150000"/>
              </a:lnSpc>
            </a:pPr>
            <a:endParaRPr lang="en-IN" sz="2000" dirty="0">
              <a:latin typeface="Gotham Rounded Bold"/>
            </a:endParaRPr>
          </a:p>
          <a:p>
            <a:pPr>
              <a:lnSpc>
                <a:spcPct val="150000"/>
              </a:lnSpc>
            </a:pPr>
            <a:endParaRPr lang="en-IN" sz="2000" dirty="0">
              <a:latin typeface="Gotham Rounded Bold"/>
            </a:endParaRPr>
          </a:p>
          <a:p>
            <a:pPr>
              <a:lnSpc>
                <a:spcPct val="150000"/>
              </a:lnSpc>
            </a:pPr>
            <a:endParaRPr lang="en-IN" sz="2000" dirty="0">
              <a:latin typeface="Gotham Rounded Bold"/>
            </a:endParaRPr>
          </a:p>
        </p:txBody>
      </p:sp>
      <p:pic>
        <p:nvPicPr>
          <p:cNvPr id="11" name="Picture 10">
            <a:extLst>
              <a:ext uri="{FF2B5EF4-FFF2-40B4-BE49-F238E27FC236}">
                <a16:creationId xmlns:a16="http://schemas.microsoft.com/office/drawing/2014/main" id="{5A9C0D1C-7B7D-455D-A346-F1369CB3519E}"/>
              </a:ext>
            </a:extLst>
          </p:cNvPr>
          <p:cNvPicPr>
            <a:picLocks noChangeAspect="1"/>
          </p:cNvPicPr>
          <p:nvPr/>
        </p:nvPicPr>
        <p:blipFill rotWithShape="1">
          <a:blip r:embed="rId5">
            <a:extLst>
              <a:ext uri="{28A0092B-C50C-407E-A947-70E740481C1C}">
                <a14:useLocalDpi xmlns:a14="http://schemas.microsoft.com/office/drawing/2010/main" val="0"/>
              </a:ext>
            </a:extLst>
          </a:blip>
          <a:srcRect l="28571" r="28571"/>
          <a:stretch/>
        </p:blipFill>
        <p:spPr>
          <a:xfrm>
            <a:off x="1714500" y="2019300"/>
            <a:ext cx="2057400" cy="1243202"/>
          </a:xfrm>
          <a:prstGeom prst="rect">
            <a:avLst/>
          </a:prstGeom>
        </p:spPr>
      </p:pic>
      <p:pic>
        <p:nvPicPr>
          <p:cNvPr id="16" name="Picture 15">
            <a:extLst>
              <a:ext uri="{FF2B5EF4-FFF2-40B4-BE49-F238E27FC236}">
                <a16:creationId xmlns:a16="http://schemas.microsoft.com/office/drawing/2014/main" id="{099436DA-26F9-4708-9D73-89775B204BEE}"/>
              </a:ext>
            </a:extLst>
          </p:cNvPr>
          <p:cNvPicPr>
            <a:picLocks noChangeAspect="1"/>
          </p:cNvPicPr>
          <p:nvPr/>
        </p:nvPicPr>
        <p:blipFill rotWithShape="1">
          <a:blip r:embed="rId6">
            <a:extLst>
              <a:ext uri="{28A0092B-C50C-407E-A947-70E740481C1C}">
                <a14:useLocalDpi xmlns:a14="http://schemas.microsoft.com/office/drawing/2010/main" val="0"/>
              </a:ext>
            </a:extLst>
          </a:blip>
          <a:srcRect l="23750" t="6339" r="25000" b="16665"/>
          <a:stretch/>
        </p:blipFill>
        <p:spPr>
          <a:xfrm>
            <a:off x="4114779" y="3183259"/>
            <a:ext cx="2419361" cy="1243202"/>
          </a:xfrm>
          <a:prstGeom prst="rect">
            <a:avLst/>
          </a:prstGeom>
        </p:spPr>
      </p:pic>
      <p:pic>
        <p:nvPicPr>
          <p:cNvPr id="18" name="Picture 17">
            <a:extLst>
              <a:ext uri="{FF2B5EF4-FFF2-40B4-BE49-F238E27FC236}">
                <a16:creationId xmlns:a16="http://schemas.microsoft.com/office/drawing/2014/main" id="{E4B01A87-0E60-4429-97C3-9AB43E5B8B2C}"/>
              </a:ext>
            </a:extLst>
          </p:cNvPr>
          <p:cNvPicPr>
            <a:picLocks noChangeAspect="1"/>
          </p:cNvPicPr>
          <p:nvPr/>
        </p:nvPicPr>
        <p:blipFill rotWithShape="1">
          <a:blip r:embed="rId7">
            <a:extLst>
              <a:ext uri="{28A0092B-C50C-407E-A947-70E740481C1C}">
                <a14:useLocalDpi xmlns:a14="http://schemas.microsoft.com/office/drawing/2010/main" val="0"/>
              </a:ext>
            </a:extLst>
          </a:blip>
          <a:srcRect l="24999" t="24082" r="29001" b="12512"/>
          <a:stretch/>
        </p:blipFill>
        <p:spPr>
          <a:xfrm>
            <a:off x="6305539" y="1772274"/>
            <a:ext cx="2228861" cy="1485900"/>
          </a:xfrm>
          <a:prstGeom prst="rect">
            <a:avLst/>
          </a:prstGeom>
        </p:spPr>
      </p:pic>
      <p:pic>
        <p:nvPicPr>
          <p:cNvPr id="20" name="Picture 19">
            <a:extLst>
              <a:ext uri="{FF2B5EF4-FFF2-40B4-BE49-F238E27FC236}">
                <a16:creationId xmlns:a16="http://schemas.microsoft.com/office/drawing/2014/main" id="{A15B7D6A-E8FD-4CC8-B7E1-4DFACE1E0A5A}"/>
              </a:ext>
            </a:extLst>
          </p:cNvPr>
          <p:cNvPicPr>
            <a:picLocks noChangeAspect="1"/>
          </p:cNvPicPr>
          <p:nvPr/>
        </p:nvPicPr>
        <p:blipFill rotWithShape="1">
          <a:blip r:embed="rId8">
            <a:extLst>
              <a:ext uri="{28A0092B-C50C-407E-A947-70E740481C1C}">
                <a14:useLocalDpi xmlns:a14="http://schemas.microsoft.com/office/drawing/2010/main" val="0"/>
              </a:ext>
            </a:extLst>
          </a:blip>
          <a:srcRect l="29381" t="14663" r="29716" b="16270"/>
          <a:stretch/>
        </p:blipFill>
        <p:spPr>
          <a:xfrm>
            <a:off x="1866900" y="4229100"/>
            <a:ext cx="2228861" cy="1638300"/>
          </a:xfrm>
          <a:prstGeom prst="rect">
            <a:avLst/>
          </a:prstGeom>
        </p:spPr>
      </p:pic>
      <p:pic>
        <p:nvPicPr>
          <p:cNvPr id="22" name="Picture 21">
            <a:extLst>
              <a:ext uri="{FF2B5EF4-FFF2-40B4-BE49-F238E27FC236}">
                <a16:creationId xmlns:a16="http://schemas.microsoft.com/office/drawing/2014/main" id="{1570408F-801D-4AF2-9B41-6C1403E2977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76740" y="4509974"/>
            <a:ext cx="3433940" cy="1164535"/>
          </a:xfrm>
          <a:prstGeom prst="rect">
            <a:avLst/>
          </a:prstGeom>
        </p:spPr>
      </p:pic>
    </p:spTree>
    <p:extLst>
      <p:ext uri="{BB962C8B-B14F-4D97-AF65-F5344CB8AC3E}">
        <p14:creationId xmlns:p14="http://schemas.microsoft.com/office/powerpoint/2010/main" val="16496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righ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right)">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implilearn">
      <a:dk1>
        <a:sysClr val="windowText" lastClr="000000"/>
      </a:dk1>
      <a:lt1>
        <a:sysClr val="window" lastClr="FFFFFF"/>
      </a:lt1>
      <a:dk2>
        <a:srgbClr val="44546A"/>
      </a:dk2>
      <a:lt2>
        <a:srgbClr val="E7E6E6"/>
      </a:lt2>
      <a:accent1>
        <a:srgbClr val="FF9800"/>
      </a:accent1>
      <a:accent2>
        <a:srgbClr val="03A9F4"/>
      </a:accent2>
      <a:accent3>
        <a:srgbClr val="595959"/>
      </a:accent3>
      <a:accent4>
        <a:srgbClr val="FFC107"/>
      </a:accent4>
      <a:accent5>
        <a:srgbClr val="00579B"/>
      </a:accent5>
      <a:accent6>
        <a:srgbClr val="FF5722"/>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119769</TotalTime>
  <Words>639</Words>
  <Application>Microsoft Office PowerPoint</Application>
  <PresentationFormat>Widescreen</PresentationFormat>
  <Paragraphs>86</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Gotham Rounded Bold</vt:lpstr>
      <vt:lpstr>Helvetica Neue Light</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Apeksha Kapoor</dc:creator>
  <cp:lastModifiedBy>Shweta Kumari N</cp:lastModifiedBy>
  <cp:revision>1988</cp:revision>
  <dcterms:created xsi:type="dcterms:W3CDTF">2016-06-07T12:17:55Z</dcterms:created>
  <dcterms:modified xsi:type="dcterms:W3CDTF">2022-04-28T15:10:22Z</dcterms:modified>
</cp:coreProperties>
</file>