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081C-4694-B88E-584B-9746700EE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BC639-9853-AEB7-542E-B65F81E59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9C29-89F1-5E1A-15AC-3EA94463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F294-9381-8E5D-C1CA-861D415D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402B-04E7-419F-004A-815971CA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4FDB-75BB-463E-6F61-E5CFC961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B7449-517B-BEE8-86D4-857E59DAF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E10E-074D-8042-3F17-2539DB42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3840-8158-4B16-54E1-78D244CA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3874-7FB0-D812-C873-7A5374ED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E4677-6BFE-D439-1CF2-B75409F92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41D5C-E155-BC58-34A9-E9C72BF2F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5099-A3E8-3877-3290-DDB98E8B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945F-3CB0-D932-7B2B-6174F5DF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16B7-4CA9-E542-DE07-E7CD7C34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5607-1199-9EC5-DF3B-A723F309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D85-F72F-FE1B-0EBE-5722AED8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F77F-A3FF-04B1-D1F1-8C1461F2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0E604-ACEA-4FCF-C601-6795EE04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E147-A317-6CB2-5A86-36007BA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A00A-4B42-2CEC-C21C-C89A1825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6A98-7002-D739-8D39-F98CEB34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EE0A6-EA69-C4C9-E8DB-80E2158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A9A1-1C2D-D3DE-7D91-AEB8FEEE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A7FC-E0E5-B58A-5070-C914E735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CAB7-A83C-4418-8BF0-29690A35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18A0-A5EB-85F5-EBCE-90E7D533A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4611D-C3FC-54CB-8766-9B3C739C6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4752A-B990-3761-A72A-C7043911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EE38-56D8-73C6-B988-592181AE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FED09-F025-DE5D-A13C-797E12E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C869-DF5C-F994-5DEB-ADF18851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6B429-4820-9C6D-6B01-47706B9FD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FE8FF-6922-A079-0CA5-AB5709F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7936C-BB11-5BBA-4A1A-9E30975BA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6A169-BA8D-167D-9975-2A7F0343C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A845D-C36D-5780-A1E1-DC6EF58C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DF0C8-6213-C149-0503-591CBED8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05094-1C89-6987-C5A7-880E9E55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AD6B-ADD8-34F7-C5CF-D526C9A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D3DD2-4593-F4ED-7327-204C4EE2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35CBD-ADDC-77B0-D476-1EF096D2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AEB3B-ACB9-EC65-D133-7FA96B54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621AF-FBC4-8C82-9970-DD8FA202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B9162-1B65-3330-EAE3-87E07EFA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ED6D8-7A13-3534-4A99-428AD880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7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DBAA-80DC-250B-3B5F-8698FC1E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1584-48FD-8F2C-6471-D97EFA49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F53BE-B63C-608F-C0F0-FAF0F1C39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26B05-A9F1-DB86-857F-E44B6DB8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55D32-95D0-DFA8-AE40-9BC6A8C9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659DE-8038-1ECE-B73E-5A234AFD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5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5F08-CE91-DCEF-AB61-3D4AB05F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768C1-B55B-96A6-3DF9-66D13BEC3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1D059-9A38-9B6D-8BED-8F624E2C4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3609-E405-8038-B6DE-6B8AFBE5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E0365-144A-0500-4E92-D171F957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FFC2-2C18-F20B-2429-3E7336D5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5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0A0F4-4D3A-5690-4BC8-9413B292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463C3-3BF2-DA46-887C-692A7189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F461-0B8D-DD41-EBEB-DC5610189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9CEB-C6AC-4241-8A9A-8C867AA4021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C81D-7CB1-AE5E-E088-96BAB68DA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EC0E-47EE-7FD8-68D7-B80E29823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D585-098A-4641-A2B7-0EA42833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4BEA-827D-3FD0-D905-B749B1F64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4631-7A6D-B38B-87BD-757D53C22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9498-E6DF-ADCB-67CC-6A14D2BF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8A7F-A71A-B59B-D6B4-66A33CC8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401003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Natural Mortality</a:t>
            </a:r>
          </a:p>
          <a:p>
            <a:pPr marL="514350" indent="-514350">
              <a:buAutoNum type="arabicPeriod"/>
            </a:pPr>
            <a:r>
              <a:rPr lang="en-US" sz="2000" dirty="0"/>
              <a:t>Constant 0.2</a:t>
            </a:r>
          </a:p>
          <a:p>
            <a:pPr marL="514350" indent="-514350">
              <a:buAutoNum type="arabicPeriod"/>
            </a:pPr>
            <a:r>
              <a:rPr lang="en-US" sz="2000" dirty="0"/>
              <a:t>Constant SCAA output</a:t>
            </a:r>
          </a:p>
          <a:p>
            <a:pPr marL="514350" indent="-514350">
              <a:buAutoNum type="arabicPeriod"/>
            </a:pPr>
            <a:r>
              <a:rPr lang="en-US" sz="2000" dirty="0"/>
              <a:t>Estimated ar1a</a:t>
            </a:r>
          </a:p>
          <a:p>
            <a:pPr marL="514350" indent="-514350">
              <a:buAutoNum type="arabicPeriod"/>
            </a:pPr>
            <a:r>
              <a:rPr lang="en-US" sz="2000" dirty="0"/>
              <a:t>Estimated Lorenzen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Selectivity (One fleet and One index)</a:t>
            </a:r>
          </a:p>
          <a:p>
            <a:pPr marL="457200" indent="-457200">
              <a:buAutoNum type="arabicPeriod"/>
            </a:pPr>
            <a:r>
              <a:rPr lang="en-US" sz="2000" dirty="0"/>
              <a:t>Fleet (Age-specific 2dar1); index (age-specific set to 1 for age 6)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Fleet (Age-specific 2dar1); index (logistic)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Fleet (Age-specific 2dar1 age 5 set to 1); index (logistic)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4DCB4A-56CC-D17A-2788-59430EE2DB43}"/>
              </a:ext>
            </a:extLst>
          </p:cNvPr>
          <p:cNvSpPr txBox="1">
            <a:spLocks/>
          </p:cNvSpPr>
          <p:nvPr/>
        </p:nvSpPr>
        <p:spPr>
          <a:xfrm>
            <a:off x="7449207" y="1464715"/>
            <a:ext cx="4185741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NAA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N1: equilibrium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cor</a:t>
            </a:r>
            <a:endParaRPr lang="en-US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err="1"/>
              <a:t>idd</a:t>
            </a:r>
            <a:endParaRPr lang="en-US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2dar1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26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07E3-A914-4C3A-8545-7FFF4F01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706"/>
          </a:xfrm>
        </p:spPr>
        <p:txBody>
          <a:bodyPr>
            <a:normAutofit/>
          </a:bodyPr>
          <a:lstStyle/>
          <a:p>
            <a:r>
              <a:rPr lang="en-US" sz="3600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FEE1-8C15-C996-09E7-200613F5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376"/>
            <a:ext cx="10515600" cy="4588587"/>
          </a:xfrm>
        </p:spPr>
        <p:txBody>
          <a:bodyPr/>
          <a:lstStyle/>
          <a:p>
            <a:r>
              <a:rPr lang="en-US" sz="1800" dirty="0"/>
              <a:t>M1: M1S1N1 -  Constant M – 0.2; Fleet (Age-specific 2dar1), index (age-specific set to 1 for age 6), N </a:t>
            </a:r>
            <a:r>
              <a:rPr lang="en-US" sz="1800" dirty="0" err="1"/>
              <a:t>iid</a:t>
            </a:r>
            <a:endParaRPr lang="en-US" sz="1800" dirty="0"/>
          </a:p>
          <a:p>
            <a:r>
              <a:rPr lang="en-US" sz="1800" dirty="0"/>
              <a:t>M2: M2S1N1 – Constant SCAA output, Fleet (Age-specific 2dar1), index (age-specific set to 1 for age 6), N </a:t>
            </a:r>
            <a:r>
              <a:rPr lang="en-US" sz="1800" dirty="0" err="1"/>
              <a:t>iid</a:t>
            </a:r>
            <a:endParaRPr lang="en-US" sz="1800" dirty="0"/>
          </a:p>
          <a:p>
            <a:r>
              <a:rPr lang="en-US" sz="1800" dirty="0"/>
              <a:t>M3: M2S2N1 – Constant SCAA output, Fleet (Age-specific 2dar1), index (logistic); N </a:t>
            </a:r>
            <a:r>
              <a:rPr lang="en-US" sz="1800" dirty="0" err="1"/>
              <a:t>iid</a:t>
            </a:r>
            <a:endParaRPr lang="en-US" sz="1800" dirty="0"/>
          </a:p>
          <a:p>
            <a:r>
              <a:rPr lang="en-US" sz="1800" dirty="0"/>
              <a:t>M4: M2S3N1 - Constant SCAA output, Fleet (Age-specific 2dar1 age 5 set to 1) index (logistic); N </a:t>
            </a:r>
            <a:r>
              <a:rPr lang="en-US" sz="1800" dirty="0" err="1"/>
              <a:t>iid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M5: M3S3N2 – Estimated M (ar1a); Fleet (Age-specific 2dar1), index (logistic); N </a:t>
            </a:r>
            <a:r>
              <a:rPr lang="en-US" sz="1800" dirty="0" err="1"/>
              <a:t>iid</a:t>
            </a:r>
            <a:endParaRPr lang="en-US" sz="1800" dirty="0"/>
          </a:p>
          <a:p>
            <a:r>
              <a:rPr lang="en-US" sz="1800" dirty="0"/>
              <a:t>M6: M4S2N1 - Estimated M (Lorenzen); Fleet (Age-specific 2dar1), index (logistic); N </a:t>
            </a:r>
            <a:r>
              <a:rPr lang="en-US" sz="1800" dirty="0" err="1"/>
              <a:t>iid</a:t>
            </a:r>
            <a:endParaRPr lang="en-US" sz="1800" dirty="0"/>
          </a:p>
          <a:p>
            <a:r>
              <a:rPr lang="en-US" sz="1800" dirty="0"/>
              <a:t>M7: M4S2N2 - Estimated M (Lorenzen); Fleet (Age-specific 2dar1), index (logistic); </a:t>
            </a:r>
            <a:r>
              <a:rPr lang="en-US" sz="1800"/>
              <a:t>N 2dar1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600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Model variations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Rajeev (DFO/MPO)</dc:creator>
  <cp:lastModifiedBy>Kumar, Rajeev (DFO/MPO)</cp:lastModifiedBy>
  <cp:revision>3</cp:revision>
  <dcterms:created xsi:type="dcterms:W3CDTF">2024-09-26T10:10:52Z</dcterms:created>
  <dcterms:modified xsi:type="dcterms:W3CDTF">2024-09-26T13:52:28Z</dcterms:modified>
</cp:coreProperties>
</file>