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8" r:id="rId15"/>
    <p:sldId id="260" r:id="rId16"/>
    <p:sldId id="272" r:id="rId17"/>
    <p:sldId id="273" r:id="rId18"/>
    <p:sldId id="274" r:id="rId19"/>
    <p:sldId id="275" r:id="rId20"/>
    <p:sldId id="276" r:id="rId21"/>
    <p:sldId id="26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F9FF-4E3D-B687-88D61E7CC8CF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6F2C-A5AF-4317-9505-44C533DB28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51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F9FF-4E3D-B687-88D61E7CC8CF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6F2C-A5AF-4317-9505-44C533DB28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325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F9FF-4E3D-B687-88D61E7CC8CF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6F2C-A5AF-4317-9505-44C533DB28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98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F9FF-4E3D-B687-88D61E7CC8CF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6F2C-A5AF-4317-9505-44C533DB28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51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F9FF-4E3D-B687-88D61E7CC8CF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6F2C-A5AF-4317-9505-44C533DB28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263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F9FF-4E3D-B687-88D61E7CC8CF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6F2C-A5AF-4317-9505-44C533DB28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961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F9FF-4E3D-B687-88D61E7CC8CF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6F2C-A5AF-4317-9505-44C533DB28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258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F9FF-4E3D-B687-88D61E7CC8CF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6F2C-A5AF-4317-9505-44C533DB28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171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F9FF-4E3D-B687-88D61E7CC8CF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6F2C-A5AF-4317-9505-44C533DB28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95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F9FF-4E3D-B687-88D61E7CC8CF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6F2C-A5AF-4317-9505-44C533DB28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363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131-F9FF-4E3D-B687-88D61E7CC8CF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6F2C-A5AF-4317-9505-44C533DB28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162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0B131-F9FF-4E3D-B687-88D61E7CC8CF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B6F2C-A5AF-4317-9505-44C533DB28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933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3mclp9QmCG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dP3qAq9RNL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919785" y="1095068"/>
            <a:ext cx="9144000" cy="2387600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Sıfır Giriş </a:t>
            </a:r>
            <a:r>
              <a:rPr lang="tr-TR" b="1" dirty="0">
                <a:solidFill>
                  <a:srgbClr val="C00000"/>
                </a:solidFill>
              </a:rPr>
              <a:t>Cevabı</a:t>
            </a:r>
            <a:br>
              <a:rPr lang="tr-TR" b="1" dirty="0">
                <a:solidFill>
                  <a:srgbClr val="C00000"/>
                </a:solidFill>
              </a:rPr>
            </a:br>
            <a:r>
              <a:rPr lang="tr-TR" b="1" dirty="0" smtClean="0">
                <a:solidFill>
                  <a:srgbClr val="C00000"/>
                </a:solidFill>
              </a:rPr>
              <a:t>(Zero </a:t>
            </a:r>
            <a:r>
              <a:rPr lang="tr-TR" b="1" dirty="0" err="1" smtClean="0">
                <a:solidFill>
                  <a:srgbClr val="C00000"/>
                </a:solidFill>
              </a:rPr>
              <a:t>Input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  <a:r>
              <a:rPr lang="tr-TR" b="1" dirty="0" err="1" smtClean="0">
                <a:solidFill>
                  <a:srgbClr val="C00000"/>
                </a:solidFill>
              </a:rPr>
              <a:t>Response</a:t>
            </a:r>
            <a:r>
              <a:rPr lang="tr-TR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60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44743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9465860" cy="459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015484" cy="56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>
                <a:hlinkClick r:id="rId2"/>
              </a:rPr>
              <a:t>https://www.youtube.com/watch?v=3mclp9QmCGs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8346743" cy="488833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10553581" y="5431809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smtClean="0">
                <a:solidFill>
                  <a:srgbClr val="C00000"/>
                </a:solidFill>
              </a:rPr>
              <a:t>DEMO</a:t>
            </a:r>
            <a:endParaRPr lang="tr-TR" sz="3600" b="1" dirty="0">
              <a:solidFill>
                <a:srgbClr val="C00000"/>
              </a:solidFill>
            </a:endParaRPr>
          </a:p>
        </p:txBody>
      </p:sp>
      <p:sp>
        <p:nvSpPr>
          <p:cNvPr id="6" name="Sağ Ok 5"/>
          <p:cNvSpPr/>
          <p:nvPr/>
        </p:nvSpPr>
        <p:spPr>
          <a:xfrm rot="10800000">
            <a:off x="9458752" y="5546170"/>
            <a:ext cx="955344" cy="41760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775" y="70053"/>
            <a:ext cx="2799497" cy="224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81929" y="446991"/>
            <a:ext cx="10515600" cy="4351338"/>
          </a:xfrm>
        </p:spPr>
        <p:txBody>
          <a:bodyPr/>
          <a:lstStyle/>
          <a:p>
            <a:r>
              <a:rPr lang="tr-TR" dirty="0" err="1"/>
              <a:t>Strange</a:t>
            </a:r>
            <a:r>
              <a:rPr lang="tr-TR" dirty="0"/>
              <a:t> </a:t>
            </a:r>
            <a:r>
              <a:rPr lang="tr-TR" dirty="0" err="1"/>
              <a:t>Attractors</a:t>
            </a:r>
            <a:endParaRPr lang="tr-TR" dirty="0"/>
          </a:p>
          <a:p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www.youtube.com/watch?v=dP3qAq9RNLg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1026" name="Picture 2" descr="Ä°lgili resi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3" y="1462285"/>
            <a:ext cx="5255406" cy="419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n der pol oscillator ile ilgili gÃ¶rsel sonu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377" y="3436115"/>
            <a:ext cx="5326296" cy="31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9487806" y="3066783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Van der </a:t>
            </a:r>
            <a:r>
              <a:rPr lang="tr-TR" dirty="0" err="1" smtClean="0"/>
              <a:t>Pol</a:t>
            </a:r>
            <a:r>
              <a:rPr lang="tr-TR" dirty="0" smtClean="0"/>
              <a:t> </a:t>
            </a:r>
            <a:r>
              <a:rPr lang="tr-TR" dirty="0" err="1" smtClean="0"/>
              <a:t>oscillator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765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769660" y="198217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/>
            </a:r>
            <a:br>
              <a:rPr lang="tr-TR" b="1" dirty="0" smtClean="0">
                <a:solidFill>
                  <a:srgbClr val="C00000"/>
                </a:solidFill>
              </a:rPr>
            </a:br>
            <a:r>
              <a:rPr lang="tr-TR" b="1" dirty="0" smtClean="0">
                <a:solidFill>
                  <a:srgbClr val="C00000"/>
                </a:solidFill>
              </a:rPr>
              <a:t>Birim Darbe Cevabı</a:t>
            </a:r>
            <a:br>
              <a:rPr lang="tr-TR" b="1" dirty="0" smtClean="0">
                <a:solidFill>
                  <a:srgbClr val="C00000"/>
                </a:solidFill>
              </a:rPr>
            </a:br>
            <a:r>
              <a:rPr lang="tr-TR" b="1" dirty="0" smtClean="0">
                <a:solidFill>
                  <a:srgbClr val="C00000"/>
                </a:solidFill>
              </a:rPr>
              <a:t>(</a:t>
            </a:r>
            <a:r>
              <a:rPr lang="tr-TR" b="1" dirty="0" err="1" smtClean="0">
                <a:solidFill>
                  <a:srgbClr val="C00000"/>
                </a:solidFill>
              </a:rPr>
              <a:t>Unit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  <a:r>
              <a:rPr lang="tr-TR" b="1" dirty="0" err="1" smtClean="0">
                <a:solidFill>
                  <a:srgbClr val="C00000"/>
                </a:solidFill>
              </a:rPr>
              <a:t>Impulse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  <a:r>
              <a:rPr lang="tr-TR" b="1" dirty="0" err="1" smtClean="0">
                <a:solidFill>
                  <a:srgbClr val="C00000"/>
                </a:solidFill>
              </a:rPr>
              <a:t>Response</a:t>
            </a:r>
            <a:r>
              <a:rPr lang="tr-TR" b="1" dirty="0" smtClean="0">
                <a:solidFill>
                  <a:srgbClr val="C00000"/>
                </a:solidFill>
              </a:rPr>
              <a:t>)</a:t>
            </a:r>
            <a:br>
              <a:rPr lang="tr-TR" b="1" dirty="0" smtClean="0">
                <a:solidFill>
                  <a:srgbClr val="C00000"/>
                </a:solidFill>
              </a:rPr>
            </a:br>
            <a:endParaRPr lang="tr-T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0395"/>
            <a:ext cx="8442278" cy="52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920587" cy="5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288890" cy="37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81794"/>
            <a:ext cx="9187761" cy="526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3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9111018" cy="59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5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022910" cy="551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91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837900" y="143626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/>
            </a:r>
            <a:br>
              <a:rPr lang="tr-TR" b="1" dirty="0" smtClean="0">
                <a:solidFill>
                  <a:srgbClr val="C00000"/>
                </a:solidFill>
              </a:rPr>
            </a:br>
            <a:r>
              <a:rPr lang="tr-TR" b="1" dirty="0" smtClean="0">
                <a:solidFill>
                  <a:srgbClr val="C00000"/>
                </a:solidFill>
              </a:rPr>
              <a:t>Sıfır Durum </a:t>
            </a:r>
            <a:r>
              <a:rPr lang="tr-TR" b="1" dirty="0">
                <a:solidFill>
                  <a:srgbClr val="C00000"/>
                </a:solidFill>
              </a:rPr>
              <a:t>Cevabı</a:t>
            </a:r>
            <a:br>
              <a:rPr lang="tr-TR" b="1" dirty="0">
                <a:solidFill>
                  <a:srgbClr val="C00000"/>
                </a:solidFill>
              </a:rPr>
            </a:br>
            <a:r>
              <a:rPr lang="tr-TR" b="1" dirty="0" smtClean="0">
                <a:solidFill>
                  <a:srgbClr val="C00000"/>
                </a:solidFill>
              </a:rPr>
              <a:t>(Zero </a:t>
            </a:r>
            <a:r>
              <a:rPr lang="tr-TR" b="1" dirty="0" err="1" smtClean="0">
                <a:solidFill>
                  <a:srgbClr val="C00000"/>
                </a:solidFill>
              </a:rPr>
              <a:t>State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  <a:r>
              <a:rPr lang="tr-TR" b="1" dirty="0" err="1" smtClean="0">
                <a:solidFill>
                  <a:srgbClr val="C00000"/>
                </a:solidFill>
              </a:rPr>
              <a:t>Response</a:t>
            </a:r>
            <a:r>
              <a:rPr lang="tr-TR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950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48" y="378773"/>
            <a:ext cx="7770897" cy="50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8360391" cy="543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0513"/>
            <a:ext cx="7637060" cy="538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89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319448" cy="53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78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178226" cy="467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878" y="2771277"/>
            <a:ext cx="4514779" cy="9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82587"/>
            <a:ext cx="8019197" cy="49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7811145" cy="568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8728881" cy="530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937310" cy="596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7650707" cy="53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1460"/>
            <a:ext cx="4885625" cy="61751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34" y="823911"/>
            <a:ext cx="5262349" cy="53375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44" y="40944"/>
            <a:ext cx="3938374" cy="30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8374039" cy="55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4657"/>
            <a:ext cx="9074833" cy="514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919949" cy="54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9729053" cy="35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646994" cy="54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0350"/>
            <a:ext cx="8223913" cy="544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16</Words>
  <Application>Microsoft Office PowerPoint</Application>
  <PresentationFormat>Geniş ekran</PresentationFormat>
  <Paragraphs>15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Teması</vt:lpstr>
      <vt:lpstr>Sıfır Giriş Cevabı (Zero Input Response)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Birim Darbe Cevabı (Unit Impulse Response) </vt:lpstr>
      <vt:lpstr>PowerPoint Sunusu</vt:lpstr>
      <vt:lpstr>PowerPoint Sunusu</vt:lpstr>
      <vt:lpstr>PowerPoint Sunusu</vt:lpstr>
      <vt:lpstr>PowerPoint Sunusu</vt:lpstr>
      <vt:lpstr>PowerPoint Sunusu</vt:lpstr>
      <vt:lpstr> Sıfır Durum Cevabı (Zero State Response)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Pau</dc:creator>
  <cp:lastModifiedBy>Pau</cp:lastModifiedBy>
  <cp:revision>16</cp:revision>
  <dcterms:created xsi:type="dcterms:W3CDTF">2017-10-16T18:17:51Z</dcterms:created>
  <dcterms:modified xsi:type="dcterms:W3CDTF">2018-10-22T19:42:07Z</dcterms:modified>
</cp:coreProperties>
</file>